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18"/>
  </p:notesMasterIdLst>
  <p:sldIdLst>
    <p:sldId id="267" r:id="rId2"/>
    <p:sldId id="268" r:id="rId3"/>
    <p:sldId id="269" r:id="rId4"/>
    <p:sldId id="271" r:id="rId5"/>
    <p:sldId id="290" r:id="rId6"/>
    <p:sldId id="291" r:id="rId7"/>
    <p:sldId id="293" r:id="rId8"/>
    <p:sldId id="294" r:id="rId9"/>
    <p:sldId id="295" r:id="rId10"/>
    <p:sldId id="296" r:id="rId11"/>
    <p:sldId id="297" r:id="rId12"/>
    <p:sldId id="298" r:id="rId13"/>
    <p:sldId id="299" r:id="rId14"/>
    <p:sldId id="300" r:id="rId15"/>
    <p:sldId id="301" r:id="rId16"/>
    <p:sldId id="289"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3AB"/>
    <a:srgbClr val="F59DBF"/>
    <a:srgbClr val="840E3B"/>
    <a:srgbClr val="166861"/>
    <a:srgbClr val="4C7242"/>
    <a:srgbClr val="57998C"/>
    <a:srgbClr val="78A98E"/>
    <a:srgbClr val="E6E6E3"/>
    <a:srgbClr val="679D86"/>
    <a:srgbClr val="55856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189" autoAdjust="0"/>
    <p:restoredTop sz="94293" autoAdjust="0"/>
  </p:normalViewPr>
  <p:slideViewPr>
    <p:cSldViewPr snapToGrid="0">
      <p:cViewPr varScale="1">
        <p:scale>
          <a:sx n="82" d="100"/>
          <a:sy n="82" d="100"/>
        </p:scale>
        <p:origin x="708" y="11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5" d="100"/>
          <a:sy n="55" d="100"/>
        </p:scale>
        <p:origin x="2604" y="4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D46CD72-025E-48FB-847C-B42FD6666ED8}" type="doc">
      <dgm:prSet loTypeId="urn:microsoft.com/office/officeart/2008/layout/VerticalCurvedList" loCatId="list" qsTypeId="urn:microsoft.com/office/officeart/2005/8/quickstyle/simple1" qsCatId="simple" csTypeId="urn:microsoft.com/office/officeart/2005/8/colors/accent1_5" csCatId="accent1" phldr="1"/>
      <dgm:spPr/>
      <dgm:t>
        <a:bodyPr/>
        <a:lstStyle/>
        <a:p>
          <a:endParaRPr lang="en-US"/>
        </a:p>
      </dgm:t>
    </dgm:pt>
    <dgm:pt modelId="{AFE46346-27B5-4BA6-93B9-E9EC04D4CA01}">
      <dgm:prSet phldrT="[Text]" custT="1"/>
      <dgm:spPr/>
      <dgm:t>
        <a:bodyPr/>
        <a:lstStyle/>
        <a:p>
          <a:pPr algn="just" rtl="1">
            <a:lnSpc>
              <a:spcPct val="150000"/>
            </a:lnSpc>
          </a:pPr>
          <a:r>
            <a:rPr lang="ar-SY" sz="2200" smtClean="0">
              <a:solidFill>
                <a:schemeClr val="tx1"/>
              </a:solidFill>
              <a:latin typeface="Calibri" panose="020F0502020204030204" pitchFamily="34" charset="0"/>
              <a:ea typeface="Simplified Arabic" panose="02020603050405020304" pitchFamily="18" charset="-78"/>
            </a:rPr>
            <a:t>النقد.</a:t>
          </a:r>
          <a:endParaRPr lang="en-US" sz="2200">
            <a:solidFill>
              <a:schemeClr val="tx1"/>
            </a:solidFill>
          </a:endParaRPr>
        </a:p>
      </dgm:t>
    </dgm:pt>
    <dgm:pt modelId="{2BB85E28-0353-48B4-A4EB-9B969A5FBD8B}" type="parTrans" cxnId="{737582B3-766B-41FE-94D1-6D2BE7337DD7}">
      <dgm:prSet/>
      <dgm:spPr/>
      <dgm:t>
        <a:bodyPr/>
        <a:lstStyle/>
        <a:p>
          <a:pPr algn="just" rtl="1">
            <a:lnSpc>
              <a:spcPct val="150000"/>
            </a:lnSpc>
          </a:pPr>
          <a:endParaRPr lang="en-US" sz="2200">
            <a:solidFill>
              <a:schemeClr val="tx1"/>
            </a:solidFill>
          </a:endParaRPr>
        </a:p>
      </dgm:t>
    </dgm:pt>
    <dgm:pt modelId="{E9A5BCB6-3F08-4F3B-B75D-6A8B765DEAA1}" type="sibTrans" cxnId="{737582B3-766B-41FE-94D1-6D2BE7337DD7}">
      <dgm:prSet/>
      <dgm:spPr/>
      <dgm:t>
        <a:bodyPr/>
        <a:lstStyle/>
        <a:p>
          <a:pPr algn="just" rtl="1">
            <a:lnSpc>
              <a:spcPct val="150000"/>
            </a:lnSpc>
          </a:pPr>
          <a:endParaRPr lang="en-US" sz="2200">
            <a:solidFill>
              <a:schemeClr val="tx1"/>
            </a:solidFill>
          </a:endParaRPr>
        </a:p>
      </dgm:t>
    </dgm:pt>
    <dgm:pt modelId="{9B1A5775-833E-4113-A8D3-92E2824E1533}">
      <dgm:prSet custT="1"/>
      <dgm:spPr/>
      <dgm:t>
        <a:bodyPr/>
        <a:lstStyle/>
        <a:p>
          <a:pPr algn="just" rtl="1">
            <a:lnSpc>
              <a:spcPct val="150000"/>
            </a:lnSpc>
          </a:pPr>
          <a:r>
            <a:rPr lang="ar-SY" sz="2200" smtClean="0">
              <a:solidFill>
                <a:schemeClr val="tx1"/>
              </a:solidFill>
              <a:latin typeface="Calibri" panose="020F0502020204030204" pitchFamily="34" charset="0"/>
              <a:ea typeface="Simplified Arabic" panose="02020603050405020304" pitchFamily="18" charset="-78"/>
            </a:rPr>
            <a:t>سندات الدفع.</a:t>
          </a:r>
          <a:endParaRPr lang="ar-SY" sz="2200" dirty="0" smtClean="0">
            <a:solidFill>
              <a:schemeClr val="tx1"/>
            </a:solidFill>
            <a:latin typeface="Calibri" panose="020F0502020204030204" pitchFamily="34" charset="0"/>
            <a:ea typeface="Simplified Arabic" panose="02020603050405020304" pitchFamily="18" charset="-78"/>
          </a:endParaRPr>
        </a:p>
      </dgm:t>
    </dgm:pt>
    <dgm:pt modelId="{716B0C1A-7C4D-4C8B-9E10-8BC6EACB2360}" type="parTrans" cxnId="{17F4FBC0-EFDC-4691-A511-E95BF1EB925E}">
      <dgm:prSet/>
      <dgm:spPr/>
      <dgm:t>
        <a:bodyPr/>
        <a:lstStyle/>
        <a:p>
          <a:pPr algn="just" rtl="1">
            <a:lnSpc>
              <a:spcPct val="150000"/>
            </a:lnSpc>
          </a:pPr>
          <a:endParaRPr lang="en-US" sz="2200">
            <a:solidFill>
              <a:schemeClr val="tx1"/>
            </a:solidFill>
          </a:endParaRPr>
        </a:p>
      </dgm:t>
    </dgm:pt>
    <dgm:pt modelId="{22046975-94FB-476B-B476-C0E02811FA91}" type="sibTrans" cxnId="{17F4FBC0-EFDC-4691-A511-E95BF1EB925E}">
      <dgm:prSet/>
      <dgm:spPr/>
      <dgm:t>
        <a:bodyPr/>
        <a:lstStyle/>
        <a:p>
          <a:pPr algn="just" rtl="1">
            <a:lnSpc>
              <a:spcPct val="150000"/>
            </a:lnSpc>
          </a:pPr>
          <a:endParaRPr lang="en-US" sz="2200">
            <a:solidFill>
              <a:schemeClr val="tx1"/>
            </a:solidFill>
          </a:endParaRPr>
        </a:p>
      </dgm:t>
    </dgm:pt>
    <dgm:pt modelId="{BB6B89A2-EE46-4553-BBD0-246548222280}">
      <dgm:prSet custT="1"/>
      <dgm:spPr/>
      <dgm:t>
        <a:bodyPr/>
        <a:lstStyle/>
        <a:p>
          <a:pPr algn="just" rtl="1">
            <a:lnSpc>
              <a:spcPct val="150000"/>
            </a:lnSpc>
          </a:pPr>
          <a:r>
            <a:rPr lang="ar-SY" sz="2200" smtClean="0">
              <a:solidFill>
                <a:schemeClr val="tx1"/>
              </a:solidFill>
              <a:latin typeface="Calibri" panose="020F0502020204030204" pitchFamily="34" charset="0"/>
              <a:ea typeface="Simplified Arabic" panose="02020603050405020304" pitchFamily="18" charset="-78"/>
            </a:rPr>
            <a:t>بطاقة الائتمان.</a:t>
          </a:r>
          <a:endParaRPr lang="en-US" sz="2200" dirty="0">
            <a:solidFill>
              <a:schemeClr val="tx1"/>
            </a:solidFill>
            <a:latin typeface="Calibri" panose="020F0502020204030204" pitchFamily="34" charset="0"/>
            <a:ea typeface="Times New Roman" panose="02020603050405020304" pitchFamily="18" charset="0"/>
          </a:endParaRPr>
        </a:p>
      </dgm:t>
    </dgm:pt>
    <dgm:pt modelId="{A720C2D0-63E5-4459-9614-9613DAB461EC}" type="parTrans" cxnId="{D8A0076E-67B3-4389-B064-3B10CC9C0774}">
      <dgm:prSet/>
      <dgm:spPr/>
      <dgm:t>
        <a:bodyPr/>
        <a:lstStyle/>
        <a:p>
          <a:pPr algn="just" rtl="1">
            <a:lnSpc>
              <a:spcPct val="150000"/>
            </a:lnSpc>
          </a:pPr>
          <a:endParaRPr lang="en-US" sz="2200">
            <a:solidFill>
              <a:schemeClr val="tx1"/>
            </a:solidFill>
          </a:endParaRPr>
        </a:p>
      </dgm:t>
    </dgm:pt>
    <dgm:pt modelId="{1E8D75E0-9C99-4B26-A295-4370D30D0090}" type="sibTrans" cxnId="{D8A0076E-67B3-4389-B064-3B10CC9C0774}">
      <dgm:prSet/>
      <dgm:spPr/>
      <dgm:t>
        <a:bodyPr/>
        <a:lstStyle/>
        <a:p>
          <a:pPr algn="just" rtl="1">
            <a:lnSpc>
              <a:spcPct val="150000"/>
            </a:lnSpc>
          </a:pPr>
          <a:endParaRPr lang="en-US" sz="2200">
            <a:solidFill>
              <a:schemeClr val="tx1"/>
            </a:solidFill>
          </a:endParaRPr>
        </a:p>
      </dgm:t>
    </dgm:pt>
    <dgm:pt modelId="{302E9AEA-1B4E-413E-9342-D166654AC839}">
      <dgm:prSet custT="1"/>
      <dgm:spPr/>
      <dgm:t>
        <a:bodyPr/>
        <a:lstStyle/>
        <a:p>
          <a:pPr algn="just" rtl="1">
            <a:lnSpc>
              <a:spcPct val="150000"/>
            </a:lnSpc>
          </a:pPr>
          <a:r>
            <a:rPr lang="ar-SY" sz="2200" smtClean="0">
              <a:solidFill>
                <a:schemeClr val="tx1"/>
              </a:solidFill>
              <a:latin typeface="Calibri" panose="020F0502020204030204" pitchFamily="34" charset="0"/>
              <a:ea typeface="Simplified Arabic" panose="02020603050405020304" pitchFamily="18" charset="-78"/>
            </a:rPr>
            <a:t>بطاقات السحب الآلي.</a:t>
          </a:r>
          <a:endParaRPr lang="ar-SY" sz="2200" dirty="0" smtClean="0">
            <a:solidFill>
              <a:schemeClr val="tx1"/>
            </a:solidFill>
            <a:latin typeface="Calibri" panose="020F0502020204030204" pitchFamily="34" charset="0"/>
            <a:ea typeface="Simplified Arabic" panose="02020603050405020304" pitchFamily="18" charset="-78"/>
          </a:endParaRPr>
        </a:p>
      </dgm:t>
    </dgm:pt>
    <dgm:pt modelId="{DE6CF98B-2DB7-4613-968E-E009606D617E}" type="parTrans" cxnId="{83FCC49C-F10D-4791-963E-E3C7D5B713ED}">
      <dgm:prSet/>
      <dgm:spPr/>
      <dgm:t>
        <a:bodyPr/>
        <a:lstStyle/>
        <a:p>
          <a:pPr algn="just" rtl="1">
            <a:lnSpc>
              <a:spcPct val="150000"/>
            </a:lnSpc>
          </a:pPr>
          <a:endParaRPr lang="en-US" sz="2200">
            <a:solidFill>
              <a:schemeClr val="tx1"/>
            </a:solidFill>
          </a:endParaRPr>
        </a:p>
      </dgm:t>
    </dgm:pt>
    <dgm:pt modelId="{15DC0B06-2CA5-44B5-8C41-74144743742B}" type="sibTrans" cxnId="{83FCC49C-F10D-4791-963E-E3C7D5B713ED}">
      <dgm:prSet/>
      <dgm:spPr/>
      <dgm:t>
        <a:bodyPr/>
        <a:lstStyle/>
        <a:p>
          <a:pPr algn="just" rtl="1">
            <a:lnSpc>
              <a:spcPct val="150000"/>
            </a:lnSpc>
          </a:pPr>
          <a:endParaRPr lang="en-US" sz="2200">
            <a:solidFill>
              <a:schemeClr val="tx1"/>
            </a:solidFill>
          </a:endParaRPr>
        </a:p>
      </dgm:t>
    </dgm:pt>
    <dgm:pt modelId="{DEB255EB-B005-4D0D-9CFE-9E7C53A1DDD8}">
      <dgm:prSet custT="1"/>
      <dgm:spPr/>
      <dgm:t>
        <a:bodyPr/>
        <a:lstStyle/>
        <a:p>
          <a:pPr algn="just" rtl="1">
            <a:lnSpc>
              <a:spcPct val="150000"/>
            </a:lnSpc>
          </a:pPr>
          <a:r>
            <a:rPr lang="ar-SY" sz="2200" smtClean="0">
              <a:solidFill>
                <a:schemeClr val="tx1"/>
              </a:solidFill>
              <a:latin typeface="Calibri" panose="020F0502020204030204" pitchFamily="34" charset="0"/>
              <a:ea typeface="Simplified Arabic" panose="02020603050405020304" pitchFamily="18" charset="-78"/>
            </a:rPr>
            <a:t>طرائق الدفع الخاصة بالعروض الترويجي.</a:t>
          </a:r>
          <a:endParaRPr lang="ar-SY" sz="2200" dirty="0" smtClean="0">
            <a:solidFill>
              <a:schemeClr val="tx1"/>
            </a:solidFill>
            <a:latin typeface="Calibri" panose="020F0502020204030204" pitchFamily="34" charset="0"/>
            <a:ea typeface="Simplified Arabic" panose="02020603050405020304" pitchFamily="18" charset="-78"/>
          </a:endParaRPr>
        </a:p>
      </dgm:t>
    </dgm:pt>
    <dgm:pt modelId="{B47010D9-1064-47C2-92B6-5B94300D616A}" type="parTrans" cxnId="{7CAB8045-250C-4A8A-85BE-1BA766A71F1E}">
      <dgm:prSet/>
      <dgm:spPr/>
      <dgm:t>
        <a:bodyPr/>
        <a:lstStyle/>
        <a:p>
          <a:pPr algn="just" rtl="1">
            <a:lnSpc>
              <a:spcPct val="150000"/>
            </a:lnSpc>
          </a:pPr>
          <a:endParaRPr lang="en-US" sz="2200">
            <a:solidFill>
              <a:schemeClr val="tx1"/>
            </a:solidFill>
          </a:endParaRPr>
        </a:p>
      </dgm:t>
    </dgm:pt>
    <dgm:pt modelId="{9E056786-1B38-4261-AB66-161B7CFFEFE0}" type="sibTrans" cxnId="{7CAB8045-250C-4A8A-85BE-1BA766A71F1E}">
      <dgm:prSet/>
      <dgm:spPr/>
      <dgm:t>
        <a:bodyPr/>
        <a:lstStyle/>
        <a:p>
          <a:pPr algn="just" rtl="1">
            <a:lnSpc>
              <a:spcPct val="150000"/>
            </a:lnSpc>
          </a:pPr>
          <a:endParaRPr lang="en-US" sz="2200">
            <a:solidFill>
              <a:schemeClr val="tx1"/>
            </a:solidFill>
          </a:endParaRPr>
        </a:p>
      </dgm:t>
    </dgm:pt>
    <dgm:pt modelId="{FBA628CC-A11E-495A-8EB9-B4CA15B139AD}">
      <dgm:prSet custT="1"/>
      <dgm:spPr/>
      <dgm:t>
        <a:bodyPr/>
        <a:lstStyle/>
        <a:p>
          <a:pPr algn="just" rtl="1">
            <a:lnSpc>
              <a:spcPct val="150000"/>
            </a:lnSpc>
          </a:pPr>
          <a:r>
            <a:rPr lang="ar-SY" sz="2200" smtClean="0">
              <a:solidFill>
                <a:schemeClr val="tx1"/>
              </a:solidFill>
              <a:latin typeface="Calibri" panose="020F0502020204030204" pitchFamily="34" charset="0"/>
              <a:ea typeface="Simplified Arabic" panose="02020603050405020304" pitchFamily="18" charset="-78"/>
            </a:rPr>
            <a:t>الفواتير المباشرة.</a:t>
          </a:r>
          <a:endParaRPr lang="ar-SY" sz="2200" dirty="0" smtClean="0">
            <a:solidFill>
              <a:schemeClr val="tx1"/>
            </a:solidFill>
            <a:latin typeface="Calibri" panose="020F0502020204030204" pitchFamily="34" charset="0"/>
            <a:ea typeface="Simplified Arabic" panose="02020603050405020304" pitchFamily="18" charset="-78"/>
          </a:endParaRPr>
        </a:p>
      </dgm:t>
    </dgm:pt>
    <dgm:pt modelId="{941E5594-F67C-464B-BE86-191BE018DBB1}" type="parTrans" cxnId="{14A1FA43-C8F6-4C43-9F2B-D9E7DFE3C1DB}">
      <dgm:prSet/>
      <dgm:spPr/>
      <dgm:t>
        <a:bodyPr/>
        <a:lstStyle/>
        <a:p>
          <a:pPr algn="just" rtl="1">
            <a:lnSpc>
              <a:spcPct val="150000"/>
            </a:lnSpc>
          </a:pPr>
          <a:endParaRPr lang="en-US" sz="2200">
            <a:solidFill>
              <a:schemeClr val="tx1"/>
            </a:solidFill>
          </a:endParaRPr>
        </a:p>
      </dgm:t>
    </dgm:pt>
    <dgm:pt modelId="{0F68590A-B368-4E6F-990E-43DF9306061C}" type="sibTrans" cxnId="{14A1FA43-C8F6-4C43-9F2B-D9E7DFE3C1DB}">
      <dgm:prSet/>
      <dgm:spPr/>
      <dgm:t>
        <a:bodyPr/>
        <a:lstStyle/>
        <a:p>
          <a:pPr algn="just" rtl="1">
            <a:lnSpc>
              <a:spcPct val="150000"/>
            </a:lnSpc>
          </a:pPr>
          <a:endParaRPr lang="en-US" sz="2200">
            <a:solidFill>
              <a:schemeClr val="tx1"/>
            </a:solidFill>
          </a:endParaRPr>
        </a:p>
      </dgm:t>
    </dgm:pt>
    <dgm:pt modelId="{2137AC97-EA85-4A16-91AC-C70CF6C50262}">
      <dgm:prSet custT="1"/>
      <dgm:spPr/>
      <dgm:t>
        <a:bodyPr/>
        <a:lstStyle/>
        <a:p>
          <a:pPr algn="just" rtl="1">
            <a:lnSpc>
              <a:spcPct val="150000"/>
            </a:lnSpc>
          </a:pPr>
          <a:r>
            <a:rPr lang="ar-SA" sz="2200" smtClean="0">
              <a:solidFill>
                <a:schemeClr val="tx1"/>
              </a:solidFill>
              <a:latin typeface="Calibri" panose="020F0502020204030204" pitchFamily="34" charset="0"/>
              <a:ea typeface="Simplified Arabic" panose="02020603050405020304" pitchFamily="18" charset="-78"/>
            </a:rPr>
            <a:t>الشيكات الشخصية</a:t>
          </a:r>
          <a:r>
            <a:rPr lang="ar-SY" sz="2200" smtClean="0">
              <a:solidFill>
                <a:schemeClr val="tx1"/>
              </a:solidFill>
              <a:latin typeface="Calibri" panose="020F0502020204030204" pitchFamily="34" charset="0"/>
              <a:ea typeface="Simplified Arabic" panose="02020603050405020304" pitchFamily="18" charset="-78"/>
            </a:rPr>
            <a:t>.</a:t>
          </a:r>
          <a:endParaRPr lang="en-US" sz="2200" dirty="0">
            <a:solidFill>
              <a:schemeClr val="tx1"/>
            </a:solidFill>
            <a:effectLst/>
            <a:latin typeface="Calibri" panose="020F0502020204030204" pitchFamily="34" charset="0"/>
            <a:ea typeface="Times New Roman" panose="02020603050405020304" pitchFamily="18" charset="0"/>
          </a:endParaRPr>
        </a:p>
      </dgm:t>
    </dgm:pt>
    <dgm:pt modelId="{6A69299D-B414-4BAF-9FDA-6813D68F7591}" type="parTrans" cxnId="{B59DAF52-FD9E-4913-BF51-14F179239B7F}">
      <dgm:prSet/>
      <dgm:spPr/>
      <dgm:t>
        <a:bodyPr/>
        <a:lstStyle/>
        <a:p>
          <a:pPr algn="just" rtl="1">
            <a:lnSpc>
              <a:spcPct val="150000"/>
            </a:lnSpc>
          </a:pPr>
          <a:endParaRPr lang="en-US" sz="2200">
            <a:solidFill>
              <a:schemeClr val="tx1"/>
            </a:solidFill>
          </a:endParaRPr>
        </a:p>
      </dgm:t>
    </dgm:pt>
    <dgm:pt modelId="{FF90D08E-236D-48D2-B602-B6EDBB96AF00}" type="sibTrans" cxnId="{B59DAF52-FD9E-4913-BF51-14F179239B7F}">
      <dgm:prSet/>
      <dgm:spPr/>
      <dgm:t>
        <a:bodyPr/>
        <a:lstStyle/>
        <a:p>
          <a:pPr algn="just" rtl="1">
            <a:lnSpc>
              <a:spcPct val="150000"/>
            </a:lnSpc>
          </a:pPr>
          <a:endParaRPr lang="en-US" sz="2200">
            <a:solidFill>
              <a:schemeClr val="tx1"/>
            </a:solidFill>
          </a:endParaRPr>
        </a:p>
      </dgm:t>
    </dgm:pt>
    <dgm:pt modelId="{3C742396-9294-4755-9DB9-175A567A0F69}" type="pres">
      <dgm:prSet presAssocID="{AD46CD72-025E-48FB-847C-B42FD6666ED8}" presName="Name0" presStyleCnt="0">
        <dgm:presLayoutVars>
          <dgm:chMax val="7"/>
          <dgm:chPref val="7"/>
          <dgm:dir val="rev"/>
        </dgm:presLayoutVars>
      </dgm:prSet>
      <dgm:spPr/>
    </dgm:pt>
    <dgm:pt modelId="{5DDAACAC-E254-44BE-B2D7-C8804E216051}" type="pres">
      <dgm:prSet presAssocID="{AD46CD72-025E-48FB-847C-B42FD6666ED8}" presName="Name1" presStyleCnt="0"/>
      <dgm:spPr/>
    </dgm:pt>
    <dgm:pt modelId="{1DAB50E2-D66F-43E4-842E-C0319A2EC701}" type="pres">
      <dgm:prSet presAssocID="{AD46CD72-025E-48FB-847C-B42FD6666ED8}" presName="cycle" presStyleCnt="0"/>
      <dgm:spPr/>
    </dgm:pt>
    <dgm:pt modelId="{7B4F0F48-8BB0-43D8-AA07-F90BADEA89F7}" type="pres">
      <dgm:prSet presAssocID="{AD46CD72-025E-48FB-847C-B42FD6666ED8}" presName="srcNode" presStyleLbl="node1" presStyleIdx="0" presStyleCnt="7"/>
      <dgm:spPr/>
    </dgm:pt>
    <dgm:pt modelId="{7A5DFA23-1A31-44F8-9E99-F08B79F30C8E}" type="pres">
      <dgm:prSet presAssocID="{AD46CD72-025E-48FB-847C-B42FD6666ED8}" presName="conn" presStyleLbl="parChTrans1D2" presStyleIdx="0" presStyleCnt="1"/>
      <dgm:spPr/>
    </dgm:pt>
    <dgm:pt modelId="{5881BDDC-4925-4D34-A567-A6C898D72200}" type="pres">
      <dgm:prSet presAssocID="{AD46CD72-025E-48FB-847C-B42FD6666ED8}" presName="extraNode" presStyleLbl="node1" presStyleIdx="0" presStyleCnt="7"/>
      <dgm:spPr/>
    </dgm:pt>
    <dgm:pt modelId="{9925EA6D-1E3B-449E-B547-56DD9E240CF3}" type="pres">
      <dgm:prSet presAssocID="{AD46CD72-025E-48FB-847C-B42FD6666ED8}" presName="dstNode" presStyleLbl="node1" presStyleIdx="0" presStyleCnt="7"/>
      <dgm:spPr/>
    </dgm:pt>
    <dgm:pt modelId="{B9723B81-EF83-4240-9913-4B28549B4A36}" type="pres">
      <dgm:prSet presAssocID="{AFE46346-27B5-4BA6-93B9-E9EC04D4CA01}" presName="text_1" presStyleLbl="node1" presStyleIdx="0" presStyleCnt="7">
        <dgm:presLayoutVars>
          <dgm:bulletEnabled val="1"/>
        </dgm:presLayoutVars>
      </dgm:prSet>
      <dgm:spPr/>
      <dgm:t>
        <a:bodyPr/>
        <a:lstStyle/>
        <a:p>
          <a:endParaRPr lang="en-US"/>
        </a:p>
      </dgm:t>
    </dgm:pt>
    <dgm:pt modelId="{8CD443D8-96A2-45F6-B8F7-D49A1EA65084}" type="pres">
      <dgm:prSet presAssocID="{AFE46346-27B5-4BA6-93B9-E9EC04D4CA01}" presName="accent_1" presStyleCnt="0"/>
      <dgm:spPr/>
    </dgm:pt>
    <dgm:pt modelId="{269134FF-201D-447D-9F0E-134C5DE33A94}" type="pres">
      <dgm:prSet presAssocID="{AFE46346-27B5-4BA6-93B9-E9EC04D4CA01}" presName="accentRepeatNode" presStyleLbl="solidFgAcc1" presStyleIdx="0" presStyleCnt="7"/>
      <dgm:spPr/>
    </dgm:pt>
    <dgm:pt modelId="{D4DB9A82-B57A-4437-BB66-78CDAE0FB36B}" type="pres">
      <dgm:prSet presAssocID="{9B1A5775-833E-4113-A8D3-92E2824E1533}" presName="text_2" presStyleLbl="node1" presStyleIdx="1" presStyleCnt="7">
        <dgm:presLayoutVars>
          <dgm:bulletEnabled val="1"/>
        </dgm:presLayoutVars>
      </dgm:prSet>
      <dgm:spPr/>
    </dgm:pt>
    <dgm:pt modelId="{32577B0C-C4F4-4938-B4EF-807DEDB59124}" type="pres">
      <dgm:prSet presAssocID="{9B1A5775-833E-4113-A8D3-92E2824E1533}" presName="accent_2" presStyleCnt="0"/>
      <dgm:spPr/>
    </dgm:pt>
    <dgm:pt modelId="{7FBA0FBE-7534-43A6-90F4-B85970213982}" type="pres">
      <dgm:prSet presAssocID="{9B1A5775-833E-4113-A8D3-92E2824E1533}" presName="accentRepeatNode" presStyleLbl="solidFgAcc1" presStyleIdx="1" presStyleCnt="7"/>
      <dgm:spPr/>
    </dgm:pt>
    <dgm:pt modelId="{50A4C469-09AE-4E4F-AFA1-C86C1DD18FBD}" type="pres">
      <dgm:prSet presAssocID="{BB6B89A2-EE46-4553-BBD0-246548222280}" presName="text_3" presStyleLbl="node1" presStyleIdx="2" presStyleCnt="7">
        <dgm:presLayoutVars>
          <dgm:bulletEnabled val="1"/>
        </dgm:presLayoutVars>
      </dgm:prSet>
      <dgm:spPr/>
    </dgm:pt>
    <dgm:pt modelId="{FA227A7C-40F4-491D-BF61-ADF7FD37728A}" type="pres">
      <dgm:prSet presAssocID="{BB6B89A2-EE46-4553-BBD0-246548222280}" presName="accent_3" presStyleCnt="0"/>
      <dgm:spPr/>
    </dgm:pt>
    <dgm:pt modelId="{E24CAD8A-7643-4DE8-BAD2-CB38530772C0}" type="pres">
      <dgm:prSet presAssocID="{BB6B89A2-EE46-4553-BBD0-246548222280}" presName="accentRepeatNode" presStyleLbl="solidFgAcc1" presStyleIdx="2" presStyleCnt="7"/>
      <dgm:spPr/>
    </dgm:pt>
    <dgm:pt modelId="{EA6721A4-1A47-4974-9349-01713D4AB47A}" type="pres">
      <dgm:prSet presAssocID="{302E9AEA-1B4E-413E-9342-D166654AC839}" presName="text_4" presStyleLbl="node1" presStyleIdx="3" presStyleCnt="7">
        <dgm:presLayoutVars>
          <dgm:bulletEnabled val="1"/>
        </dgm:presLayoutVars>
      </dgm:prSet>
      <dgm:spPr/>
    </dgm:pt>
    <dgm:pt modelId="{147F2A8C-92E7-4FF1-8558-4F666781B7FB}" type="pres">
      <dgm:prSet presAssocID="{302E9AEA-1B4E-413E-9342-D166654AC839}" presName="accent_4" presStyleCnt="0"/>
      <dgm:spPr/>
    </dgm:pt>
    <dgm:pt modelId="{3849B331-9296-4C3B-A43C-6A01431CDADD}" type="pres">
      <dgm:prSet presAssocID="{302E9AEA-1B4E-413E-9342-D166654AC839}" presName="accentRepeatNode" presStyleLbl="solidFgAcc1" presStyleIdx="3" presStyleCnt="7"/>
      <dgm:spPr/>
    </dgm:pt>
    <dgm:pt modelId="{F95832DF-2C70-42B8-9A3C-4AB9FEEA415D}" type="pres">
      <dgm:prSet presAssocID="{DEB255EB-B005-4D0D-9CFE-9E7C53A1DDD8}" presName="text_5" presStyleLbl="node1" presStyleIdx="4" presStyleCnt="7">
        <dgm:presLayoutVars>
          <dgm:bulletEnabled val="1"/>
        </dgm:presLayoutVars>
      </dgm:prSet>
      <dgm:spPr/>
    </dgm:pt>
    <dgm:pt modelId="{1B0457D1-B4A2-4629-8F78-744F75CF0D06}" type="pres">
      <dgm:prSet presAssocID="{DEB255EB-B005-4D0D-9CFE-9E7C53A1DDD8}" presName="accent_5" presStyleCnt="0"/>
      <dgm:spPr/>
    </dgm:pt>
    <dgm:pt modelId="{55473E1F-F859-417A-8F56-44B17AEF0CCF}" type="pres">
      <dgm:prSet presAssocID="{DEB255EB-B005-4D0D-9CFE-9E7C53A1DDD8}" presName="accentRepeatNode" presStyleLbl="solidFgAcc1" presStyleIdx="4" presStyleCnt="7"/>
      <dgm:spPr/>
    </dgm:pt>
    <dgm:pt modelId="{1F395A7E-8582-491E-BA10-A8D936ADBDCC}" type="pres">
      <dgm:prSet presAssocID="{FBA628CC-A11E-495A-8EB9-B4CA15B139AD}" presName="text_6" presStyleLbl="node1" presStyleIdx="5" presStyleCnt="7">
        <dgm:presLayoutVars>
          <dgm:bulletEnabled val="1"/>
        </dgm:presLayoutVars>
      </dgm:prSet>
      <dgm:spPr/>
    </dgm:pt>
    <dgm:pt modelId="{1FDEF6AF-637A-4FF0-BF9A-48C97EB8E002}" type="pres">
      <dgm:prSet presAssocID="{FBA628CC-A11E-495A-8EB9-B4CA15B139AD}" presName="accent_6" presStyleCnt="0"/>
      <dgm:spPr/>
    </dgm:pt>
    <dgm:pt modelId="{748956EC-47BB-40BC-BC43-F8496BBB6B20}" type="pres">
      <dgm:prSet presAssocID="{FBA628CC-A11E-495A-8EB9-B4CA15B139AD}" presName="accentRepeatNode" presStyleLbl="solidFgAcc1" presStyleIdx="5" presStyleCnt="7"/>
      <dgm:spPr/>
    </dgm:pt>
    <dgm:pt modelId="{1E960097-D944-4430-8C53-9FCC6C4041CC}" type="pres">
      <dgm:prSet presAssocID="{2137AC97-EA85-4A16-91AC-C70CF6C50262}" presName="text_7" presStyleLbl="node1" presStyleIdx="6" presStyleCnt="7">
        <dgm:presLayoutVars>
          <dgm:bulletEnabled val="1"/>
        </dgm:presLayoutVars>
      </dgm:prSet>
      <dgm:spPr/>
    </dgm:pt>
    <dgm:pt modelId="{6D3F0947-CD3B-4A89-ACBD-5EBE1500EDAD}" type="pres">
      <dgm:prSet presAssocID="{2137AC97-EA85-4A16-91AC-C70CF6C50262}" presName="accent_7" presStyleCnt="0"/>
      <dgm:spPr/>
    </dgm:pt>
    <dgm:pt modelId="{48CF1A55-BC9A-4C1C-B5A6-60A70129BD26}" type="pres">
      <dgm:prSet presAssocID="{2137AC97-EA85-4A16-91AC-C70CF6C50262}" presName="accentRepeatNode" presStyleLbl="solidFgAcc1" presStyleIdx="6" presStyleCnt="7"/>
      <dgm:spPr/>
    </dgm:pt>
  </dgm:ptLst>
  <dgm:cxnLst>
    <dgm:cxn modelId="{14A1FA43-C8F6-4C43-9F2B-D9E7DFE3C1DB}" srcId="{AD46CD72-025E-48FB-847C-B42FD6666ED8}" destId="{FBA628CC-A11E-495A-8EB9-B4CA15B139AD}" srcOrd="5" destOrd="0" parTransId="{941E5594-F67C-464B-BE86-191BE018DBB1}" sibTransId="{0F68590A-B368-4E6F-990E-43DF9306061C}"/>
    <dgm:cxn modelId="{17F4FBC0-EFDC-4691-A511-E95BF1EB925E}" srcId="{AD46CD72-025E-48FB-847C-B42FD6666ED8}" destId="{9B1A5775-833E-4113-A8D3-92E2824E1533}" srcOrd="1" destOrd="0" parTransId="{716B0C1A-7C4D-4C8B-9E10-8BC6EACB2360}" sibTransId="{22046975-94FB-476B-B476-C0E02811FA91}"/>
    <dgm:cxn modelId="{2FC75411-4C4C-4165-B999-41E23636E014}" type="presOf" srcId="{302E9AEA-1B4E-413E-9342-D166654AC839}" destId="{EA6721A4-1A47-4974-9349-01713D4AB47A}" srcOrd="0" destOrd="0" presId="urn:microsoft.com/office/officeart/2008/layout/VerticalCurvedList"/>
    <dgm:cxn modelId="{31CB332A-1923-44DF-AA19-F0B74FA7206F}" type="presOf" srcId="{9B1A5775-833E-4113-A8D3-92E2824E1533}" destId="{D4DB9A82-B57A-4437-BB66-78CDAE0FB36B}" srcOrd="0" destOrd="0" presId="urn:microsoft.com/office/officeart/2008/layout/VerticalCurvedList"/>
    <dgm:cxn modelId="{21EC0FE2-C92A-4579-B95D-8EF8B491129C}" type="presOf" srcId="{DEB255EB-B005-4D0D-9CFE-9E7C53A1DDD8}" destId="{F95832DF-2C70-42B8-9A3C-4AB9FEEA415D}" srcOrd="0" destOrd="0" presId="urn:microsoft.com/office/officeart/2008/layout/VerticalCurvedList"/>
    <dgm:cxn modelId="{7CAB8045-250C-4A8A-85BE-1BA766A71F1E}" srcId="{AD46CD72-025E-48FB-847C-B42FD6666ED8}" destId="{DEB255EB-B005-4D0D-9CFE-9E7C53A1DDD8}" srcOrd="4" destOrd="0" parTransId="{B47010D9-1064-47C2-92B6-5B94300D616A}" sibTransId="{9E056786-1B38-4261-AB66-161B7CFFEFE0}"/>
    <dgm:cxn modelId="{3275353D-D304-46E6-8C2C-1B3308533353}" type="presOf" srcId="{BB6B89A2-EE46-4553-BBD0-246548222280}" destId="{50A4C469-09AE-4E4F-AFA1-C86C1DD18FBD}" srcOrd="0" destOrd="0" presId="urn:microsoft.com/office/officeart/2008/layout/VerticalCurvedList"/>
    <dgm:cxn modelId="{6B19CF20-39DE-4BCC-8860-9F2CAB294A8C}" type="presOf" srcId="{FBA628CC-A11E-495A-8EB9-B4CA15B139AD}" destId="{1F395A7E-8582-491E-BA10-A8D936ADBDCC}" srcOrd="0" destOrd="0" presId="urn:microsoft.com/office/officeart/2008/layout/VerticalCurvedList"/>
    <dgm:cxn modelId="{83FCC49C-F10D-4791-963E-E3C7D5B713ED}" srcId="{AD46CD72-025E-48FB-847C-B42FD6666ED8}" destId="{302E9AEA-1B4E-413E-9342-D166654AC839}" srcOrd="3" destOrd="0" parTransId="{DE6CF98B-2DB7-4613-968E-E009606D617E}" sibTransId="{15DC0B06-2CA5-44B5-8C41-74144743742B}"/>
    <dgm:cxn modelId="{737582B3-766B-41FE-94D1-6D2BE7337DD7}" srcId="{AD46CD72-025E-48FB-847C-B42FD6666ED8}" destId="{AFE46346-27B5-4BA6-93B9-E9EC04D4CA01}" srcOrd="0" destOrd="0" parTransId="{2BB85E28-0353-48B4-A4EB-9B969A5FBD8B}" sibTransId="{E9A5BCB6-3F08-4F3B-B75D-6A8B765DEAA1}"/>
    <dgm:cxn modelId="{8D336753-40A5-40F3-A63E-9802AB362E5A}" type="presOf" srcId="{AFE46346-27B5-4BA6-93B9-E9EC04D4CA01}" destId="{B9723B81-EF83-4240-9913-4B28549B4A36}" srcOrd="0" destOrd="0" presId="urn:microsoft.com/office/officeart/2008/layout/VerticalCurvedList"/>
    <dgm:cxn modelId="{74ADA901-874E-4FAF-8A64-F9417D8FF991}" type="presOf" srcId="{E9A5BCB6-3F08-4F3B-B75D-6A8B765DEAA1}" destId="{7A5DFA23-1A31-44F8-9E99-F08B79F30C8E}" srcOrd="0" destOrd="0" presId="urn:microsoft.com/office/officeart/2008/layout/VerticalCurvedList"/>
    <dgm:cxn modelId="{B59DAF52-FD9E-4913-BF51-14F179239B7F}" srcId="{AD46CD72-025E-48FB-847C-B42FD6666ED8}" destId="{2137AC97-EA85-4A16-91AC-C70CF6C50262}" srcOrd="6" destOrd="0" parTransId="{6A69299D-B414-4BAF-9FDA-6813D68F7591}" sibTransId="{FF90D08E-236D-48D2-B602-B6EDBB96AF00}"/>
    <dgm:cxn modelId="{6AFCD47B-413C-4D35-BC75-6BC35E8E0AD9}" type="presOf" srcId="{AD46CD72-025E-48FB-847C-B42FD6666ED8}" destId="{3C742396-9294-4755-9DB9-175A567A0F69}" srcOrd="0" destOrd="0" presId="urn:microsoft.com/office/officeart/2008/layout/VerticalCurvedList"/>
    <dgm:cxn modelId="{B8FE6F45-0535-4595-B5EE-A7745ABBCB17}" type="presOf" srcId="{2137AC97-EA85-4A16-91AC-C70CF6C50262}" destId="{1E960097-D944-4430-8C53-9FCC6C4041CC}" srcOrd="0" destOrd="0" presId="urn:microsoft.com/office/officeart/2008/layout/VerticalCurvedList"/>
    <dgm:cxn modelId="{D8A0076E-67B3-4389-B064-3B10CC9C0774}" srcId="{AD46CD72-025E-48FB-847C-B42FD6666ED8}" destId="{BB6B89A2-EE46-4553-BBD0-246548222280}" srcOrd="2" destOrd="0" parTransId="{A720C2D0-63E5-4459-9614-9613DAB461EC}" sibTransId="{1E8D75E0-9C99-4B26-A295-4370D30D0090}"/>
    <dgm:cxn modelId="{E5548656-79FE-4B72-857E-676A75B2EAE2}" type="presParOf" srcId="{3C742396-9294-4755-9DB9-175A567A0F69}" destId="{5DDAACAC-E254-44BE-B2D7-C8804E216051}" srcOrd="0" destOrd="0" presId="urn:microsoft.com/office/officeart/2008/layout/VerticalCurvedList"/>
    <dgm:cxn modelId="{17A06F74-7C9E-4E56-A1D5-BD8966E170C1}" type="presParOf" srcId="{5DDAACAC-E254-44BE-B2D7-C8804E216051}" destId="{1DAB50E2-D66F-43E4-842E-C0319A2EC701}" srcOrd="0" destOrd="0" presId="urn:microsoft.com/office/officeart/2008/layout/VerticalCurvedList"/>
    <dgm:cxn modelId="{C0AB9406-ADB4-419B-8939-1C81CC9652A1}" type="presParOf" srcId="{1DAB50E2-D66F-43E4-842E-C0319A2EC701}" destId="{7B4F0F48-8BB0-43D8-AA07-F90BADEA89F7}" srcOrd="0" destOrd="0" presId="urn:microsoft.com/office/officeart/2008/layout/VerticalCurvedList"/>
    <dgm:cxn modelId="{F793F5CC-DACA-4312-BE62-99EE6294DFFE}" type="presParOf" srcId="{1DAB50E2-D66F-43E4-842E-C0319A2EC701}" destId="{7A5DFA23-1A31-44F8-9E99-F08B79F30C8E}" srcOrd="1" destOrd="0" presId="urn:microsoft.com/office/officeart/2008/layout/VerticalCurvedList"/>
    <dgm:cxn modelId="{76AF968A-F38B-4E4D-972D-BCE39A86284C}" type="presParOf" srcId="{1DAB50E2-D66F-43E4-842E-C0319A2EC701}" destId="{5881BDDC-4925-4D34-A567-A6C898D72200}" srcOrd="2" destOrd="0" presId="urn:microsoft.com/office/officeart/2008/layout/VerticalCurvedList"/>
    <dgm:cxn modelId="{7265FE9E-E45A-4F8A-8874-30752EE09368}" type="presParOf" srcId="{1DAB50E2-D66F-43E4-842E-C0319A2EC701}" destId="{9925EA6D-1E3B-449E-B547-56DD9E240CF3}" srcOrd="3" destOrd="0" presId="urn:microsoft.com/office/officeart/2008/layout/VerticalCurvedList"/>
    <dgm:cxn modelId="{28B951BE-646C-413A-9113-8BADC402F33C}" type="presParOf" srcId="{5DDAACAC-E254-44BE-B2D7-C8804E216051}" destId="{B9723B81-EF83-4240-9913-4B28549B4A36}" srcOrd="1" destOrd="0" presId="urn:microsoft.com/office/officeart/2008/layout/VerticalCurvedList"/>
    <dgm:cxn modelId="{EB68BC51-36B2-4DB2-8A60-914D74AD7BD0}" type="presParOf" srcId="{5DDAACAC-E254-44BE-B2D7-C8804E216051}" destId="{8CD443D8-96A2-45F6-B8F7-D49A1EA65084}" srcOrd="2" destOrd="0" presId="urn:microsoft.com/office/officeart/2008/layout/VerticalCurvedList"/>
    <dgm:cxn modelId="{DA112C01-A07C-42F2-BE70-CF6E1D01473F}" type="presParOf" srcId="{8CD443D8-96A2-45F6-B8F7-D49A1EA65084}" destId="{269134FF-201D-447D-9F0E-134C5DE33A94}" srcOrd="0" destOrd="0" presId="urn:microsoft.com/office/officeart/2008/layout/VerticalCurvedList"/>
    <dgm:cxn modelId="{B07A34BF-22C4-4328-BFA4-ADEC0B9F555F}" type="presParOf" srcId="{5DDAACAC-E254-44BE-B2D7-C8804E216051}" destId="{D4DB9A82-B57A-4437-BB66-78CDAE0FB36B}" srcOrd="3" destOrd="0" presId="urn:microsoft.com/office/officeart/2008/layout/VerticalCurvedList"/>
    <dgm:cxn modelId="{0D801B70-9397-47F5-AA75-1390B72B57EC}" type="presParOf" srcId="{5DDAACAC-E254-44BE-B2D7-C8804E216051}" destId="{32577B0C-C4F4-4938-B4EF-807DEDB59124}" srcOrd="4" destOrd="0" presId="urn:microsoft.com/office/officeart/2008/layout/VerticalCurvedList"/>
    <dgm:cxn modelId="{32724029-EF5C-4EF3-9AA3-086B86D69237}" type="presParOf" srcId="{32577B0C-C4F4-4938-B4EF-807DEDB59124}" destId="{7FBA0FBE-7534-43A6-90F4-B85970213982}" srcOrd="0" destOrd="0" presId="urn:microsoft.com/office/officeart/2008/layout/VerticalCurvedList"/>
    <dgm:cxn modelId="{54F68941-D2B3-4F0B-81B8-0B9929845043}" type="presParOf" srcId="{5DDAACAC-E254-44BE-B2D7-C8804E216051}" destId="{50A4C469-09AE-4E4F-AFA1-C86C1DD18FBD}" srcOrd="5" destOrd="0" presId="urn:microsoft.com/office/officeart/2008/layout/VerticalCurvedList"/>
    <dgm:cxn modelId="{1CE8846A-0CDF-4182-9CEF-4F612279ADFE}" type="presParOf" srcId="{5DDAACAC-E254-44BE-B2D7-C8804E216051}" destId="{FA227A7C-40F4-491D-BF61-ADF7FD37728A}" srcOrd="6" destOrd="0" presId="urn:microsoft.com/office/officeart/2008/layout/VerticalCurvedList"/>
    <dgm:cxn modelId="{22DCB48D-0C81-4CE9-9299-4633E4AB6214}" type="presParOf" srcId="{FA227A7C-40F4-491D-BF61-ADF7FD37728A}" destId="{E24CAD8A-7643-4DE8-BAD2-CB38530772C0}" srcOrd="0" destOrd="0" presId="urn:microsoft.com/office/officeart/2008/layout/VerticalCurvedList"/>
    <dgm:cxn modelId="{9E2F1729-4828-4E04-B4AE-AAA1A7E1B2E7}" type="presParOf" srcId="{5DDAACAC-E254-44BE-B2D7-C8804E216051}" destId="{EA6721A4-1A47-4974-9349-01713D4AB47A}" srcOrd="7" destOrd="0" presId="urn:microsoft.com/office/officeart/2008/layout/VerticalCurvedList"/>
    <dgm:cxn modelId="{3E1E814A-457E-4CC9-8CC4-0D7445C0675D}" type="presParOf" srcId="{5DDAACAC-E254-44BE-B2D7-C8804E216051}" destId="{147F2A8C-92E7-4FF1-8558-4F666781B7FB}" srcOrd="8" destOrd="0" presId="urn:microsoft.com/office/officeart/2008/layout/VerticalCurvedList"/>
    <dgm:cxn modelId="{2BC9CC97-3110-4706-8C3B-DBD32D5AFB60}" type="presParOf" srcId="{147F2A8C-92E7-4FF1-8558-4F666781B7FB}" destId="{3849B331-9296-4C3B-A43C-6A01431CDADD}" srcOrd="0" destOrd="0" presId="urn:microsoft.com/office/officeart/2008/layout/VerticalCurvedList"/>
    <dgm:cxn modelId="{673D0E45-54F6-4046-ACE1-4E52323CAE97}" type="presParOf" srcId="{5DDAACAC-E254-44BE-B2D7-C8804E216051}" destId="{F95832DF-2C70-42B8-9A3C-4AB9FEEA415D}" srcOrd="9" destOrd="0" presId="urn:microsoft.com/office/officeart/2008/layout/VerticalCurvedList"/>
    <dgm:cxn modelId="{E8FBC733-5DF6-47F8-A61E-0478ADF07E7B}" type="presParOf" srcId="{5DDAACAC-E254-44BE-B2D7-C8804E216051}" destId="{1B0457D1-B4A2-4629-8F78-744F75CF0D06}" srcOrd="10" destOrd="0" presId="urn:microsoft.com/office/officeart/2008/layout/VerticalCurvedList"/>
    <dgm:cxn modelId="{7D800D78-38DF-49B2-9B4F-D2FA66B16DB8}" type="presParOf" srcId="{1B0457D1-B4A2-4629-8F78-744F75CF0D06}" destId="{55473E1F-F859-417A-8F56-44B17AEF0CCF}" srcOrd="0" destOrd="0" presId="urn:microsoft.com/office/officeart/2008/layout/VerticalCurvedList"/>
    <dgm:cxn modelId="{321F8BC5-7337-4F0F-878F-6FDFC2C5914B}" type="presParOf" srcId="{5DDAACAC-E254-44BE-B2D7-C8804E216051}" destId="{1F395A7E-8582-491E-BA10-A8D936ADBDCC}" srcOrd="11" destOrd="0" presId="urn:microsoft.com/office/officeart/2008/layout/VerticalCurvedList"/>
    <dgm:cxn modelId="{A3C9C3BE-BC30-4E02-B225-FB4FE6BBA874}" type="presParOf" srcId="{5DDAACAC-E254-44BE-B2D7-C8804E216051}" destId="{1FDEF6AF-637A-4FF0-BF9A-48C97EB8E002}" srcOrd="12" destOrd="0" presId="urn:microsoft.com/office/officeart/2008/layout/VerticalCurvedList"/>
    <dgm:cxn modelId="{EFE138AA-3958-42FD-BF66-9ED33A55FB71}" type="presParOf" srcId="{1FDEF6AF-637A-4FF0-BF9A-48C97EB8E002}" destId="{748956EC-47BB-40BC-BC43-F8496BBB6B20}" srcOrd="0" destOrd="0" presId="urn:microsoft.com/office/officeart/2008/layout/VerticalCurvedList"/>
    <dgm:cxn modelId="{CD048D32-3878-440D-8BA9-1010D9500F92}" type="presParOf" srcId="{5DDAACAC-E254-44BE-B2D7-C8804E216051}" destId="{1E960097-D944-4430-8C53-9FCC6C4041CC}" srcOrd="13" destOrd="0" presId="urn:microsoft.com/office/officeart/2008/layout/VerticalCurvedList"/>
    <dgm:cxn modelId="{F69DCA6B-AC81-4FAA-AFBA-DDCFD066463D}" type="presParOf" srcId="{5DDAACAC-E254-44BE-B2D7-C8804E216051}" destId="{6D3F0947-CD3B-4A89-ACBD-5EBE1500EDAD}" srcOrd="14" destOrd="0" presId="urn:microsoft.com/office/officeart/2008/layout/VerticalCurvedList"/>
    <dgm:cxn modelId="{648C0457-E31B-4ACF-955D-03E1CD8DCBA0}" type="presParOf" srcId="{6D3F0947-CD3B-4A89-ACBD-5EBE1500EDAD}" destId="{48CF1A55-BC9A-4C1C-B5A6-60A70129BD26}"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352DE31-13D2-4E43-BA61-0803C699AC3D}" type="doc">
      <dgm:prSet loTypeId="urn:microsoft.com/office/officeart/2005/8/layout/vList2" loCatId="list" qsTypeId="urn:microsoft.com/office/officeart/2005/8/quickstyle/simple1" qsCatId="simple" csTypeId="urn:microsoft.com/office/officeart/2005/8/colors/accent1_5" csCatId="accent1" phldr="1"/>
      <dgm:spPr/>
      <dgm:t>
        <a:bodyPr/>
        <a:lstStyle/>
        <a:p>
          <a:endParaRPr lang="en-US"/>
        </a:p>
      </dgm:t>
    </dgm:pt>
    <dgm:pt modelId="{DA89AB93-AE34-4B1A-AE43-AB82F4C7E8E6}">
      <dgm:prSet phldrT="[Text]" custT="1"/>
      <dgm:spPr/>
      <dgm:t>
        <a:bodyPr/>
        <a:lstStyle/>
        <a:p>
          <a:pPr algn="just" rtl="1">
            <a:lnSpc>
              <a:spcPct val="150000"/>
            </a:lnSpc>
          </a:pPr>
          <a:r>
            <a:rPr lang="ar-SY" sz="2200" dirty="0" smtClean="0">
              <a:solidFill>
                <a:schemeClr val="tx1"/>
              </a:solidFill>
            </a:rPr>
            <a:t>أسعار اليوم.</a:t>
          </a:r>
          <a:endParaRPr lang="en-US" sz="2200" dirty="0">
            <a:solidFill>
              <a:schemeClr val="tx1"/>
            </a:solidFill>
          </a:endParaRPr>
        </a:p>
      </dgm:t>
    </dgm:pt>
    <dgm:pt modelId="{0148D3BD-218B-4540-B7DA-95399D60D379}" type="parTrans" cxnId="{3482E472-EF25-490E-BFB0-71A56FF54839}">
      <dgm:prSet/>
      <dgm:spPr/>
      <dgm:t>
        <a:bodyPr/>
        <a:lstStyle/>
        <a:p>
          <a:pPr algn="just" rtl="1">
            <a:lnSpc>
              <a:spcPct val="150000"/>
            </a:lnSpc>
          </a:pPr>
          <a:endParaRPr lang="en-US" sz="2200">
            <a:solidFill>
              <a:schemeClr val="tx1"/>
            </a:solidFill>
          </a:endParaRPr>
        </a:p>
      </dgm:t>
    </dgm:pt>
    <dgm:pt modelId="{83F94D0A-954A-4D53-8C3D-478A4828303A}" type="sibTrans" cxnId="{3482E472-EF25-490E-BFB0-71A56FF54839}">
      <dgm:prSet/>
      <dgm:spPr/>
      <dgm:t>
        <a:bodyPr/>
        <a:lstStyle/>
        <a:p>
          <a:pPr algn="just" rtl="1">
            <a:lnSpc>
              <a:spcPct val="150000"/>
            </a:lnSpc>
          </a:pPr>
          <a:endParaRPr lang="en-US" sz="2200">
            <a:solidFill>
              <a:schemeClr val="tx1"/>
            </a:solidFill>
          </a:endParaRPr>
        </a:p>
      </dgm:t>
    </dgm:pt>
    <dgm:pt modelId="{FFE2DA88-5E0E-4E18-8BBB-46A2E8E6C862}">
      <dgm:prSet phldrT="[Text]" custT="1"/>
      <dgm:spPr/>
      <dgm:t>
        <a:bodyPr/>
        <a:lstStyle/>
        <a:p>
          <a:pPr algn="just" rtl="1">
            <a:lnSpc>
              <a:spcPct val="150000"/>
            </a:lnSpc>
          </a:pPr>
          <a:r>
            <a:rPr lang="ar-SY" sz="2200" dirty="0" smtClean="0">
              <a:solidFill>
                <a:schemeClr val="tx1"/>
              </a:solidFill>
            </a:rPr>
            <a:t>أسعار مجانية- (من دون رسوم).</a:t>
          </a:r>
          <a:endParaRPr lang="en-US" sz="2200" dirty="0">
            <a:solidFill>
              <a:schemeClr val="tx1"/>
            </a:solidFill>
          </a:endParaRPr>
        </a:p>
      </dgm:t>
    </dgm:pt>
    <dgm:pt modelId="{91D8447B-F009-4AEE-9B9F-3166F5D0C504}" type="parTrans" cxnId="{17CF12AB-F5ED-4C3C-BDB3-8ACF48D14435}">
      <dgm:prSet/>
      <dgm:spPr/>
      <dgm:t>
        <a:bodyPr/>
        <a:lstStyle/>
        <a:p>
          <a:pPr algn="just" rtl="1">
            <a:lnSpc>
              <a:spcPct val="150000"/>
            </a:lnSpc>
          </a:pPr>
          <a:endParaRPr lang="en-US" sz="2200">
            <a:solidFill>
              <a:schemeClr val="tx1"/>
            </a:solidFill>
          </a:endParaRPr>
        </a:p>
      </dgm:t>
    </dgm:pt>
    <dgm:pt modelId="{711DB633-B50B-46E6-8C71-B66291B312DC}" type="sibTrans" cxnId="{17CF12AB-F5ED-4C3C-BDB3-8ACF48D14435}">
      <dgm:prSet/>
      <dgm:spPr/>
      <dgm:t>
        <a:bodyPr/>
        <a:lstStyle/>
        <a:p>
          <a:pPr algn="just" rtl="1">
            <a:lnSpc>
              <a:spcPct val="150000"/>
            </a:lnSpc>
          </a:pPr>
          <a:endParaRPr lang="en-US" sz="2200">
            <a:solidFill>
              <a:schemeClr val="tx1"/>
            </a:solidFill>
          </a:endParaRPr>
        </a:p>
      </dgm:t>
    </dgm:pt>
    <dgm:pt modelId="{4B3922BD-1234-4E53-B256-89B2F8DBCDA4}">
      <dgm:prSet custT="1"/>
      <dgm:spPr/>
      <dgm:t>
        <a:bodyPr/>
        <a:lstStyle/>
        <a:p>
          <a:pPr algn="just" rtl="1">
            <a:lnSpc>
              <a:spcPct val="150000"/>
            </a:lnSpc>
          </a:pPr>
          <a:r>
            <a:rPr lang="ar-SY" sz="2200" smtClean="0">
              <a:solidFill>
                <a:schemeClr val="tx1"/>
              </a:solidFill>
            </a:rPr>
            <a:t>أسعار نصف يوم.</a:t>
          </a:r>
          <a:endParaRPr lang="ar-SY" sz="2200" dirty="0" smtClean="0">
            <a:solidFill>
              <a:schemeClr val="tx1"/>
            </a:solidFill>
          </a:endParaRPr>
        </a:p>
      </dgm:t>
    </dgm:pt>
    <dgm:pt modelId="{57418696-5DCB-42CC-A3A9-75FB4F645FFE}" type="parTrans" cxnId="{716A26C8-F2D3-4AC2-A9E2-C2961AE63BF1}">
      <dgm:prSet/>
      <dgm:spPr/>
      <dgm:t>
        <a:bodyPr/>
        <a:lstStyle/>
        <a:p>
          <a:pPr algn="just" rtl="1">
            <a:lnSpc>
              <a:spcPct val="150000"/>
            </a:lnSpc>
          </a:pPr>
          <a:endParaRPr lang="en-US" sz="2200">
            <a:solidFill>
              <a:schemeClr val="tx1"/>
            </a:solidFill>
          </a:endParaRPr>
        </a:p>
      </dgm:t>
    </dgm:pt>
    <dgm:pt modelId="{3E426020-8597-4CB3-87EB-E086CC966AF8}" type="sibTrans" cxnId="{716A26C8-F2D3-4AC2-A9E2-C2961AE63BF1}">
      <dgm:prSet/>
      <dgm:spPr/>
      <dgm:t>
        <a:bodyPr/>
        <a:lstStyle/>
        <a:p>
          <a:pPr algn="just" rtl="1">
            <a:lnSpc>
              <a:spcPct val="150000"/>
            </a:lnSpc>
          </a:pPr>
          <a:endParaRPr lang="en-US" sz="2200">
            <a:solidFill>
              <a:schemeClr val="tx1"/>
            </a:solidFill>
          </a:endParaRPr>
        </a:p>
      </dgm:t>
    </dgm:pt>
    <dgm:pt modelId="{87FA7E9A-AA6F-469C-B234-846AA334862D}">
      <dgm:prSet custT="1"/>
      <dgm:spPr/>
      <dgm:t>
        <a:bodyPr/>
        <a:lstStyle/>
        <a:p>
          <a:pPr algn="just" rtl="1">
            <a:lnSpc>
              <a:spcPct val="150000"/>
            </a:lnSpc>
          </a:pPr>
          <a:r>
            <a:rPr lang="ar-SY" sz="2200" smtClean="0">
              <a:solidFill>
                <a:schemeClr val="tx1"/>
              </a:solidFill>
            </a:rPr>
            <a:t>أسعار سرير الأطفال.</a:t>
          </a:r>
          <a:endParaRPr lang="ar-SY" sz="2200" dirty="0" smtClean="0">
            <a:solidFill>
              <a:schemeClr val="tx1"/>
            </a:solidFill>
          </a:endParaRPr>
        </a:p>
      </dgm:t>
    </dgm:pt>
    <dgm:pt modelId="{0E8FAB6B-B86F-4099-8853-5A297EC529E4}" type="parTrans" cxnId="{02A18BC9-2371-46EF-8A52-A88A61D17148}">
      <dgm:prSet/>
      <dgm:spPr/>
      <dgm:t>
        <a:bodyPr/>
        <a:lstStyle/>
        <a:p>
          <a:pPr algn="just" rtl="1">
            <a:lnSpc>
              <a:spcPct val="150000"/>
            </a:lnSpc>
          </a:pPr>
          <a:endParaRPr lang="en-US" sz="2200">
            <a:solidFill>
              <a:schemeClr val="tx1"/>
            </a:solidFill>
          </a:endParaRPr>
        </a:p>
      </dgm:t>
    </dgm:pt>
    <dgm:pt modelId="{F86099BA-6CB8-4AB0-8C4E-186E3ECC60C1}" type="sibTrans" cxnId="{02A18BC9-2371-46EF-8A52-A88A61D17148}">
      <dgm:prSet/>
      <dgm:spPr/>
      <dgm:t>
        <a:bodyPr/>
        <a:lstStyle/>
        <a:p>
          <a:pPr algn="just" rtl="1">
            <a:lnSpc>
              <a:spcPct val="150000"/>
            </a:lnSpc>
          </a:pPr>
          <a:endParaRPr lang="en-US" sz="2200">
            <a:solidFill>
              <a:schemeClr val="tx1"/>
            </a:solidFill>
          </a:endParaRPr>
        </a:p>
      </dgm:t>
    </dgm:pt>
    <dgm:pt modelId="{E5D45ACF-AF5E-4E76-A8FC-B5CD8DE58B85}">
      <dgm:prSet custT="1"/>
      <dgm:spPr/>
      <dgm:t>
        <a:bodyPr/>
        <a:lstStyle/>
        <a:p>
          <a:pPr algn="just" rtl="1">
            <a:lnSpc>
              <a:spcPct val="150000"/>
            </a:lnSpc>
          </a:pPr>
          <a:r>
            <a:rPr lang="ar-SY" sz="2200" dirty="0" smtClean="0">
              <a:solidFill>
                <a:schemeClr val="tx1"/>
              </a:solidFill>
            </a:rPr>
            <a:t>أسعار الأسرة.</a:t>
          </a:r>
          <a:endParaRPr lang="ar-SY" sz="2200" dirty="0">
            <a:solidFill>
              <a:schemeClr val="tx1"/>
            </a:solidFill>
          </a:endParaRPr>
        </a:p>
      </dgm:t>
    </dgm:pt>
    <dgm:pt modelId="{C95778B0-36C2-4276-8740-0D98B7DC92A2}" type="parTrans" cxnId="{2F919993-C79C-4872-97A3-809C0A86096C}">
      <dgm:prSet/>
      <dgm:spPr/>
      <dgm:t>
        <a:bodyPr/>
        <a:lstStyle/>
        <a:p>
          <a:pPr algn="just" rtl="1">
            <a:lnSpc>
              <a:spcPct val="150000"/>
            </a:lnSpc>
          </a:pPr>
          <a:endParaRPr lang="en-US" sz="2200">
            <a:solidFill>
              <a:schemeClr val="tx1"/>
            </a:solidFill>
          </a:endParaRPr>
        </a:p>
      </dgm:t>
    </dgm:pt>
    <dgm:pt modelId="{792B0D66-08AE-4800-8133-1E4453D300D5}" type="sibTrans" cxnId="{2F919993-C79C-4872-97A3-809C0A86096C}">
      <dgm:prSet/>
      <dgm:spPr/>
      <dgm:t>
        <a:bodyPr/>
        <a:lstStyle/>
        <a:p>
          <a:pPr algn="just" rtl="1">
            <a:lnSpc>
              <a:spcPct val="150000"/>
            </a:lnSpc>
          </a:pPr>
          <a:endParaRPr lang="en-US" sz="2200">
            <a:solidFill>
              <a:schemeClr val="tx1"/>
            </a:solidFill>
          </a:endParaRPr>
        </a:p>
      </dgm:t>
    </dgm:pt>
    <dgm:pt modelId="{554FC009-1C55-47BB-9B47-30C2D642A4E8}">
      <dgm:prSet custT="1"/>
      <dgm:spPr/>
      <dgm:t>
        <a:bodyPr/>
        <a:lstStyle/>
        <a:p>
          <a:pPr algn="just" rtl="1">
            <a:lnSpc>
              <a:spcPct val="150000"/>
            </a:lnSpc>
          </a:pPr>
          <a:r>
            <a:rPr lang="ar-SY" sz="2200" dirty="0" smtClean="0">
              <a:solidFill>
                <a:schemeClr val="tx1"/>
              </a:solidFill>
            </a:rPr>
            <a:t>الأسعار الترويجية.</a:t>
          </a:r>
          <a:endParaRPr lang="en-US" sz="2200" dirty="0" smtClean="0">
            <a:solidFill>
              <a:schemeClr val="tx1"/>
            </a:solidFill>
          </a:endParaRPr>
        </a:p>
      </dgm:t>
    </dgm:pt>
    <dgm:pt modelId="{BEB059EB-E235-495B-910F-55334F11FAF7}" type="sibTrans" cxnId="{777DB33E-E3A0-402E-8714-7B2F4A098945}">
      <dgm:prSet/>
      <dgm:spPr/>
      <dgm:t>
        <a:bodyPr/>
        <a:lstStyle/>
        <a:p>
          <a:pPr algn="just" rtl="1">
            <a:lnSpc>
              <a:spcPct val="150000"/>
            </a:lnSpc>
          </a:pPr>
          <a:endParaRPr lang="en-US" sz="2200">
            <a:solidFill>
              <a:schemeClr val="tx1"/>
            </a:solidFill>
          </a:endParaRPr>
        </a:p>
      </dgm:t>
    </dgm:pt>
    <dgm:pt modelId="{BA294C1A-9E47-4133-B3BF-28E239786560}" type="parTrans" cxnId="{777DB33E-E3A0-402E-8714-7B2F4A098945}">
      <dgm:prSet/>
      <dgm:spPr/>
      <dgm:t>
        <a:bodyPr/>
        <a:lstStyle/>
        <a:p>
          <a:pPr algn="just" rtl="1">
            <a:lnSpc>
              <a:spcPct val="150000"/>
            </a:lnSpc>
          </a:pPr>
          <a:endParaRPr lang="en-US" sz="2200">
            <a:solidFill>
              <a:schemeClr val="tx1"/>
            </a:solidFill>
          </a:endParaRPr>
        </a:p>
      </dgm:t>
    </dgm:pt>
    <dgm:pt modelId="{836107C8-3BCD-43E8-8911-03AC2A65373E}" type="pres">
      <dgm:prSet presAssocID="{E352DE31-13D2-4E43-BA61-0803C699AC3D}" presName="linear" presStyleCnt="0">
        <dgm:presLayoutVars>
          <dgm:animLvl val="lvl"/>
          <dgm:resizeHandles val="exact"/>
        </dgm:presLayoutVars>
      </dgm:prSet>
      <dgm:spPr/>
    </dgm:pt>
    <dgm:pt modelId="{E050CF4D-864E-4098-A849-EC81B7DA728A}" type="pres">
      <dgm:prSet presAssocID="{DA89AB93-AE34-4B1A-AE43-AB82F4C7E8E6}" presName="parentText" presStyleLbl="node1" presStyleIdx="0" presStyleCnt="6">
        <dgm:presLayoutVars>
          <dgm:chMax val="0"/>
          <dgm:bulletEnabled val="1"/>
        </dgm:presLayoutVars>
      </dgm:prSet>
      <dgm:spPr/>
      <dgm:t>
        <a:bodyPr/>
        <a:lstStyle/>
        <a:p>
          <a:endParaRPr lang="en-US"/>
        </a:p>
      </dgm:t>
    </dgm:pt>
    <dgm:pt modelId="{EFD13418-D203-428E-BF19-1F9A93DDAEF2}" type="pres">
      <dgm:prSet presAssocID="{83F94D0A-954A-4D53-8C3D-478A4828303A}" presName="spacer" presStyleCnt="0"/>
      <dgm:spPr/>
    </dgm:pt>
    <dgm:pt modelId="{F3AEC5B5-1C37-4EAB-9738-2CDCFA47F8C6}" type="pres">
      <dgm:prSet presAssocID="{4B3922BD-1234-4E53-B256-89B2F8DBCDA4}" presName="parentText" presStyleLbl="node1" presStyleIdx="1" presStyleCnt="6">
        <dgm:presLayoutVars>
          <dgm:chMax val="0"/>
          <dgm:bulletEnabled val="1"/>
        </dgm:presLayoutVars>
      </dgm:prSet>
      <dgm:spPr/>
    </dgm:pt>
    <dgm:pt modelId="{1ACB1016-EA59-4356-9ECD-7B0353F8FEE4}" type="pres">
      <dgm:prSet presAssocID="{3E426020-8597-4CB3-87EB-E086CC966AF8}" presName="spacer" presStyleCnt="0"/>
      <dgm:spPr/>
    </dgm:pt>
    <dgm:pt modelId="{4EFFFB40-F3F4-4EA0-A884-639A8CC1A051}" type="pres">
      <dgm:prSet presAssocID="{87FA7E9A-AA6F-469C-B234-846AA334862D}" presName="parentText" presStyleLbl="node1" presStyleIdx="2" presStyleCnt="6">
        <dgm:presLayoutVars>
          <dgm:chMax val="0"/>
          <dgm:bulletEnabled val="1"/>
        </dgm:presLayoutVars>
      </dgm:prSet>
      <dgm:spPr/>
    </dgm:pt>
    <dgm:pt modelId="{5A26D99D-DA7E-4666-929A-97E79CACE274}" type="pres">
      <dgm:prSet presAssocID="{F86099BA-6CB8-4AB0-8C4E-186E3ECC60C1}" presName="spacer" presStyleCnt="0"/>
      <dgm:spPr/>
    </dgm:pt>
    <dgm:pt modelId="{72354974-C63F-4A14-9B13-68E51246F83E}" type="pres">
      <dgm:prSet presAssocID="{E5D45ACF-AF5E-4E76-A8FC-B5CD8DE58B85}" presName="parentText" presStyleLbl="node1" presStyleIdx="3" presStyleCnt="6">
        <dgm:presLayoutVars>
          <dgm:chMax val="0"/>
          <dgm:bulletEnabled val="1"/>
        </dgm:presLayoutVars>
      </dgm:prSet>
      <dgm:spPr/>
    </dgm:pt>
    <dgm:pt modelId="{CDA33D37-9D23-48B1-8B8F-AEF618D64C35}" type="pres">
      <dgm:prSet presAssocID="{792B0D66-08AE-4800-8133-1E4453D300D5}" presName="spacer" presStyleCnt="0"/>
      <dgm:spPr/>
    </dgm:pt>
    <dgm:pt modelId="{D1BA1DBB-4BA4-4698-87C9-684596DB8FC5}" type="pres">
      <dgm:prSet presAssocID="{FFE2DA88-5E0E-4E18-8BBB-46A2E8E6C862}" presName="parentText" presStyleLbl="node1" presStyleIdx="4" presStyleCnt="6">
        <dgm:presLayoutVars>
          <dgm:chMax val="0"/>
          <dgm:bulletEnabled val="1"/>
        </dgm:presLayoutVars>
      </dgm:prSet>
      <dgm:spPr/>
    </dgm:pt>
    <dgm:pt modelId="{8E67F39B-AC2E-44AF-902D-C2FF9A321586}" type="pres">
      <dgm:prSet presAssocID="{711DB633-B50B-46E6-8C71-B66291B312DC}" presName="spacer" presStyleCnt="0"/>
      <dgm:spPr/>
    </dgm:pt>
    <dgm:pt modelId="{CEE21618-38BB-4F6A-B369-0D417C22035D}" type="pres">
      <dgm:prSet presAssocID="{554FC009-1C55-47BB-9B47-30C2D642A4E8}" presName="parentText" presStyleLbl="node1" presStyleIdx="5" presStyleCnt="6">
        <dgm:presLayoutVars>
          <dgm:chMax val="0"/>
          <dgm:bulletEnabled val="1"/>
        </dgm:presLayoutVars>
      </dgm:prSet>
      <dgm:spPr/>
      <dgm:t>
        <a:bodyPr/>
        <a:lstStyle/>
        <a:p>
          <a:endParaRPr lang="en-US"/>
        </a:p>
      </dgm:t>
    </dgm:pt>
  </dgm:ptLst>
  <dgm:cxnLst>
    <dgm:cxn modelId="{FD46ECB3-E202-4BC2-9B12-ED1CBEA50225}" type="presOf" srcId="{554FC009-1C55-47BB-9B47-30C2D642A4E8}" destId="{CEE21618-38BB-4F6A-B369-0D417C22035D}" srcOrd="0" destOrd="0" presId="urn:microsoft.com/office/officeart/2005/8/layout/vList2"/>
    <dgm:cxn modelId="{8732BCB3-C1B5-4F73-A355-EED170DFD6D3}" type="presOf" srcId="{FFE2DA88-5E0E-4E18-8BBB-46A2E8E6C862}" destId="{D1BA1DBB-4BA4-4698-87C9-684596DB8FC5}" srcOrd="0" destOrd="0" presId="urn:microsoft.com/office/officeart/2005/8/layout/vList2"/>
    <dgm:cxn modelId="{6CD866B1-B94A-4796-BFE2-1EE35CC3F790}" type="presOf" srcId="{E352DE31-13D2-4E43-BA61-0803C699AC3D}" destId="{836107C8-3BCD-43E8-8911-03AC2A65373E}" srcOrd="0" destOrd="0" presId="urn:microsoft.com/office/officeart/2005/8/layout/vList2"/>
    <dgm:cxn modelId="{3482E472-EF25-490E-BFB0-71A56FF54839}" srcId="{E352DE31-13D2-4E43-BA61-0803C699AC3D}" destId="{DA89AB93-AE34-4B1A-AE43-AB82F4C7E8E6}" srcOrd="0" destOrd="0" parTransId="{0148D3BD-218B-4540-B7DA-95399D60D379}" sibTransId="{83F94D0A-954A-4D53-8C3D-478A4828303A}"/>
    <dgm:cxn modelId="{9CEE7A33-60D6-4EC7-BE68-7B0747B95F10}" type="presOf" srcId="{E5D45ACF-AF5E-4E76-A8FC-B5CD8DE58B85}" destId="{72354974-C63F-4A14-9B13-68E51246F83E}" srcOrd="0" destOrd="0" presId="urn:microsoft.com/office/officeart/2005/8/layout/vList2"/>
    <dgm:cxn modelId="{2F919993-C79C-4872-97A3-809C0A86096C}" srcId="{E352DE31-13D2-4E43-BA61-0803C699AC3D}" destId="{E5D45ACF-AF5E-4E76-A8FC-B5CD8DE58B85}" srcOrd="3" destOrd="0" parTransId="{C95778B0-36C2-4276-8740-0D98B7DC92A2}" sibTransId="{792B0D66-08AE-4800-8133-1E4453D300D5}"/>
    <dgm:cxn modelId="{F0434BF0-424B-4FF1-893E-5C86FB9A97C3}" type="presOf" srcId="{4B3922BD-1234-4E53-B256-89B2F8DBCDA4}" destId="{F3AEC5B5-1C37-4EAB-9738-2CDCFA47F8C6}" srcOrd="0" destOrd="0" presId="urn:microsoft.com/office/officeart/2005/8/layout/vList2"/>
    <dgm:cxn modelId="{716A26C8-F2D3-4AC2-A9E2-C2961AE63BF1}" srcId="{E352DE31-13D2-4E43-BA61-0803C699AC3D}" destId="{4B3922BD-1234-4E53-B256-89B2F8DBCDA4}" srcOrd="1" destOrd="0" parTransId="{57418696-5DCB-42CC-A3A9-75FB4F645FFE}" sibTransId="{3E426020-8597-4CB3-87EB-E086CC966AF8}"/>
    <dgm:cxn modelId="{17CF12AB-F5ED-4C3C-BDB3-8ACF48D14435}" srcId="{E352DE31-13D2-4E43-BA61-0803C699AC3D}" destId="{FFE2DA88-5E0E-4E18-8BBB-46A2E8E6C862}" srcOrd="4" destOrd="0" parTransId="{91D8447B-F009-4AEE-9B9F-3166F5D0C504}" sibTransId="{711DB633-B50B-46E6-8C71-B66291B312DC}"/>
    <dgm:cxn modelId="{777DB33E-E3A0-402E-8714-7B2F4A098945}" srcId="{E352DE31-13D2-4E43-BA61-0803C699AC3D}" destId="{554FC009-1C55-47BB-9B47-30C2D642A4E8}" srcOrd="5" destOrd="0" parTransId="{BA294C1A-9E47-4133-B3BF-28E239786560}" sibTransId="{BEB059EB-E235-495B-910F-55334F11FAF7}"/>
    <dgm:cxn modelId="{02A18BC9-2371-46EF-8A52-A88A61D17148}" srcId="{E352DE31-13D2-4E43-BA61-0803C699AC3D}" destId="{87FA7E9A-AA6F-469C-B234-846AA334862D}" srcOrd="2" destOrd="0" parTransId="{0E8FAB6B-B86F-4099-8853-5A297EC529E4}" sibTransId="{F86099BA-6CB8-4AB0-8C4E-186E3ECC60C1}"/>
    <dgm:cxn modelId="{01252C08-39F9-48E5-B5D7-E4852A7E8426}" type="presOf" srcId="{87FA7E9A-AA6F-469C-B234-846AA334862D}" destId="{4EFFFB40-F3F4-4EA0-A884-639A8CC1A051}" srcOrd="0" destOrd="0" presId="urn:microsoft.com/office/officeart/2005/8/layout/vList2"/>
    <dgm:cxn modelId="{6558BBA3-51F9-422D-A451-3D96E495D98C}" type="presOf" srcId="{DA89AB93-AE34-4B1A-AE43-AB82F4C7E8E6}" destId="{E050CF4D-864E-4098-A849-EC81B7DA728A}" srcOrd="0" destOrd="0" presId="urn:microsoft.com/office/officeart/2005/8/layout/vList2"/>
    <dgm:cxn modelId="{2D3E4D5D-1849-4111-A2F2-C30E653CA1E4}" type="presParOf" srcId="{836107C8-3BCD-43E8-8911-03AC2A65373E}" destId="{E050CF4D-864E-4098-A849-EC81B7DA728A}" srcOrd="0" destOrd="0" presId="urn:microsoft.com/office/officeart/2005/8/layout/vList2"/>
    <dgm:cxn modelId="{8AF26E39-D69E-435F-AED7-8C324059BECB}" type="presParOf" srcId="{836107C8-3BCD-43E8-8911-03AC2A65373E}" destId="{EFD13418-D203-428E-BF19-1F9A93DDAEF2}" srcOrd="1" destOrd="0" presId="urn:microsoft.com/office/officeart/2005/8/layout/vList2"/>
    <dgm:cxn modelId="{AACF9917-5607-4758-B755-B2D1C0C152B4}" type="presParOf" srcId="{836107C8-3BCD-43E8-8911-03AC2A65373E}" destId="{F3AEC5B5-1C37-4EAB-9738-2CDCFA47F8C6}" srcOrd="2" destOrd="0" presId="urn:microsoft.com/office/officeart/2005/8/layout/vList2"/>
    <dgm:cxn modelId="{145BA301-A803-4839-804A-15B2C113F849}" type="presParOf" srcId="{836107C8-3BCD-43E8-8911-03AC2A65373E}" destId="{1ACB1016-EA59-4356-9ECD-7B0353F8FEE4}" srcOrd="3" destOrd="0" presId="urn:microsoft.com/office/officeart/2005/8/layout/vList2"/>
    <dgm:cxn modelId="{07F62F98-15BD-44AC-B909-A36840C9AEBE}" type="presParOf" srcId="{836107C8-3BCD-43E8-8911-03AC2A65373E}" destId="{4EFFFB40-F3F4-4EA0-A884-639A8CC1A051}" srcOrd="4" destOrd="0" presId="urn:microsoft.com/office/officeart/2005/8/layout/vList2"/>
    <dgm:cxn modelId="{F676359E-EFAB-4627-8AA6-D4864D86B2D7}" type="presParOf" srcId="{836107C8-3BCD-43E8-8911-03AC2A65373E}" destId="{5A26D99D-DA7E-4666-929A-97E79CACE274}" srcOrd="5" destOrd="0" presId="urn:microsoft.com/office/officeart/2005/8/layout/vList2"/>
    <dgm:cxn modelId="{35D5A0CF-F261-4D81-AC58-6BE967376451}" type="presParOf" srcId="{836107C8-3BCD-43E8-8911-03AC2A65373E}" destId="{72354974-C63F-4A14-9B13-68E51246F83E}" srcOrd="6" destOrd="0" presId="urn:microsoft.com/office/officeart/2005/8/layout/vList2"/>
    <dgm:cxn modelId="{18A6732D-CD5A-407F-A5B4-BBD5FD5B1AE2}" type="presParOf" srcId="{836107C8-3BCD-43E8-8911-03AC2A65373E}" destId="{CDA33D37-9D23-48B1-8B8F-AEF618D64C35}" srcOrd="7" destOrd="0" presId="urn:microsoft.com/office/officeart/2005/8/layout/vList2"/>
    <dgm:cxn modelId="{59DC98B5-B6F8-4291-9FD9-9070475F1BDC}" type="presParOf" srcId="{836107C8-3BCD-43E8-8911-03AC2A65373E}" destId="{D1BA1DBB-4BA4-4698-87C9-684596DB8FC5}" srcOrd="8" destOrd="0" presId="urn:microsoft.com/office/officeart/2005/8/layout/vList2"/>
    <dgm:cxn modelId="{C04E2C5A-F9A2-4F69-86B5-E8F3AD2661D5}" type="presParOf" srcId="{836107C8-3BCD-43E8-8911-03AC2A65373E}" destId="{8E67F39B-AC2E-44AF-902D-C2FF9A321586}" srcOrd="9" destOrd="0" presId="urn:microsoft.com/office/officeart/2005/8/layout/vList2"/>
    <dgm:cxn modelId="{EA0784D1-D8E0-4959-AEFB-1FDC4C6DBD11}" type="presParOf" srcId="{836107C8-3BCD-43E8-8911-03AC2A65373E}" destId="{CEE21618-38BB-4F6A-B369-0D417C22035D}"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AA251F3-6AC0-4546-B778-A8066F63BC72}" type="doc">
      <dgm:prSet loTypeId="urn:microsoft.com/office/officeart/2005/8/layout/vList2" loCatId="list" qsTypeId="urn:microsoft.com/office/officeart/2005/8/quickstyle/simple1" qsCatId="simple" csTypeId="urn:microsoft.com/office/officeart/2005/8/colors/accent1_5" csCatId="accent1" phldr="1"/>
      <dgm:spPr/>
      <dgm:t>
        <a:bodyPr/>
        <a:lstStyle/>
        <a:p>
          <a:endParaRPr lang="en-US"/>
        </a:p>
      </dgm:t>
    </dgm:pt>
    <dgm:pt modelId="{871C8468-FE3B-4E2B-AF3F-9EF274C59E0C}">
      <dgm:prSet custT="1"/>
      <dgm:spPr/>
      <dgm:t>
        <a:bodyPr/>
        <a:lstStyle/>
        <a:p>
          <a:pPr algn="just" rtl="1">
            <a:lnSpc>
              <a:spcPct val="150000"/>
            </a:lnSpc>
          </a:pPr>
          <a:r>
            <a:rPr lang="ar-SY" sz="2200" smtClean="0">
              <a:solidFill>
                <a:schemeClr val="tx1"/>
              </a:solidFill>
            </a:rPr>
            <a:t>الأسعار التجارية.</a:t>
          </a:r>
          <a:endParaRPr lang="en-US" sz="2200">
            <a:solidFill>
              <a:schemeClr val="tx1"/>
            </a:solidFill>
          </a:endParaRPr>
        </a:p>
      </dgm:t>
    </dgm:pt>
    <dgm:pt modelId="{8B7B4DB9-61BC-44C2-8670-C0961973D7E1}" type="parTrans" cxnId="{26D353C0-F1D3-4EBF-86D9-9A0AE054F7B3}">
      <dgm:prSet/>
      <dgm:spPr/>
      <dgm:t>
        <a:bodyPr/>
        <a:lstStyle/>
        <a:p>
          <a:pPr algn="just" rtl="1">
            <a:lnSpc>
              <a:spcPct val="150000"/>
            </a:lnSpc>
          </a:pPr>
          <a:endParaRPr lang="en-US" sz="2200">
            <a:solidFill>
              <a:schemeClr val="tx1"/>
            </a:solidFill>
          </a:endParaRPr>
        </a:p>
      </dgm:t>
    </dgm:pt>
    <dgm:pt modelId="{7F447F91-EC65-4785-BFFF-296A9CEDDD9A}" type="sibTrans" cxnId="{26D353C0-F1D3-4EBF-86D9-9A0AE054F7B3}">
      <dgm:prSet/>
      <dgm:spPr/>
      <dgm:t>
        <a:bodyPr/>
        <a:lstStyle/>
        <a:p>
          <a:pPr algn="just" rtl="1">
            <a:lnSpc>
              <a:spcPct val="150000"/>
            </a:lnSpc>
          </a:pPr>
          <a:endParaRPr lang="en-US" sz="2200">
            <a:solidFill>
              <a:schemeClr val="tx1"/>
            </a:solidFill>
          </a:endParaRPr>
        </a:p>
      </dgm:t>
    </dgm:pt>
    <dgm:pt modelId="{A55B25EF-226B-4AC5-80FC-BD2F616BBEAA}">
      <dgm:prSet custT="1"/>
      <dgm:spPr/>
      <dgm:t>
        <a:bodyPr/>
        <a:lstStyle/>
        <a:p>
          <a:pPr algn="just" rtl="1">
            <a:lnSpc>
              <a:spcPct val="150000"/>
            </a:lnSpc>
          </a:pPr>
          <a:r>
            <a:rPr lang="ar-SY" sz="2200" smtClean="0">
              <a:solidFill>
                <a:schemeClr val="tx1"/>
              </a:solidFill>
            </a:rPr>
            <a:t>خطة الباقة.</a:t>
          </a:r>
          <a:endParaRPr lang="en-US" sz="2200" dirty="0" smtClean="0">
            <a:solidFill>
              <a:schemeClr val="tx1"/>
            </a:solidFill>
          </a:endParaRPr>
        </a:p>
      </dgm:t>
    </dgm:pt>
    <dgm:pt modelId="{736CA8E6-6845-4275-9E18-9BEFD7F59BE7}" type="parTrans" cxnId="{9FB3A45F-C594-438C-B5DE-EC7441426A6F}">
      <dgm:prSet/>
      <dgm:spPr/>
      <dgm:t>
        <a:bodyPr/>
        <a:lstStyle/>
        <a:p>
          <a:pPr algn="just" rtl="1">
            <a:lnSpc>
              <a:spcPct val="150000"/>
            </a:lnSpc>
          </a:pPr>
          <a:endParaRPr lang="en-US" sz="2200">
            <a:solidFill>
              <a:schemeClr val="tx1"/>
            </a:solidFill>
          </a:endParaRPr>
        </a:p>
      </dgm:t>
    </dgm:pt>
    <dgm:pt modelId="{A83A3162-FD50-4E81-A7A0-14EFC959BC9E}" type="sibTrans" cxnId="{9FB3A45F-C594-438C-B5DE-EC7441426A6F}">
      <dgm:prSet/>
      <dgm:spPr/>
      <dgm:t>
        <a:bodyPr/>
        <a:lstStyle/>
        <a:p>
          <a:pPr algn="just" rtl="1">
            <a:lnSpc>
              <a:spcPct val="150000"/>
            </a:lnSpc>
          </a:pPr>
          <a:endParaRPr lang="en-US" sz="2200">
            <a:solidFill>
              <a:schemeClr val="tx1"/>
            </a:solidFill>
          </a:endParaRPr>
        </a:p>
      </dgm:t>
    </dgm:pt>
    <dgm:pt modelId="{38672773-A78C-4519-B7F8-66B5C71563BC}">
      <dgm:prSet custT="1"/>
      <dgm:spPr/>
      <dgm:t>
        <a:bodyPr/>
        <a:lstStyle/>
        <a:p>
          <a:pPr algn="just" rtl="1">
            <a:lnSpc>
              <a:spcPct val="150000"/>
            </a:lnSpc>
          </a:pPr>
          <a:r>
            <a:rPr lang="ar-SA" sz="2200" smtClean="0">
              <a:solidFill>
                <a:schemeClr val="tx1"/>
              </a:solidFill>
            </a:rPr>
            <a:t>أسعار شركات الطيران</a:t>
          </a:r>
          <a:r>
            <a:rPr lang="ar-SY" sz="2200" smtClean="0">
              <a:solidFill>
                <a:schemeClr val="tx1"/>
              </a:solidFill>
            </a:rPr>
            <a:t>.</a:t>
          </a:r>
          <a:endParaRPr lang="ar-SY" sz="2200" dirty="0" smtClean="0">
            <a:solidFill>
              <a:schemeClr val="tx1"/>
            </a:solidFill>
          </a:endParaRPr>
        </a:p>
      </dgm:t>
    </dgm:pt>
    <dgm:pt modelId="{FECE693F-3D23-4FFB-BFB5-7704CC10B829}" type="parTrans" cxnId="{A226E719-5F86-4CED-972D-D0BF312C80F7}">
      <dgm:prSet/>
      <dgm:spPr/>
      <dgm:t>
        <a:bodyPr/>
        <a:lstStyle/>
        <a:p>
          <a:pPr algn="just" rtl="1">
            <a:lnSpc>
              <a:spcPct val="150000"/>
            </a:lnSpc>
          </a:pPr>
          <a:endParaRPr lang="en-US" sz="2200">
            <a:solidFill>
              <a:schemeClr val="tx1"/>
            </a:solidFill>
          </a:endParaRPr>
        </a:p>
      </dgm:t>
    </dgm:pt>
    <dgm:pt modelId="{63DCCB3F-D5E0-4D25-B732-202A5A532D54}" type="sibTrans" cxnId="{A226E719-5F86-4CED-972D-D0BF312C80F7}">
      <dgm:prSet/>
      <dgm:spPr/>
      <dgm:t>
        <a:bodyPr/>
        <a:lstStyle/>
        <a:p>
          <a:pPr algn="just" rtl="1">
            <a:lnSpc>
              <a:spcPct val="150000"/>
            </a:lnSpc>
          </a:pPr>
          <a:endParaRPr lang="en-US" sz="2200">
            <a:solidFill>
              <a:schemeClr val="tx1"/>
            </a:solidFill>
          </a:endParaRPr>
        </a:p>
      </dgm:t>
    </dgm:pt>
    <dgm:pt modelId="{10C6DE91-9422-4395-9546-77EB3825ED2D}">
      <dgm:prSet custT="1"/>
      <dgm:spPr/>
      <dgm:t>
        <a:bodyPr/>
        <a:lstStyle/>
        <a:p>
          <a:pPr algn="just" rtl="1">
            <a:lnSpc>
              <a:spcPct val="150000"/>
            </a:lnSpc>
          </a:pPr>
          <a:r>
            <a:rPr lang="ar-SA" sz="2200" smtClean="0">
              <a:solidFill>
                <a:schemeClr val="tx1"/>
              </a:solidFill>
            </a:rPr>
            <a:t>السعر الرمزي</a:t>
          </a:r>
          <a:r>
            <a:rPr lang="ar-SY" sz="2200" smtClean="0">
              <a:solidFill>
                <a:schemeClr val="tx1"/>
              </a:solidFill>
            </a:rPr>
            <a:t>.</a:t>
          </a:r>
          <a:endParaRPr lang="ar-SY" sz="2200" dirty="0" smtClean="0">
            <a:solidFill>
              <a:schemeClr val="tx1"/>
            </a:solidFill>
          </a:endParaRPr>
        </a:p>
      </dgm:t>
    </dgm:pt>
    <dgm:pt modelId="{2B35FDD2-FD07-442B-A329-60DEDD5DA64A}" type="parTrans" cxnId="{50A5F843-13A8-4167-B38B-B1A92CE0E5FF}">
      <dgm:prSet/>
      <dgm:spPr/>
      <dgm:t>
        <a:bodyPr/>
        <a:lstStyle/>
        <a:p>
          <a:pPr algn="just" rtl="1">
            <a:lnSpc>
              <a:spcPct val="150000"/>
            </a:lnSpc>
          </a:pPr>
          <a:endParaRPr lang="en-US" sz="2200">
            <a:solidFill>
              <a:schemeClr val="tx1"/>
            </a:solidFill>
          </a:endParaRPr>
        </a:p>
      </dgm:t>
    </dgm:pt>
    <dgm:pt modelId="{65580DCE-3CBD-4DC2-8AA0-F6B9A7832D6D}" type="sibTrans" cxnId="{50A5F843-13A8-4167-B38B-B1A92CE0E5FF}">
      <dgm:prSet/>
      <dgm:spPr/>
      <dgm:t>
        <a:bodyPr/>
        <a:lstStyle/>
        <a:p>
          <a:pPr algn="just" rtl="1">
            <a:lnSpc>
              <a:spcPct val="150000"/>
            </a:lnSpc>
          </a:pPr>
          <a:endParaRPr lang="en-US" sz="2200">
            <a:solidFill>
              <a:schemeClr val="tx1"/>
            </a:solidFill>
          </a:endParaRPr>
        </a:p>
      </dgm:t>
    </dgm:pt>
    <dgm:pt modelId="{58D055A7-1CEA-4673-BCC1-269E02303DE2}">
      <dgm:prSet custT="1"/>
      <dgm:spPr/>
      <dgm:t>
        <a:bodyPr/>
        <a:lstStyle/>
        <a:p>
          <a:pPr algn="just" rtl="1">
            <a:lnSpc>
              <a:spcPct val="150000"/>
            </a:lnSpc>
          </a:pPr>
          <a:r>
            <a:rPr lang="ar-SA" sz="2200" smtClean="0">
              <a:solidFill>
                <a:schemeClr val="tx1"/>
              </a:solidFill>
            </a:rPr>
            <a:t>سعر المجموعة</a:t>
          </a:r>
          <a:r>
            <a:rPr lang="ar-SY" sz="2200" smtClean="0">
              <a:solidFill>
                <a:schemeClr val="tx1"/>
              </a:solidFill>
            </a:rPr>
            <a:t>.</a:t>
          </a:r>
          <a:endParaRPr lang="en-US" sz="2200" dirty="0" smtClean="0">
            <a:solidFill>
              <a:schemeClr val="tx1"/>
            </a:solidFill>
          </a:endParaRPr>
        </a:p>
      </dgm:t>
    </dgm:pt>
    <dgm:pt modelId="{2F2C9AA0-7831-48B5-BEC4-4C16441DEAAD}" type="parTrans" cxnId="{B26FA9CC-BE3A-4A68-B6C9-60227558E04B}">
      <dgm:prSet/>
      <dgm:spPr/>
      <dgm:t>
        <a:bodyPr/>
        <a:lstStyle/>
        <a:p>
          <a:pPr algn="just" rtl="1">
            <a:lnSpc>
              <a:spcPct val="150000"/>
            </a:lnSpc>
          </a:pPr>
          <a:endParaRPr lang="en-US" sz="2200">
            <a:solidFill>
              <a:schemeClr val="tx1"/>
            </a:solidFill>
          </a:endParaRPr>
        </a:p>
      </dgm:t>
    </dgm:pt>
    <dgm:pt modelId="{542BC50E-8A67-49C6-BD19-18CBBB316188}" type="sibTrans" cxnId="{B26FA9CC-BE3A-4A68-B6C9-60227558E04B}">
      <dgm:prSet/>
      <dgm:spPr/>
      <dgm:t>
        <a:bodyPr/>
        <a:lstStyle/>
        <a:p>
          <a:pPr algn="just" rtl="1">
            <a:lnSpc>
              <a:spcPct val="150000"/>
            </a:lnSpc>
          </a:pPr>
          <a:endParaRPr lang="en-US" sz="2200">
            <a:solidFill>
              <a:schemeClr val="tx1"/>
            </a:solidFill>
          </a:endParaRPr>
        </a:p>
      </dgm:t>
    </dgm:pt>
    <dgm:pt modelId="{390D443B-AD58-481F-8DFB-D7340A548AD5}" type="pres">
      <dgm:prSet presAssocID="{EAA251F3-6AC0-4546-B778-A8066F63BC72}" presName="linear" presStyleCnt="0">
        <dgm:presLayoutVars>
          <dgm:animLvl val="lvl"/>
          <dgm:resizeHandles val="exact"/>
        </dgm:presLayoutVars>
      </dgm:prSet>
      <dgm:spPr/>
    </dgm:pt>
    <dgm:pt modelId="{C29AC9EF-AAD7-43B8-8860-6965D91E8116}" type="pres">
      <dgm:prSet presAssocID="{871C8468-FE3B-4E2B-AF3F-9EF274C59E0C}" presName="parentText" presStyleLbl="node1" presStyleIdx="0" presStyleCnt="5">
        <dgm:presLayoutVars>
          <dgm:chMax val="0"/>
          <dgm:bulletEnabled val="1"/>
        </dgm:presLayoutVars>
      </dgm:prSet>
      <dgm:spPr/>
      <dgm:t>
        <a:bodyPr/>
        <a:lstStyle/>
        <a:p>
          <a:endParaRPr lang="en-US"/>
        </a:p>
      </dgm:t>
    </dgm:pt>
    <dgm:pt modelId="{E17E0F08-96A6-4DFF-8A20-DEDF7C8354F0}" type="pres">
      <dgm:prSet presAssocID="{7F447F91-EC65-4785-BFFF-296A9CEDDD9A}" presName="spacer" presStyleCnt="0"/>
      <dgm:spPr/>
    </dgm:pt>
    <dgm:pt modelId="{4A3BF1BF-835C-4642-AC80-B56C8C571134}" type="pres">
      <dgm:prSet presAssocID="{A55B25EF-226B-4AC5-80FC-BD2F616BBEAA}" presName="parentText" presStyleLbl="node1" presStyleIdx="1" presStyleCnt="5">
        <dgm:presLayoutVars>
          <dgm:chMax val="0"/>
          <dgm:bulletEnabled val="1"/>
        </dgm:presLayoutVars>
      </dgm:prSet>
      <dgm:spPr/>
    </dgm:pt>
    <dgm:pt modelId="{941E12FB-D7A8-413A-9E5D-4E8F51AFC0D7}" type="pres">
      <dgm:prSet presAssocID="{A83A3162-FD50-4E81-A7A0-14EFC959BC9E}" presName="spacer" presStyleCnt="0"/>
      <dgm:spPr/>
    </dgm:pt>
    <dgm:pt modelId="{38F653A4-5DF0-4889-BBDB-FCC21B61E9CA}" type="pres">
      <dgm:prSet presAssocID="{38672773-A78C-4519-B7F8-66B5C71563BC}" presName="parentText" presStyleLbl="node1" presStyleIdx="2" presStyleCnt="5">
        <dgm:presLayoutVars>
          <dgm:chMax val="0"/>
          <dgm:bulletEnabled val="1"/>
        </dgm:presLayoutVars>
      </dgm:prSet>
      <dgm:spPr/>
    </dgm:pt>
    <dgm:pt modelId="{0256A64D-F452-45C9-AF80-CC8BDE9A4208}" type="pres">
      <dgm:prSet presAssocID="{63DCCB3F-D5E0-4D25-B732-202A5A532D54}" presName="spacer" presStyleCnt="0"/>
      <dgm:spPr/>
    </dgm:pt>
    <dgm:pt modelId="{19D9CEF4-990F-4C25-ABF3-AD1AC1D1C2FD}" type="pres">
      <dgm:prSet presAssocID="{10C6DE91-9422-4395-9546-77EB3825ED2D}" presName="parentText" presStyleLbl="node1" presStyleIdx="3" presStyleCnt="5">
        <dgm:presLayoutVars>
          <dgm:chMax val="0"/>
          <dgm:bulletEnabled val="1"/>
        </dgm:presLayoutVars>
      </dgm:prSet>
      <dgm:spPr/>
    </dgm:pt>
    <dgm:pt modelId="{F7E3DB3D-905A-4444-BEAE-0AA20010EDA4}" type="pres">
      <dgm:prSet presAssocID="{65580DCE-3CBD-4DC2-8AA0-F6B9A7832D6D}" presName="spacer" presStyleCnt="0"/>
      <dgm:spPr/>
    </dgm:pt>
    <dgm:pt modelId="{126350CD-8081-4184-8EB5-8DD457F3B498}" type="pres">
      <dgm:prSet presAssocID="{58D055A7-1CEA-4673-BCC1-269E02303DE2}" presName="parentText" presStyleLbl="node1" presStyleIdx="4" presStyleCnt="5">
        <dgm:presLayoutVars>
          <dgm:chMax val="0"/>
          <dgm:bulletEnabled val="1"/>
        </dgm:presLayoutVars>
      </dgm:prSet>
      <dgm:spPr/>
    </dgm:pt>
  </dgm:ptLst>
  <dgm:cxnLst>
    <dgm:cxn modelId="{70ECA176-AC74-4F6C-BA48-BCD41D5CC82B}" type="presOf" srcId="{A55B25EF-226B-4AC5-80FC-BD2F616BBEAA}" destId="{4A3BF1BF-835C-4642-AC80-B56C8C571134}" srcOrd="0" destOrd="0" presId="urn:microsoft.com/office/officeart/2005/8/layout/vList2"/>
    <dgm:cxn modelId="{52410EE3-A9A1-4F46-94A2-69F0C21B2264}" type="presOf" srcId="{58D055A7-1CEA-4673-BCC1-269E02303DE2}" destId="{126350CD-8081-4184-8EB5-8DD457F3B498}" srcOrd="0" destOrd="0" presId="urn:microsoft.com/office/officeart/2005/8/layout/vList2"/>
    <dgm:cxn modelId="{DCB79F94-7729-48FA-A337-379DABB89269}" type="presOf" srcId="{871C8468-FE3B-4E2B-AF3F-9EF274C59E0C}" destId="{C29AC9EF-AAD7-43B8-8860-6965D91E8116}" srcOrd="0" destOrd="0" presId="urn:microsoft.com/office/officeart/2005/8/layout/vList2"/>
    <dgm:cxn modelId="{4F07D33F-0967-4E58-973E-ADB31CF74E26}" type="presOf" srcId="{38672773-A78C-4519-B7F8-66B5C71563BC}" destId="{38F653A4-5DF0-4889-BBDB-FCC21B61E9CA}" srcOrd="0" destOrd="0" presId="urn:microsoft.com/office/officeart/2005/8/layout/vList2"/>
    <dgm:cxn modelId="{B26FA9CC-BE3A-4A68-B6C9-60227558E04B}" srcId="{EAA251F3-6AC0-4546-B778-A8066F63BC72}" destId="{58D055A7-1CEA-4673-BCC1-269E02303DE2}" srcOrd="4" destOrd="0" parTransId="{2F2C9AA0-7831-48B5-BEC4-4C16441DEAAD}" sibTransId="{542BC50E-8A67-49C6-BD19-18CBBB316188}"/>
    <dgm:cxn modelId="{6A6075FC-6BB1-43EE-82A2-9D298B2F7817}" type="presOf" srcId="{10C6DE91-9422-4395-9546-77EB3825ED2D}" destId="{19D9CEF4-990F-4C25-ABF3-AD1AC1D1C2FD}" srcOrd="0" destOrd="0" presId="urn:microsoft.com/office/officeart/2005/8/layout/vList2"/>
    <dgm:cxn modelId="{26D353C0-F1D3-4EBF-86D9-9A0AE054F7B3}" srcId="{EAA251F3-6AC0-4546-B778-A8066F63BC72}" destId="{871C8468-FE3B-4E2B-AF3F-9EF274C59E0C}" srcOrd="0" destOrd="0" parTransId="{8B7B4DB9-61BC-44C2-8670-C0961973D7E1}" sibTransId="{7F447F91-EC65-4785-BFFF-296A9CEDDD9A}"/>
    <dgm:cxn modelId="{A226E719-5F86-4CED-972D-D0BF312C80F7}" srcId="{EAA251F3-6AC0-4546-B778-A8066F63BC72}" destId="{38672773-A78C-4519-B7F8-66B5C71563BC}" srcOrd="2" destOrd="0" parTransId="{FECE693F-3D23-4FFB-BFB5-7704CC10B829}" sibTransId="{63DCCB3F-D5E0-4D25-B732-202A5A532D54}"/>
    <dgm:cxn modelId="{D067DBD2-A1A5-4694-906D-310795113BA6}" type="presOf" srcId="{EAA251F3-6AC0-4546-B778-A8066F63BC72}" destId="{390D443B-AD58-481F-8DFB-D7340A548AD5}" srcOrd="0" destOrd="0" presId="urn:microsoft.com/office/officeart/2005/8/layout/vList2"/>
    <dgm:cxn modelId="{9FB3A45F-C594-438C-B5DE-EC7441426A6F}" srcId="{EAA251F3-6AC0-4546-B778-A8066F63BC72}" destId="{A55B25EF-226B-4AC5-80FC-BD2F616BBEAA}" srcOrd="1" destOrd="0" parTransId="{736CA8E6-6845-4275-9E18-9BEFD7F59BE7}" sibTransId="{A83A3162-FD50-4E81-A7A0-14EFC959BC9E}"/>
    <dgm:cxn modelId="{50A5F843-13A8-4167-B38B-B1A92CE0E5FF}" srcId="{EAA251F3-6AC0-4546-B778-A8066F63BC72}" destId="{10C6DE91-9422-4395-9546-77EB3825ED2D}" srcOrd="3" destOrd="0" parTransId="{2B35FDD2-FD07-442B-A329-60DEDD5DA64A}" sibTransId="{65580DCE-3CBD-4DC2-8AA0-F6B9A7832D6D}"/>
    <dgm:cxn modelId="{32FCBA81-34E8-4A91-BE79-58F5967C63EB}" type="presParOf" srcId="{390D443B-AD58-481F-8DFB-D7340A548AD5}" destId="{C29AC9EF-AAD7-43B8-8860-6965D91E8116}" srcOrd="0" destOrd="0" presId="urn:microsoft.com/office/officeart/2005/8/layout/vList2"/>
    <dgm:cxn modelId="{62B19564-AFF4-4142-B8E3-671892F27EFE}" type="presParOf" srcId="{390D443B-AD58-481F-8DFB-D7340A548AD5}" destId="{E17E0F08-96A6-4DFF-8A20-DEDF7C8354F0}" srcOrd="1" destOrd="0" presId="urn:microsoft.com/office/officeart/2005/8/layout/vList2"/>
    <dgm:cxn modelId="{92422545-9831-48E0-871E-C9407C380213}" type="presParOf" srcId="{390D443B-AD58-481F-8DFB-D7340A548AD5}" destId="{4A3BF1BF-835C-4642-AC80-B56C8C571134}" srcOrd="2" destOrd="0" presId="urn:microsoft.com/office/officeart/2005/8/layout/vList2"/>
    <dgm:cxn modelId="{2795FC6A-A39A-4F0C-82C7-99790B0A09D3}" type="presParOf" srcId="{390D443B-AD58-481F-8DFB-D7340A548AD5}" destId="{941E12FB-D7A8-413A-9E5D-4E8F51AFC0D7}" srcOrd="3" destOrd="0" presId="urn:microsoft.com/office/officeart/2005/8/layout/vList2"/>
    <dgm:cxn modelId="{67A69A95-D167-4657-B1AE-1FF8AB5489E6}" type="presParOf" srcId="{390D443B-AD58-481F-8DFB-D7340A548AD5}" destId="{38F653A4-5DF0-4889-BBDB-FCC21B61E9CA}" srcOrd="4" destOrd="0" presId="urn:microsoft.com/office/officeart/2005/8/layout/vList2"/>
    <dgm:cxn modelId="{5634D74C-763B-4AA0-A803-FFCD46A02CD1}" type="presParOf" srcId="{390D443B-AD58-481F-8DFB-D7340A548AD5}" destId="{0256A64D-F452-45C9-AF80-CC8BDE9A4208}" srcOrd="5" destOrd="0" presId="urn:microsoft.com/office/officeart/2005/8/layout/vList2"/>
    <dgm:cxn modelId="{166F1140-B0A2-411D-8530-E4335967E287}" type="presParOf" srcId="{390D443B-AD58-481F-8DFB-D7340A548AD5}" destId="{19D9CEF4-990F-4C25-ABF3-AD1AC1D1C2FD}" srcOrd="6" destOrd="0" presId="urn:microsoft.com/office/officeart/2005/8/layout/vList2"/>
    <dgm:cxn modelId="{C853B0A8-EDED-4198-AA22-7955D27B43E7}" type="presParOf" srcId="{390D443B-AD58-481F-8DFB-D7340A548AD5}" destId="{F7E3DB3D-905A-4444-BEAE-0AA20010EDA4}" srcOrd="7" destOrd="0" presId="urn:microsoft.com/office/officeart/2005/8/layout/vList2"/>
    <dgm:cxn modelId="{E9B1AD46-2477-4721-953B-3317821DF1DB}" type="presParOf" srcId="{390D443B-AD58-481F-8DFB-D7340A548AD5}" destId="{126350CD-8081-4184-8EB5-8DD457F3B498}" srcOrd="8"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4D905B8-588B-449E-909A-3ED245AD1E6D}" type="doc">
      <dgm:prSet loTypeId="urn:microsoft.com/office/officeart/2008/layout/VerticalCurvedList" loCatId="list" qsTypeId="urn:microsoft.com/office/officeart/2005/8/quickstyle/simple1" qsCatId="simple" csTypeId="urn:microsoft.com/office/officeart/2005/8/colors/accent1_5" csCatId="accent1" phldr="1"/>
      <dgm:spPr/>
      <dgm:t>
        <a:bodyPr/>
        <a:lstStyle/>
        <a:p>
          <a:endParaRPr lang="en-US"/>
        </a:p>
      </dgm:t>
    </dgm:pt>
    <dgm:pt modelId="{41E91E23-EAEE-474F-81A0-33EE6FCD89D6}">
      <dgm:prSet phldrT="[Text]" custT="1"/>
      <dgm:spPr/>
      <dgm:t>
        <a:bodyPr/>
        <a:lstStyle/>
        <a:p>
          <a:pPr algn="just" rtl="1">
            <a:lnSpc>
              <a:spcPct val="150000"/>
            </a:lnSpc>
          </a:pPr>
          <a:r>
            <a:rPr lang="ar-SA" sz="2200" smtClean="0">
              <a:solidFill>
                <a:schemeClr val="tx1"/>
              </a:solidFill>
            </a:rPr>
            <a:t>خطة أوروبية</a:t>
          </a:r>
          <a:r>
            <a:rPr lang="ar-SY" sz="2200" smtClean="0">
              <a:solidFill>
                <a:schemeClr val="tx1"/>
              </a:solidFill>
            </a:rPr>
            <a:t>.</a:t>
          </a:r>
          <a:endParaRPr lang="en-US" sz="2200">
            <a:solidFill>
              <a:schemeClr val="tx1"/>
            </a:solidFill>
          </a:endParaRPr>
        </a:p>
      </dgm:t>
    </dgm:pt>
    <dgm:pt modelId="{0FE326C3-1E22-4811-9ED8-56F0822000AD}" type="parTrans" cxnId="{61E36F1E-CF48-4B78-AC5A-FEFDC41513F5}">
      <dgm:prSet/>
      <dgm:spPr/>
      <dgm:t>
        <a:bodyPr/>
        <a:lstStyle/>
        <a:p>
          <a:pPr algn="just" rtl="1">
            <a:lnSpc>
              <a:spcPct val="150000"/>
            </a:lnSpc>
          </a:pPr>
          <a:endParaRPr lang="en-US" sz="2200">
            <a:solidFill>
              <a:schemeClr val="tx1"/>
            </a:solidFill>
          </a:endParaRPr>
        </a:p>
      </dgm:t>
    </dgm:pt>
    <dgm:pt modelId="{5B15B833-C08B-49B2-99CC-D1259C9CB3BD}" type="sibTrans" cxnId="{61E36F1E-CF48-4B78-AC5A-FEFDC41513F5}">
      <dgm:prSet/>
      <dgm:spPr/>
      <dgm:t>
        <a:bodyPr/>
        <a:lstStyle/>
        <a:p>
          <a:pPr algn="just" rtl="1">
            <a:lnSpc>
              <a:spcPct val="150000"/>
            </a:lnSpc>
          </a:pPr>
          <a:endParaRPr lang="en-US" sz="2200">
            <a:solidFill>
              <a:schemeClr val="tx1"/>
            </a:solidFill>
          </a:endParaRPr>
        </a:p>
      </dgm:t>
    </dgm:pt>
    <dgm:pt modelId="{F8AAA3F6-71E6-424F-AE9C-4F08D769453B}">
      <dgm:prSet custT="1"/>
      <dgm:spPr/>
      <dgm:t>
        <a:bodyPr/>
        <a:lstStyle/>
        <a:p>
          <a:pPr algn="just" rtl="1">
            <a:lnSpc>
              <a:spcPct val="150000"/>
            </a:lnSpc>
          </a:pPr>
          <a:r>
            <a:rPr lang="ar-SA" sz="2200" smtClean="0">
              <a:solidFill>
                <a:schemeClr val="tx1"/>
              </a:solidFill>
            </a:rPr>
            <a:t>خطة كونتيننتال</a:t>
          </a:r>
          <a:r>
            <a:rPr lang="ar-SY" sz="2200" smtClean="0">
              <a:solidFill>
                <a:schemeClr val="tx1"/>
              </a:solidFill>
            </a:rPr>
            <a:t>.</a:t>
          </a:r>
          <a:endParaRPr lang="ar-SY" sz="2200" dirty="0" smtClean="0">
            <a:solidFill>
              <a:schemeClr val="tx1"/>
            </a:solidFill>
          </a:endParaRPr>
        </a:p>
      </dgm:t>
    </dgm:pt>
    <dgm:pt modelId="{205F3297-0CD1-460E-BB35-EE6B31006A1B}" type="parTrans" cxnId="{F36AF0BD-41FC-477E-9205-08252DE8C763}">
      <dgm:prSet/>
      <dgm:spPr/>
      <dgm:t>
        <a:bodyPr/>
        <a:lstStyle/>
        <a:p>
          <a:pPr algn="just" rtl="1">
            <a:lnSpc>
              <a:spcPct val="150000"/>
            </a:lnSpc>
          </a:pPr>
          <a:endParaRPr lang="en-US" sz="2200">
            <a:solidFill>
              <a:schemeClr val="tx1"/>
            </a:solidFill>
          </a:endParaRPr>
        </a:p>
      </dgm:t>
    </dgm:pt>
    <dgm:pt modelId="{4176B2FD-E82F-4690-A13E-3DB7A0D5D992}" type="sibTrans" cxnId="{F36AF0BD-41FC-477E-9205-08252DE8C763}">
      <dgm:prSet/>
      <dgm:spPr/>
      <dgm:t>
        <a:bodyPr/>
        <a:lstStyle/>
        <a:p>
          <a:pPr algn="just" rtl="1">
            <a:lnSpc>
              <a:spcPct val="150000"/>
            </a:lnSpc>
          </a:pPr>
          <a:endParaRPr lang="en-US" sz="2200">
            <a:solidFill>
              <a:schemeClr val="tx1"/>
            </a:solidFill>
          </a:endParaRPr>
        </a:p>
      </dgm:t>
    </dgm:pt>
    <dgm:pt modelId="{FF0F3B41-D943-47C3-9001-93C583A5F8ED}">
      <dgm:prSet custT="1"/>
      <dgm:spPr/>
      <dgm:t>
        <a:bodyPr/>
        <a:lstStyle/>
        <a:p>
          <a:pPr algn="just" rtl="1">
            <a:lnSpc>
              <a:spcPct val="150000"/>
            </a:lnSpc>
          </a:pPr>
          <a:r>
            <a:rPr lang="ar-SA" sz="2200" smtClean="0">
              <a:solidFill>
                <a:schemeClr val="tx1"/>
              </a:solidFill>
            </a:rPr>
            <a:t>الخطة الأمريكية المعدلة</a:t>
          </a:r>
          <a:r>
            <a:rPr lang="ar-SY" sz="2200" smtClean="0">
              <a:solidFill>
                <a:schemeClr val="tx1"/>
              </a:solidFill>
            </a:rPr>
            <a:t>.</a:t>
          </a:r>
          <a:endParaRPr lang="en-US" sz="2200" dirty="0" smtClean="0">
            <a:solidFill>
              <a:schemeClr val="tx1"/>
            </a:solidFill>
          </a:endParaRPr>
        </a:p>
      </dgm:t>
    </dgm:pt>
    <dgm:pt modelId="{562B80D8-DAD0-4B2B-A719-73D82146582D}" type="parTrans" cxnId="{1D8BF371-1A04-4AE0-8CF0-EB52E8F775F1}">
      <dgm:prSet/>
      <dgm:spPr/>
      <dgm:t>
        <a:bodyPr/>
        <a:lstStyle/>
        <a:p>
          <a:pPr algn="just" rtl="1">
            <a:lnSpc>
              <a:spcPct val="150000"/>
            </a:lnSpc>
          </a:pPr>
          <a:endParaRPr lang="en-US" sz="2200">
            <a:solidFill>
              <a:schemeClr val="tx1"/>
            </a:solidFill>
          </a:endParaRPr>
        </a:p>
      </dgm:t>
    </dgm:pt>
    <dgm:pt modelId="{A67897D6-9603-4DD9-8803-25B091035518}" type="sibTrans" cxnId="{1D8BF371-1A04-4AE0-8CF0-EB52E8F775F1}">
      <dgm:prSet/>
      <dgm:spPr/>
      <dgm:t>
        <a:bodyPr/>
        <a:lstStyle/>
        <a:p>
          <a:pPr algn="just" rtl="1">
            <a:lnSpc>
              <a:spcPct val="150000"/>
            </a:lnSpc>
          </a:pPr>
          <a:endParaRPr lang="en-US" sz="2200">
            <a:solidFill>
              <a:schemeClr val="tx1"/>
            </a:solidFill>
          </a:endParaRPr>
        </a:p>
      </dgm:t>
    </dgm:pt>
    <dgm:pt modelId="{2AF91DB5-1BC3-4A8F-B218-23ECB3DA811F}">
      <dgm:prSet custT="1"/>
      <dgm:spPr/>
      <dgm:t>
        <a:bodyPr/>
        <a:lstStyle/>
        <a:p>
          <a:pPr algn="just" rtl="1">
            <a:lnSpc>
              <a:spcPct val="150000"/>
            </a:lnSpc>
          </a:pPr>
          <a:r>
            <a:rPr lang="ar-SA" sz="2200" smtClean="0">
              <a:solidFill>
                <a:schemeClr val="tx1"/>
              </a:solidFill>
            </a:rPr>
            <a:t>الخطة الأمريكية</a:t>
          </a:r>
          <a:r>
            <a:rPr lang="ar-SY" sz="2200" smtClean="0">
              <a:solidFill>
                <a:schemeClr val="tx1"/>
              </a:solidFill>
            </a:rPr>
            <a:t>.</a:t>
          </a:r>
          <a:endParaRPr lang="en-US" sz="2200" dirty="0" smtClean="0">
            <a:solidFill>
              <a:schemeClr val="tx1"/>
            </a:solidFill>
          </a:endParaRPr>
        </a:p>
      </dgm:t>
    </dgm:pt>
    <dgm:pt modelId="{6513A22F-83D8-46B1-82D6-CADAFB48ADC4}" type="parTrans" cxnId="{A34C76CF-AB24-49A0-B2D3-F9EF719BD2B7}">
      <dgm:prSet/>
      <dgm:spPr/>
      <dgm:t>
        <a:bodyPr/>
        <a:lstStyle/>
        <a:p>
          <a:pPr algn="just" rtl="1">
            <a:lnSpc>
              <a:spcPct val="150000"/>
            </a:lnSpc>
          </a:pPr>
          <a:endParaRPr lang="en-US" sz="2200">
            <a:solidFill>
              <a:schemeClr val="tx1"/>
            </a:solidFill>
          </a:endParaRPr>
        </a:p>
      </dgm:t>
    </dgm:pt>
    <dgm:pt modelId="{A57A5596-19A2-4FBA-9E58-CA106F9CFAE1}" type="sibTrans" cxnId="{A34C76CF-AB24-49A0-B2D3-F9EF719BD2B7}">
      <dgm:prSet/>
      <dgm:spPr/>
      <dgm:t>
        <a:bodyPr/>
        <a:lstStyle/>
        <a:p>
          <a:pPr algn="just" rtl="1">
            <a:lnSpc>
              <a:spcPct val="150000"/>
            </a:lnSpc>
          </a:pPr>
          <a:endParaRPr lang="en-US" sz="2200">
            <a:solidFill>
              <a:schemeClr val="tx1"/>
            </a:solidFill>
          </a:endParaRPr>
        </a:p>
      </dgm:t>
    </dgm:pt>
    <dgm:pt modelId="{E956C1E0-AE27-4F61-93C6-725B5A8ED21C}">
      <dgm:prSet custT="1"/>
      <dgm:spPr/>
      <dgm:t>
        <a:bodyPr/>
        <a:lstStyle/>
        <a:p>
          <a:pPr algn="just" rtl="1">
            <a:lnSpc>
              <a:spcPct val="150000"/>
            </a:lnSpc>
          </a:pPr>
          <a:r>
            <a:rPr lang="ar-SA" sz="2200" smtClean="0">
              <a:solidFill>
                <a:schemeClr val="tx1"/>
              </a:solidFill>
            </a:rPr>
            <a:t>خطة برمودا</a:t>
          </a:r>
          <a:r>
            <a:rPr lang="ar-SY" sz="2200" smtClean="0">
              <a:solidFill>
                <a:schemeClr val="tx1"/>
              </a:solidFill>
            </a:rPr>
            <a:t>.</a:t>
          </a:r>
          <a:endParaRPr lang="ar-SY" sz="2200" dirty="0" smtClean="0">
            <a:solidFill>
              <a:schemeClr val="tx1"/>
            </a:solidFill>
          </a:endParaRPr>
        </a:p>
      </dgm:t>
    </dgm:pt>
    <dgm:pt modelId="{FFD23357-0AC6-4808-9644-9363495B5E6E}" type="parTrans" cxnId="{158ADC96-B5A7-4F9C-8E96-73F777C0BCD3}">
      <dgm:prSet/>
      <dgm:spPr/>
      <dgm:t>
        <a:bodyPr/>
        <a:lstStyle/>
        <a:p>
          <a:pPr algn="just" rtl="1">
            <a:lnSpc>
              <a:spcPct val="150000"/>
            </a:lnSpc>
          </a:pPr>
          <a:endParaRPr lang="en-US" sz="2200">
            <a:solidFill>
              <a:schemeClr val="tx1"/>
            </a:solidFill>
          </a:endParaRPr>
        </a:p>
      </dgm:t>
    </dgm:pt>
    <dgm:pt modelId="{21094CE8-03C0-411F-B84B-C7D4707C84EC}" type="sibTrans" cxnId="{158ADC96-B5A7-4F9C-8E96-73F777C0BCD3}">
      <dgm:prSet/>
      <dgm:spPr/>
      <dgm:t>
        <a:bodyPr/>
        <a:lstStyle/>
        <a:p>
          <a:pPr algn="just" rtl="1">
            <a:lnSpc>
              <a:spcPct val="150000"/>
            </a:lnSpc>
          </a:pPr>
          <a:endParaRPr lang="en-US" sz="2200">
            <a:solidFill>
              <a:schemeClr val="tx1"/>
            </a:solidFill>
          </a:endParaRPr>
        </a:p>
      </dgm:t>
    </dgm:pt>
    <dgm:pt modelId="{83FAFA44-E990-4C5E-A7B0-D3C37EADF61B}">
      <dgm:prSet custT="1"/>
      <dgm:spPr/>
      <dgm:t>
        <a:bodyPr/>
        <a:lstStyle/>
        <a:p>
          <a:pPr algn="just" rtl="1">
            <a:lnSpc>
              <a:spcPct val="150000"/>
            </a:lnSpc>
          </a:pPr>
          <a:r>
            <a:rPr lang="ar-SA" sz="2200" smtClean="0">
              <a:solidFill>
                <a:schemeClr val="tx1"/>
              </a:solidFill>
            </a:rPr>
            <a:t>خطة كل الأجنحة</a:t>
          </a:r>
          <a:r>
            <a:rPr lang="ar-SY" sz="2200" smtClean="0">
              <a:solidFill>
                <a:schemeClr val="tx1"/>
              </a:solidFill>
            </a:rPr>
            <a:t>.</a:t>
          </a:r>
          <a:endParaRPr lang="ar-SY" sz="2200" dirty="0" smtClean="0">
            <a:solidFill>
              <a:schemeClr val="tx1"/>
            </a:solidFill>
          </a:endParaRPr>
        </a:p>
      </dgm:t>
    </dgm:pt>
    <dgm:pt modelId="{D4AA7184-7F8B-4208-82FA-579AF137BDB3}" type="parTrans" cxnId="{E6924AF5-B00F-42E0-A5A2-4430C6DD5871}">
      <dgm:prSet/>
      <dgm:spPr/>
      <dgm:t>
        <a:bodyPr/>
        <a:lstStyle/>
        <a:p>
          <a:pPr algn="just" rtl="1">
            <a:lnSpc>
              <a:spcPct val="150000"/>
            </a:lnSpc>
          </a:pPr>
          <a:endParaRPr lang="en-US" sz="2200">
            <a:solidFill>
              <a:schemeClr val="tx1"/>
            </a:solidFill>
          </a:endParaRPr>
        </a:p>
      </dgm:t>
    </dgm:pt>
    <dgm:pt modelId="{C0B7A4D2-D226-4A67-8C6F-BFF892005C43}" type="sibTrans" cxnId="{E6924AF5-B00F-42E0-A5A2-4430C6DD5871}">
      <dgm:prSet/>
      <dgm:spPr/>
      <dgm:t>
        <a:bodyPr/>
        <a:lstStyle/>
        <a:p>
          <a:pPr algn="just" rtl="1">
            <a:lnSpc>
              <a:spcPct val="150000"/>
            </a:lnSpc>
          </a:pPr>
          <a:endParaRPr lang="en-US" sz="2200">
            <a:solidFill>
              <a:schemeClr val="tx1"/>
            </a:solidFill>
          </a:endParaRPr>
        </a:p>
      </dgm:t>
    </dgm:pt>
    <dgm:pt modelId="{380D3442-E8AB-4557-9EB0-429A91C2E6AF}" type="pres">
      <dgm:prSet presAssocID="{F4D905B8-588B-449E-909A-3ED245AD1E6D}" presName="Name0" presStyleCnt="0">
        <dgm:presLayoutVars>
          <dgm:chMax val="7"/>
          <dgm:chPref val="7"/>
          <dgm:dir val="rev"/>
        </dgm:presLayoutVars>
      </dgm:prSet>
      <dgm:spPr/>
    </dgm:pt>
    <dgm:pt modelId="{BACDAAAD-EA99-40C7-9423-6D13BD1F42AB}" type="pres">
      <dgm:prSet presAssocID="{F4D905B8-588B-449E-909A-3ED245AD1E6D}" presName="Name1" presStyleCnt="0"/>
      <dgm:spPr/>
    </dgm:pt>
    <dgm:pt modelId="{CEA7F121-8A2A-4FAC-A413-D0A2025CB671}" type="pres">
      <dgm:prSet presAssocID="{F4D905B8-588B-449E-909A-3ED245AD1E6D}" presName="cycle" presStyleCnt="0"/>
      <dgm:spPr/>
    </dgm:pt>
    <dgm:pt modelId="{CD528F46-59F4-4A05-97CD-FB75148F4FC2}" type="pres">
      <dgm:prSet presAssocID="{F4D905B8-588B-449E-909A-3ED245AD1E6D}" presName="srcNode" presStyleLbl="node1" presStyleIdx="0" presStyleCnt="6"/>
      <dgm:spPr/>
    </dgm:pt>
    <dgm:pt modelId="{ECCBE46A-A163-4DF9-8A21-99201124810B}" type="pres">
      <dgm:prSet presAssocID="{F4D905B8-588B-449E-909A-3ED245AD1E6D}" presName="conn" presStyleLbl="parChTrans1D2" presStyleIdx="0" presStyleCnt="1"/>
      <dgm:spPr/>
    </dgm:pt>
    <dgm:pt modelId="{40F96FA1-47D3-428E-BFB9-1126B497FAF4}" type="pres">
      <dgm:prSet presAssocID="{F4D905B8-588B-449E-909A-3ED245AD1E6D}" presName="extraNode" presStyleLbl="node1" presStyleIdx="0" presStyleCnt="6"/>
      <dgm:spPr/>
    </dgm:pt>
    <dgm:pt modelId="{3D8A731D-F84F-46E3-8B9B-4D650FAF592B}" type="pres">
      <dgm:prSet presAssocID="{F4D905B8-588B-449E-909A-3ED245AD1E6D}" presName="dstNode" presStyleLbl="node1" presStyleIdx="0" presStyleCnt="6"/>
      <dgm:spPr/>
    </dgm:pt>
    <dgm:pt modelId="{B3574FF2-53A4-475E-B2CD-BBCBDC6B63A0}" type="pres">
      <dgm:prSet presAssocID="{41E91E23-EAEE-474F-81A0-33EE6FCD89D6}" presName="text_1" presStyleLbl="node1" presStyleIdx="0" presStyleCnt="6">
        <dgm:presLayoutVars>
          <dgm:bulletEnabled val="1"/>
        </dgm:presLayoutVars>
      </dgm:prSet>
      <dgm:spPr/>
      <dgm:t>
        <a:bodyPr/>
        <a:lstStyle/>
        <a:p>
          <a:endParaRPr lang="en-US"/>
        </a:p>
      </dgm:t>
    </dgm:pt>
    <dgm:pt modelId="{C183016F-39BF-4C03-96E6-6B4D16BD2E12}" type="pres">
      <dgm:prSet presAssocID="{41E91E23-EAEE-474F-81A0-33EE6FCD89D6}" presName="accent_1" presStyleCnt="0"/>
      <dgm:spPr/>
    </dgm:pt>
    <dgm:pt modelId="{2C7CDAD1-C235-42BE-BADF-E6D6A17E4083}" type="pres">
      <dgm:prSet presAssocID="{41E91E23-EAEE-474F-81A0-33EE6FCD89D6}" presName="accentRepeatNode" presStyleLbl="solidFgAcc1" presStyleIdx="0" presStyleCnt="6"/>
      <dgm:spPr/>
    </dgm:pt>
    <dgm:pt modelId="{6BCA22F0-1E92-43CA-A1AD-A204A6B0455C}" type="pres">
      <dgm:prSet presAssocID="{F8AAA3F6-71E6-424F-AE9C-4F08D769453B}" presName="text_2" presStyleLbl="node1" presStyleIdx="1" presStyleCnt="6">
        <dgm:presLayoutVars>
          <dgm:bulletEnabled val="1"/>
        </dgm:presLayoutVars>
      </dgm:prSet>
      <dgm:spPr/>
    </dgm:pt>
    <dgm:pt modelId="{3F93F471-AEB3-4261-B26D-1048EEEEC287}" type="pres">
      <dgm:prSet presAssocID="{F8AAA3F6-71E6-424F-AE9C-4F08D769453B}" presName="accent_2" presStyleCnt="0"/>
      <dgm:spPr/>
    </dgm:pt>
    <dgm:pt modelId="{00D946DF-1E52-404E-AFAE-E6441F986F11}" type="pres">
      <dgm:prSet presAssocID="{F8AAA3F6-71E6-424F-AE9C-4F08D769453B}" presName="accentRepeatNode" presStyleLbl="solidFgAcc1" presStyleIdx="1" presStyleCnt="6"/>
      <dgm:spPr/>
    </dgm:pt>
    <dgm:pt modelId="{F0794144-4DAB-4043-9CB1-9C8E8D39D976}" type="pres">
      <dgm:prSet presAssocID="{FF0F3B41-D943-47C3-9001-93C583A5F8ED}" presName="text_3" presStyleLbl="node1" presStyleIdx="2" presStyleCnt="6">
        <dgm:presLayoutVars>
          <dgm:bulletEnabled val="1"/>
        </dgm:presLayoutVars>
      </dgm:prSet>
      <dgm:spPr/>
    </dgm:pt>
    <dgm:pt modelId="{34A0E942-4D68-4BED-BB07-33D6E1D5FFFE}" type="pres">
      <dgm:prSet presAssocID="{FF0F3B41-D943-47C3-9001-93C583A5F8ED}" presName="accent_3" presStyleCnt="0"/>
      <dgm:spPr/>
    </dgm:pt>
    <dgm:pt modelId="{8CAD8671-7FC9-422D-810A-11C6C63010D6}" type="pres">
      <dgm:prSet presAssocID="{FF0F3B41-D943-47C3-9001-93C583A5F8ED}" presName="accentRepeatNode" presStyleLbl="solidFgAcc1" presStyleIdx="2" presStyleCnt="6"/>
      <dgm:spPr/>
    </dgm:pt>
    <dgm:pt modelId="{FADDE168-C57E-471E-8247-B8CAC56257FF}" type="pres">
      <dgm:prSet presAssocID="{2AF91DB5-1BC3-4A8F-B218-23ECB3DA811F}" presName="text_4" presStyleLbl="node1" presStyleIdx="3" presStyleCnt="6">
        <dgm:presLayoutVars>
          <dgm:bulletEnabled val="1"/>
        </dgm:presLayoutVars>
      </dgm:prSet>
      <dgm:spPr/>
    </dgm:pt>
    <dgm:pt modelId="{5C8CF978-F5B1-49E6-A81B-835138B832A9}" type="pres">
      <dgm:prSet presAssocID="{2AF91DB5-1BC3-4A8F-B218-23ECB3DA811F}" presName="accent_4" presStyleCnt="0"/>
      <dgm:spPr/>
    </dgm:pt>
    <dgm:pt modelId="{B207AF9E-8C14-446A-AD84-1090FDD6DDAC}" type="pres">
      <dgm:prSet presAssocID="{2AF91DB5-1BC3-4A8F-B218-23ECB3DA811F}" presName="accentRepeatNode" presStyleLbl="solidFgAcc1" presStyleIdx="3" presStyleCnt="6"/>
      <dgm:spPr/>
    </dgm:pt>
    <dgm:pt modelId="{4E57338C-27D6-44F5-A986-65C83877968A}" type="pres">
      <dgm:prSet presAssocID="{E956C1E0-AE27-4F61-93C6-725B5A8ED21C}" presName="text_5" presStyleLbl="node1" presStyleIdx="4" presStyleCnt="6">
        <dgm:presLayoutVars>
          <dgm:bulletEnabled val="1"/>
        </dgm:presLayoutVars>
      </dgm:prSet>
      <dgm:spPr/>
    </dgm:pt>
    <dgm:pt modelId="{07614CF2-5108-4EE6-9D26-F5D2C8E1920C}" type="pres">
      <dgm:prSet presAssocID="{E956C1E0-AE27-4F61-93C6-725B5A8ED21C}" presName="accent_5" presStyleCnt="0"/>
      <dgm:spPr/>
    </dgm:pt>
    <dgm:pt modelId="{274A4744-DAB9-4C06-B43C-E43D4452B633}" type="pres">
      <dgm:prSet presAssocID="{E956C1E0-AE27-4F61-93C6-725B5A8ED21C}" presName="accentRepeatNode" presStyleLbl="solidFgAcc1" presStyleIdx="4" presStyleCnt="6"/>
      <dgm:spPr/>
    </dgm:pt>
    <dgm:pt modelId="{0D5459D0-F7E6-442F-837D-48E1E30DE451}" type="pres">
      <dgm:prSet presAssocID="{83FAFA44-E990-4C5E-A7B0-D3C37EADF61B}" presName="text_6" presStyleLbl="node1" presStyleIdx="5" presStyleCnt="6">
        <dgm:presLayoutVars>
          <dgm:bulletEnabled val="1"/>
        </dgm:presLayoutVars>
      </dgm:prSet>
      <dgm:spPr/>
    </dgm:pt>
    <dgm:pt modelId="{0639AECC-BD53-4F1F-84B7-0090451D43E5}" type="pres">
      <dgm:prSet presAssocID="{83FAFA44-E990-4C5E-A7B0-D3C37EADF61B}" presName="accent_6" presStyleCnt="0"/>
      <dgm:spPr/>
    </dgm:pt>
    <dgm:pt modelId="{3DB12BBC-5026-4CB4-8BEC-26011B39DC43}" type="pres">
      <dgm:prSet presAssocID="{83FAFA44-E990-4C5E-A7B0-D3C37EADF61B}" presName="accentRepeatNode" presStyleLbl="solidFgAcc1" presStyleIdx="5" presStyleCnt="6"/>
      <dgm:spPr/>
    </dgm:pt>
  </dgm:ptLst>
  <dgm:cxnLst>
    <dgm:cxn modelId="{1AC6EC3E-DCA6-4980-87E7-98E00773FBE4}" type="presOf" srcId="{5B15B833-C08B-49B2-99CC-D1259C9CB3BD}" destId="{ECCBE46A-A163-4DF9-8A21-99201124810B}" srcOrd="0" destOrd="0" presId="urn:microsoft.com/office/officeart/2008/layout/VerticalCurvedList"/>
    <dgm:cxn modelId="{E6924AF5-B00F-42E0-A5A2-4430C6DD5871}" srcId="{F4D905B8-588B-449E-909A-3ED245AD1E6D}" destId="{83FAFA44-E990-4C5E-A7B0-D3C37EADF61B}" srcOrd="5" destOrd="0" parTransId="{D4AA7184-7F8B-4208-82FA-579AF137BDB3}" sibTransId="{C0B7A4D2-D226-4A67-8C6F-BFF892005C43}"/>
    <dgm:cxn modelId="{A34C76CF-AB24-49A0-B2D3-F9EF719BD2B7}" srcId="{F4D905B8-588B-449E-909A-3ED245AD1E6D}" destId="{2AF91DB5-1BC3-4A8F-B218-23ECB3DA811F}" srcOrd="3" destOrd="0" parTransId="{6513A22F-83D8-46B1-82D6-CADAFB48ADC4}" sibTransId="{A57A5596-19A2-4FBA-9E58-CA106F9CFAE1}"/>
    <dgm:cxn modelId="{2B49DE9F-F1CE-415D-A458-538C40EE4C3D}" type="presOf" srcId="{F8AAA3F6-71E6-424F-AE9C-4F08D769453B}" destId="{6BCA22F0-1E92-43CA-A1AD-A204A6B0455C}" srcOrd="0" destOrd="0" presId="urn:microsoft.com/office/officeart/2008/layout/VerticalCurvedList"/>
    <dgm:cxn modelId="{158ADC96-B5A7-4F9C-8E96-73F777C0BCD3}" srcId="{F4D905B8-588B-449E-909A-3ED245AD1E6D}" destId="{E956C1E0-AE27-4F61-93C6-725B5A8ED21C}" srcOrd="4" destOrd="0" parTransId="{FFD23357-0AC6-4808-9644-9363495B5E6E}" sibTransId="{21094CE8-03C0-411F-B84B-C7D4707C84EC}"/>
    <dgm:cxn modelId="{0F48C7C4-2E87-4A4C-A3BF-723DA9D7C0EE}" type="presOf" srcId="{83FAFA44-E990-4C5E-A7B0-D3C37EADF61B}" destId="{0D5459D0-F7E6-442F-837D-48E1E30DE451}" srcOrd="0" destOrd="0" presId="urn:microsoft.com/office/officeart/2008/layout/VerticalCurvedList"/>
    <dgm:cxn modelId="{F2B3032C-64A7-40A7-98CC-292EAAB41205}" type="presOf" srcId="{F4D905B8-588B-449E-909A-3ED245AD1E6D}" destId="{380D3442-E8AB-4557-9EB0-429A91C2E6AF}" srcOrd="0" destOrd="0" presId="urn:microsoft.com/office/officeart/2008/layout/VerticalCurvedList"/>
    <dgm:cxn modelId="{2200D2C8-DFF0-403F-ADDD-2C20C46D9BFE}" type="presOf" srcId="{2AF91DB5-1BC3-4A8F-B218-23ECB3DA811F}" destId="{FADDE168-C57E-471E-8247-B8CAC56257FF}" srcOrd="0" destOrd="0" presId="urn:microsoft.com/office/officeart/2008/layout/VerticalCurvedList"/>
    <dgm:cxn modelId="{61E36F1E-CF48-4B78-AC5A-FEFDC41513F5}" srcId="{F4D905B8-588B-449E-909A-3ED245AD1E6D}" destId="{41E91E23-EAEE-474F-81A0-33EE6FCD89D6}" srcOrd="0" destOrd="0" parTransId="{0FE326C3-1E22-4811-9ED8-56F0822000AD}" sibTransId="{5B15B833-C08B-49B2-99CC-D1259C9CB3BD}"/>
    <dgm:cxn modelId="{99335B71-C94A-4F01-A485-076C9C2CDD88}" type="presOf" srcId="{41E91E23-EAEE-474F-81A0-33EE6FCD89D6}" destId="{B3574FF2-53A4-475E-B2CD-BBCBDC6B63A0}" srcOrd="0" destOrd="0" presId="urn:microsoft.com/office/officeart/2008/layout/VerticalCurvedList"/>
    <dgm:cxn modelId="{7FCA9FD7-482F-49FF-9F81-75DA9BBD622C}" type="presOf" srcId="{FF0F3B41-D943-47C3-9001-93C583A5F8ED}" destId="{F0794144-4DAB-4043-9CB1-9C8E8D39D976}" srcOrd="0" destOrd="0" presId="urn:microsoft.com/office/officeart/2008/layout/VerticalCurvedList"/>
    <dgm:cxn modelId="{1D8BF371-1A04-4AE0-8CF0-EB52E8F775F1}" srcId="{F4D905B8-588B-449E-909A-3ED245AD1E6D}" destId="{FF0F3B41-D943-47C3-9001-93C583A5F8ED}" srcOrd="2" destOrd="0" parTransId="{562B80D8-DAD0-4B2B-A719-73D82146582D}" sibTransId="{A67897D6-9603-4DD9-8803-25B091035518}"/>
    <dgm:cxn modelId="{F36AF0BD-41FC-477E-9205-08252DE8C763}" srcId="{F4D905B8-588B-449E-909A-3ED245AD1E6D}" destId="{F8AAA3F6-71E6-424F-AE9C-4F08D769453B}" srcOrd="1" destOrd="0" parTransId="{205F3297-0CD1-460E-BB35-EE6B31006A1B}" sibTransId="{4176B2FD-E82F-4690-A13E-3DB7A0D5D992}"/>
    <dgm:cxn modelId="{7CE6AFCC-2B77-4D6A-90B0-082C7F2DCB26}" type="presOf" srcId="{E956C1E0-AE27-4F61-93C6-725B5A8ED21C}" destId="{4E57338C-27D6-44F5-A986-65C83877968A}" srcOrd="0" destOrd="0" presId="urn:microsoft.com/office/officeart/2008/layout/VerticalCurvedList"/>
    <dgm:cxn modelId="{E6DB7BDE-019D-4201-966D-DADE1014B966}" type="presParOf" srcId="{380D3442-E8AB-4557-9EB0-429A91C2E6AF}" destId="{BACDAAAD-EA99-40C7-9423-6D13BD1F42AB}" srcOrd="0" destOrd="0" presId="urn:microsoft.com/office/officeart/2008/layout/VerticalCurvedList"/>
    <dgm:cxn modelId="{8345F1D6-7B59-45DC-925E-FA422AB51E42}" type="presParOf" srcId="{BACDAAAD-EA99-40C7-9423-6D13BD1F42AB}" destId="{CEA7F121-8A2A-4FAC-A413-D0A2025CB671}" srcOrd="0" destOrd="0" presId="urn:microsoft.com/office/officeart/2008/layout/VerticalCurvedList"/>
    <dgm:cxn modelId="{17622D6C-5775-4AA4-94A4-3C40C7EB8C67}" type="presParOf" srcId="{CEA7F121-8A2A-4FAC-A413-D0A2025CB671}" destId="{CD528F46-59F4-4A05-97CD-FB75148F4FC2}" srcOrd="0" destOrd="0" presId="urn:microsoft.com/office/officeart/2008/layout/VerticalCurvedList"/>
    <dgm:cxn modelId="{A6CA837F-F6CD-4EAD-BD59-DC2BA6458EE9}" type="presParOf" srcId="{CEA7F121-8A2A-4FAC-A413-D0A2025CB671}" destId="{ECCBE46A-A163-4DF9-8A21-99201124810B}" srcOrd="1" destOrd="0" presId="urn:microsoft.com/office/officeart/2008/layout/VerticalCurvedList"/>
    <dgm:cxn modelId="{31CEB554-4021-43E7-BB3C-F57BD3A7623F}" type="presParOf" srcId="{CEA7F121-8A2A-4FAC-A413-D0A2025CB671}" destId="{40F96FA1-47D3-428E-BFB9-1126B497FAF4}" srcOrd="2" destOrd="0" presId="urn:microsoft.com/office/officeart/2008/layout/VerticalCurvedList"/>
    <dgm:cxn modelId="{277584EF-A735-453B-9B04-5BE8CD7E6993}" type="presParOf" srcId="{CEA7F121-8A2A-4FAC-A413-D0A2025CB671}" destId="{3D8A731D-F84F-46E3-8B9B-4D650FAF592B}" srcOrd="3" destOrd="0" presId="urn:microsoft.com/office/officeart/2008/layout/VerticalCurvedList"/>
    <dgm:cxn modelId="{766DB944-B96F-418D-858C-37394C8CBD8A}" type="presParOf" srcId="{BACDAAAD-EA99-40C7-9423-6D13BD1F42AB}" destId="{B3574FF2-53A4-475E-B2CD-BBCBDC6B63A0}" srcOrd="1" destOrd="0" presId="urn:microsoft.com/office/officeart/2008/layout/VerticalCurvedList"/>
    <dgm:cxn modelId="{C8F0936F-137B-426B-8D08-3BE9273D511A}" type="presParOf" srcId="{BACDAAAD-EA99-40C7-9423-6D13BD1F42AB}" destId="{C183016F-39BF-4C03-96E6-6B4D16BD2E12}" srcOrd="2" destOrd="0" presId="urn:microsoft.com/office/officeart/2008/layout/VerticalCurvedList"/>
    <dgm:cxn modelId="{ACE5EA3D-C18D-4057-9AC4-6B398CDCA2DE}" type="presParOf" srcId="{C183016F-39BF-4C03-96E6-6B4D16BD2E12}" destId="{2C7CDAD1-C235-42BE-BADF-E6D6A17E4083}" srcOrd="0" destOrd="0" presId="urn:microsoft.com/office/officeart/2008/layout/VerticalCurvedList"/>
    <dgm:cxn modelId="{F7EA9B92-66B4-4B2D-8A71-9643B707CB51}" type="presParOf" srcId="{BACDAAAD-EA99-40C7-9423-6D13BD1F42AB}" destId="{6BCA22F0-1E92-43CA-A1AD-A204A6B0455C}" srcOrd="3" destOrd="0" presId="urn:microsoft.com/office/officeart/2008/layout/VerticalCurvedList"/>
    <dgm:cxn modelId="{2A84FB88-C5B7-4676-89DA-D1260616E66A}" type="presParOf" srcId="{BACDAAAD-EA99-40C7-9423-6D13BD1F42AB}" destId="{3F93F471-AEB3-4261-B26D-1048EEEEC287}" srcOrd="4" destOrd="0" presId="urn:microsoft.com/office/officeart/2008/layout/VerticalCurvedList"/>
    <dgm:cxn modelId="{1811B28F-BA4D-4EF0-807C-780A7CA35317}" type="presParOf" srcId="{3F93F471-AEB3-4261-B26D-1048EEEEC287}" destId="{00D946DF-1E52-404E-AFAE-E6441F986F11}" srcOrd="0" destOrd="0" presId="urn:microsoft.com/office/officeart/2008/layout/VerticalCurvedList"/>
    <dgm:cxn modelId="{354B55BD-4848-4ABF-9B38-F3F4ADACA018}" type="presParOf" srcId="{BACDAAAD-EA99-40C7-9423-6D13BD1F42AB}" destId="{F0794144-4DAB-4043-9CB1-9C8E8D39D976}" srcOrd="5" destOrd="0" presId="urn:microsoft.com/office/officeart/2008/layout/VerticalCurvedList"/>
    <dgm:cxn modelId="{9AECE2EF-AC09-403F-B34D-23BF83A1298F}" type="presParOf" srcId="{BACDAAAD-EA99-40C7-9423-6D13BD1F42AB}" destId="{34A0E942-4D68-4BED-BB07-33D6E1D5FFFE}" srcOrd="6" destOrd="0" presId="urn:microsoft.com/office/officeart/2008/layout/VerticalCurvedList"/>
    <dgm:cxn modelId="{28F65D08-4C53-4380-9247-B4751C5A4226}" type="presParOf" srcId="{34A0E942-4D68-4BED-BB07-33D6E1D5FFFE}" destId="{8CAD8671-7FC9-422D-810A-11C6C63010D6}" srcOrd="0" destOrd="0" presId="urn:microsoft.com/office/officeart/2008/layout/VerticalCurvedList"/>
    <dgm:cxn modelId="{90B1C10D-B17B-4505-92A0-FE2AB166CAFA}" type="presParOf" srcId="{BACDAAAD-EA99-40C7-9423-6D13BD1F42AB}" destId="{FADDE168-C57E-471E-8247-B8CAC56257FF}" srcOrd="7" destOrd="0" presId="urn:microsoft.com/office/officeart/2008/layout/VerticalCurvedList"/>
    <dgm:cxn modelId="{3F52DC84-567A-4C66-B7C1-AE10092AD0B6}" type="presParOf" srcId="{BACDAAAD-EA99-40C7-9423-6D13BD1F42AB}" destId="{5C8CF978-F5B1-49E6-A81B-835138B832A9}" srcOrd="8" destOrd="0" presId="urn:microsoft.com/office/officeart/2008/layout/VerticalCurvedList"/>
    <dgm:cxn modelId="{0504FF8D-2213-40C1-A195-A75D1C1B794A}" type="presParOf" srcId="{5C8CF978-F5B1-49E6-A81B-835138B832A9}" destId="{B207AF9E-8C14-446A-AD84-1090FDD6DDAC}" srcOrd="0" destOrd="0" presId="urn:microsoft.com/office/officeart/2008/layout/VerticalCurvedList"/>
    <dgm:cxn modelId="{CAC68BC2-0DE0-4ED5-AAAF-A77FB11A38E5}" type="presParOf" srcId="{BACDAAAD-EA99-40C7-9423-6D13BD1F42AB}" destId="{4E57338C-27D6-44F5-A986-65C83877968A}" srcOrd="9" destOrd="0" presId="urn:microsoft.com/office/officeart/2008/layout/VerticalCurvedList"/>
    <dgm:cxn modelId="{FB62EEC6-EAB2-4145-9E1B-16D0460309AB}" type="presParOf" srcId="{BACDAAAD-EA99-40C7-9423-6D13BD1F42AB}" destId="{07614CF2-5108-4EE6-9D26-F5D2C8E1920C}" srcOrd="10" destOrd="0" presId="urn:microsoft.com/office/officeart/2008/layout/VerticalCurvedList"/>
    <dgm:cxn modelId="{926B36A3-80BE-4B7B-85D5-F931B61E0F42}" type="presParOf" srcId="{07614CF2-5108-4EE6-9D26-F5D2C8E1920C}" destId="{274A4744-DAB9-4C06-B43C-E43D4452B633}" srcOrd="0" destOrd="0" presId="urn:microsoft.com/office/officeart/2008/layout/VerticalCurvedList"/>
    <dgm:cxn modelId="{CB34526E-B71F-4F60-A235-38D4B2FC482C}" type="presParOf" srcId="{BACDAAAD-EA99-40C7-9423-6D13BD1F42AB}" destId="{0D5459D0-F7E6-442F-837D-48E1E30DE451}" srcOrd="11" destOrd="0" presId="urn:microsoft.com/office/officeart/2008/layout/VerticalCurvedList"/>
    <dgm:cxn modelId="{B567A19E-0D00-45FC-A29F-C7C8DF20F8BE}" type="presParOf" srcId="{BACDAAAD-EA99-40C7-9423-6D13BD1F42AB}" destId="{0639AECC-BD53-4F1F-84B7-0090451D43E5}" srcOrd="12" destOrd="0" presId="urn:microsoft.com/office/officeart/2008/layout/VerticalCurvedList"/>
    <dgm:cxn modelId="{B84E6220-7BCA-4475-AF09-66CDDD218E29}" type="presParOf" srcId="{0639AECC-BD53-4F1F-84B7-0090451D43E5}" destId="{3DB12BBC-5026-4CB4-8BEC-26011B39DC43}"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7CB312E-9A45-43EC-B37A-126AC8D7A5C8}" type="doc">
      <dgm:prSet loTypeId="urn:microsoft.com/office/officeart/2008/layout/VerticalCurvedList" loCatId="list" qsTypeId="urn:microsoft.com/office/officeart/2005/8/quickstyle/simple1" qsCatId="simple" csTypeId="urn:microsoft.com/office/officeart/2005/8/colors/accent1_5" csCatId="accent1" phldr="1"/>
      <dgm:spPr/>
      <dgm:t>
        <a:bodyPr/>
        <a:lstStyle/>
        <a:p>
          <a:endParaRPr lang="en-US"/>
        </a:p>
      </dgm:t>
    </dgm:pt>
    <dgm:pt modelId="{7455734D-6BA3-40C0-A78F-E546FD0B76CE}">
      <dgm:prSet phldrT="[Text]" custT="1"/>
      <dgm:spPr/>
      <dgm:t>
        <a:bodyPr/>
        <a:lstStyle/>
        <a:p>
          <a:pPr algn="just" rtl="1">
            <a:lnSpc>
              <a:spcPct val="150000"/>
            </a:lnSpc>
          </a:pPr>
          <a:r>
            <a:rPr lang="ar-SY" sz="2200" smtClean="0">
              <a:solidFill>
                <a:schemeClr val="tx1"/>
              </a:solidFill>
            </a:rPr>
            <a:t>رمز معدل الحوافز.</a:t>
          </a:r>
          <a:endParaRPr lang="en-US" sz="2200">
            <a:solidFill>
              <a:schemeClr val="tx1"/>
            </a:solidFill>
          </a:endParaRPr>
        </a:p>
      </dgm:t>
    </dgm:pt>
    <dgm:pt modelId="{0B1C4786-24BD-4718-8E9C-DCEB2AEBB39F}" type="parTrans" cxnId="{9A08BC4E-5DCB-41BE-AA13-B12551D2BA02}">
      <dgm:prSet/>
      <dgm:spPr/>
      <dgm:t>
        <a:bodyPr/>
        <a:lstStyle/>
        <a:p>
          <a:pPr algn="just" rtl="1">
            <a:lnSpc>
              <a:spcPct val="150000"/>
            </a:lnSpc>
          </a:pPr>
          <a:endParaRPr lang="en-US" sz="2200">
            <a:solidFill>
              <a:schemeClr val="tx1"/>
            </a:solidFill>
          </a:endParaRPr>
        </a:p>
      </dgm:t>
    </dgm:pt>
    <dgm:pt modelId="{1C696800-5DDB-48EB-923A-319BC2F0C2B2}" type="sibTrans" cxnId="{9A08BC4E-5DCB-41BE-AA13-B12551D2BA02}">
      <dgm:prSet/>
      <dgm:spPr/>
      <dgm:t>
        <a:bodyPr/>
        <a:lstStyle/>
        <a:p>
          <a:pPr algn="just" rtl="1">
            <a:lnSpc>
              <a:spcPct val="150000"/>
            </a:lnSpc>
          </a:pPr>
          <a:endParaRPr lang="en-US" sz="2200">
            <a:solidFill>
              <a:schemeClr val="tx1"/>
            </a:solidFill>
          </a:endParaRPr>
        </a:p>
      </dgm:t>
    </dgm:pt>
    <dgm:pt modelId="{71911D40-F7E0-4A67-A0D6-7AE432EB13FB}">
      <dgm:prSet custT="1"/>
      <dgm:spPr/>
      <dgm:t>
        <a:bodyPr/>
        <a:lstStyle/>
        <a:p>
          <a:pPr algn="just" rtl="1">
            <a:lnSpc>
              <a:spcPct val="150000"/>
            </a:lnSpc>
          </a:pPr>
          <a:r>
            <a:rPr lang="ar-SY" sz="2200" smtClean="0">
              <a:solidFill>
                <a:schemeClr val="tx1"/>
              </a:solidFill>
            </a:rPr>
            <a:t>أفضل الأسعار المتاحة.</a:t>
          </a:r>
          <a:endParaRPr lang="ar-SY" sz="2200" dirty="0" smtClean="0">
            <a:solidFill>
              <a:schemeClr val="tx1"/>
            </a:solidFill>
          </a:endParaRPr>
        </a:p>
      </dgm:t>
    </dgm:pt>
    <dgm:pt modelId="{029D6BB8-A385-4D85-8A2E-DC842B445592}" type="parTrans" cxnId="{02ABDEAA-5B38-40C3-A2B2-B435A29B43EC}">
      <dgm:prSet/>
      <dgm:spPr/>
      <dgm:t>
        <a:bodyPr/>
        <a:lstStyle/>
        <a:p>
          <a:pPr algn="just" rtl="1">
            <a:lnSpc>
              <a:spcPct val="150000"/>
            </a:lnSpc>
          </a:pPr>
          <a:endParaRPr lang="en-US" sz="2200">
            <a:solidFill>
              <a:schemeClr val="tx1"/>
            </a:solidFill>
          </a:endParaRPr>
        </a:p>
      </dgm:t>
    </dgm:pt>
    <dgm:pt modelId="{50C60D6E-4F7A-4D82-AA8C-3C96E774A058}" type="sibTrans" cxnId="{02ABDEAA-5B38-40C3-A2B2-B435A29B43EC}">
      <dgm:prSet/>
      <dgm:spPr/>
      <dgm:t>
        <a:bodyPr/>
        <a:lstStyle/>
        <a:p>
          <a:pPr algn="just" rtl="1">
            <a:lnSpc>
              <a:spcPct val="150000"/>
            </a:lnSpc>
          </a:pPr>
          <a:endParaRPr lang="en-US" sz="2200">
            <a:solidFill>
              <a:schemeClr val="tx1"/>
            </a:solidFill>
          </a:endParaRPr>
        </a:p>
      </dgm:t>
    </dgm:pt>
    <dgm:pt modelId="{76D59645-6650-46A2-8E37-8DB78ACB54CE}">
      <dgm:prSet custT="1"/>
      <dgm:spPr/>
      <dgm:t>
        <a:bodyPr/>
        <a:lstStyle/>
        <a:p>
          <a:pPr algn="just" rtl="1">
            <a:lnSpc>
              <a:spcPct val="150000"/>
            </a:lnSpc>
          </a:pPr>
          <a:r>
            <a:rPr lang="ar-SY" sz="2200" smtClean="0">
              <a:solidFill>
                <a:schemeClr val="tx1"/>
              </a:solidFill>
            </a:rPr>
            <a:t>السعر المجاني.</a:t>
          </a:r>
          <a:endParaRPr lang="en-US" sz="2200" dirty="0" smtClean="0">
            <a:solidFill>
              <a:schemeClr val="tx1"/>
            </a:solidFill>
          </a:endParaRPr>
        </a:p>
      </dgm:t>
    </dgm:pt>
    <dgm:pt modelId="{36D132FC-EDBE-4BA9-BF59-114E98ECC26A}" type="parTrans" cxnId="{4607AC8B-399A-4626-9E4B-8B1E7C74C0D0}">
      <dgm:prSet/>
      <dgm:spPr/>
      <dgm:t>
        <a:bodyPr/>
        <a:lstStyle/>
        <a:p>
          <a:pPr algn="just" rtl="1">
            <a:lnSpc>
              <a:spcPct val="150000"/>
            </a:lnSpc>
          </a:pPr>
          <a:endParaRPr lang="en-US" sz="2200">
            <a:solidFill>
              <a:schemeClr val="tx1"/>
            </a:solidFill>
          </a:endParaRPr>
        </a:p>
      </dgm:t>
    </dgm:pt>
    <dgm:pt modelId="{3CC7C2B2-5994-4DE0-870F-7579BB373CA6}" type="sibTrans" cxnId="{4607AC8B-399A-4626-9E4B-8B1E7C74C0D0}">
      <dgm:prSet/>
      <dgm:spPr/>
      <dgm:t>
        <a:bodyPr/>
        <a:lstStyle/>
        <a:p>
          <a:pPr algn="just" rtl="1">
            <a:lnSpc>
              <a:spcPct val="150000"/>
            </a:lnSpc>
          </a:pPr>
          <a:endParaRPr lang="en-US" sz="2200">
            <a:solidFill>
              <a:schemeClr val="tx1"/>
            </a:solidFill>
          </a:endParaRPr>
        </a:p>
      </dgm:t>
    </dgm:pt>
    <dgm:pt modelId="{D567D976-CA9A-4063-8BE0-CFF7947FC7FF}">
      <dgm:prSet custT="1"/>
      <dgm:spPr/>
      <dgm:t>
        <a:bodyPr/>
        <a:lstStyle/>
        <a:p>
          <a:pPr algn="just" rtl="1">
            <a:lnSpc>
              <a:spcPct val="150000"/>
            </a:lnSpc>
          </a:pPr>
          <a:r>
            <a:rPr lang="ar-SY" sz="2200" smtClean="0">
              <a:solidFill>
                <a:schemeClr val="tx1"/>
              </a:solidFill>
            </a:rPr>
            <a:t>سعر استخدام المنزل.</a:t>
          </a:r>
          <a:endParaRPr lang="ar-SY" sz="2200" dirty="0" smtClean="0">
            <a:solidFill>
              <a:schemeClr val="tx1"/>
            </a:solidFill>
          </a:endParaRPr>
        </a:p>
      </dgm:t>
    </dgm:pt>
    <dgm:pt modelId="{673EF9AE-8407-461A-A175-AF337FC37E9D}" type="parTrans" cxnId="{C9144CA6-0FCB-4E78-BC69-9BD389DF9494}">
      <dgm:prSet/>
      <dgm:spPr/>
      <dgm:t>
        <a:bodyPr/>
        <a:lstStyle/>
        <a:p>
          <a:pPr algn="just" rtl="1">
            <a:lnSpc>
              <a:spcPct val="150000"/>
            </a:lnSpc>
          </a:pPr>
          <a:endParaRPr lang="en-US" sz="2200">
            <a:solidFill>
              <a:schemeClr val="tx1"/>
            </a:solidFill>
          </a:endParaRPr>
        </a:p>
      </dgm:t>
    </dgm:pt>
    <dgm:pt modelId="{0A2EE2F6-4C4E-4245-80C4-B7F5736EECEB}" type="sibTrans" cxnId="{C9144CA6-0FCB-4E78-BC69-9BD389DF9494}">
      <dgm:prSet/>
      <dgm:spPr/>
      <dgm:t>
        <a:bodyPr/>
        <a:lstStyle/>
        <a:p>
          <a:pPr algn="just" rtl="1">
            <a:lnSpc>
              <a:spcPct val="150000"/>
            </a:lnSpc>
          </a:pPr>
          <a:endParaRPr lang="en-US" sz="2200">
            <a:solidFill>
              <a:schemeClr val="tx1"/>
            </a:solidFill>
          </a:endParaRPr>
        </a:p>
      </dgm:t>
    </dgm:pt>
    <dgm:pt modelId="{E716E1E7-B86B-4E92-973D-D525B4297F30}">
      <dgm:prSet custT="1"/>
      <dgm:spPr/>
      <dgm:t>
        <a:bodyPr/>
        <a:lstStyle/>
        <a:p>
          <a:pPr algn="just" rtl="1">
            <a:lnSpc>
              <a:spcPct val="150000"/>
            </a:lnSpc>
          </a:pPr>
          <a:r>
            <a:rPr lang="ar-SA" sz="2200" smtClean="0">
              <a:solidFill>
                <a:schemeClr val="tx1"/>
              </a:solidFill>
            </a:rPr>
            <a:t>رمز المعدل الصفري</a:t>
          </a:r>
          <a:r>
            <a:rPr lang="ar-SY" sz="2200" smtClean="0">
              <a:solidFill>
                <a:schemeClr val="tx1"/>
              </a:solidFill>
            </a:rPr>
            <a:t>.</a:t>
          </a:r>
          <a:endParaRPr lang="ar-SY" sz="2200" dirty="0">
            <a:solidFill>
              <a:schemeClr val="tx1"/>
            </a:solidFill>
          </a:endParaRPr>
        </a:p>
      </dgm:t>
    </dgm:pt>
    <dgm:pt modelId="{94F2B565-DD2D-47F0-A1AE-6E8ABA1A3636}" type="parTrans" cxnId="{D1F151F4-22F7-4CB4-94D0-C31BFA5DB63C}">
      <dgm:prSet/>
      <dgm:spPr/>
      <dgm:t>
        <a:bodyPr/>
        <a:lstStyle/>
        <a:p>
          <a:pPr algn="just" rtl="1">
            <a:lnSpc>
              <a:spcPct val="150000"/>
            </a:lnSpc>
          </a:pPr>
          <a:endParaRPr lang="en-US" sz="2200">
            <a:solidFill>
              <a:schemeClr val="tx1"/>
            </a:solidFill>
          </a:endParaRPr>
        </a:p>
      </dgm:t>
    </dgm:pt>
    <dgm:pt modelId="{4DB9D339-EE86-4CD0-8C4C-80DCE7177CEF}" type="sibTrans" cxnId="{D1F151F4-22F7-4CB4-94D0-C31BFA5DB63C}">
      <dgm:prSet/>
      <dgm:spPr/>
      <dgm:t>
        <a:bodyPr/>
        <a:lstStyle/>
        <a:p>
          <a:pPr algn="just" rtl="1">
            <a:lnSpc>
              <a:spcPct val="150000"/>
            </a:lnSpc>
          </a:pPr>
          <a:endParaRPr lang="en-US" sz="2200">
            <a:solidFill>
              <a:schemeClr val="tx1"/>
            </a:solidFill>
          </a:endParaRPr>
        </a:p>
      </dgm:t>
    </dgm:pt>
    <dgm:pt modelId="{26FEF021-B0C5-42F7-9570-FB894EE08202}" type="pres">
      <dgm:prSet presAssocID="{37CB312E-9A45-43EC-B37A-126AC8D7A5C8}" presName="Name0" presStyleCnt="0">
        <dgm:presLayoutVars>
          <dgm:chMax val="7"/>
          <dgm:chPref val="7"/>
          <dgm:dir val="rev"/>
        </dgm:presLayoutVars>
      </dgm:prSet>
      <dgm:spPr/>
    </dgm:pt>
    <dgm:pt modelId="{DB8CB59B-F155-44E8-AB41-D7560D68BE1B}" type="pres">
      <dgm:prSet presAssocID="{37CB312E-9A45-43EC-B37A-126AC8D7A5C8}" presName="Name1" presStyleCnt="0"/>
      <dgm:spPr/>
    </dgm:pt>
    <dgm:pt modelId="{EA53ED4F-6BE8-407F-BEBF-B75DCFC0CF98}" type="pres">
      <dgm:prSet presAssocID="{37CB312E-9A45-43EC-B37A-126AC8D7A5C8}" presName="cycle" presStyleCnt="0"/>
      <dgm:spPr/>
    </dgm:pt>
    <dgm:pt modelId="{871BDB1E-868E-48A3-8E20-C07837D15C5C}" type="pres">
      <dgm:prSet presAssocID="{37CB312E-9A45-43EC-B37A-126AC8D7A5C8}" presName="srcNode" presStyleLbl="node1" presStyleIdx="0" presStyleCnt="5"/>
      <dgm:spPr/>
    </dgm:pt>
    <dgm:pt modelId="{BA91BB31-1C3E-46AE-83BD-5DFD55FB2E95}" type="pres">
      <dgm:prSet presAssocID="{37CB312E-9A45-43EC-B37A-126AC8D7A5C8}" presName="conn" presStyleLbl="parChTrans1D2" presStyleIdx="0" presStyleCnt="1"/>
      <dgm:spPr/>
    </dgm:pt>
    <dgm:pt modelId="{2AD373D0-54EC-45DF-A023-4994E32D4AAE}" type="pres">
      <dgm:prSet presAssocID="{37CB312E-9A45-43EC-B37A-126AC8D7A5C8}" presName="extraNode" presStyleLbl="node1" presStyleIdx="0" presStyleCnt="5"/>
      <dgm:spPr/>
    </dgm:pt>
    <dgm:pt modelId="{EBFDB124-B5C7-4C9A-8817-3B095B16C9D3}" type="pres">
      <dgm:prSet presAssocID="{37CB312E-9A45-43EC-B37A-126AC8D7A5C8}" presName="dstNode" presStyleLbl="node1" presStyleIdx="0" presStyleCnt="5"/>
      <dgm:spPr/>
    </dgm:pt>
    <dgm:pt modelId="{E56A055E-CE5E-4041-84A7-1AFC4BB07A51}" type="pres">
      <dgm:prSet presAssocID="{7455734D-6BA3-40C0-A78F-E546FD0B76CE}" presName="text_1" presStyleLbl="node1" presStyleIdx="0" presStyleCnt="5">
        <dgm:presLayoutVars>
          <dgm:bulletEnabled val="1"/>
        </dgm:presLayoutVars>
      </dgm:prSet>
      <dgm:spPr/>
      <dgm:t>
        <a:bodyPr/>
        <a:lstStyle/>
        <a:p>
          <a:endParaRPr lang="en-US"/>
        </a:p>
      </dgm:t>
    </dgm:pt>
    <dgm:pt modelId="{4DA4D93A-986A-45DB-AFC6-63448764B2FD}" type="pres">
      <dgm:prSet presAssocID="{7455734D-6BA3-40C0-A78F-E546FD0B76CE}" presName="accent_1" presStyleCnt="0"/>
      <dgm:spPr/>
    </dgm:pt>
    <dgm:pt modelId="{50BCD151-6F68-460A-B1D9-CB58CC56EBCD}" type="pres">
      <dgm:prSet presAssocID="{7455734D-6BA3-40C0-A78F-E546FD0B76CE}" presName="accentRepeatNode" presStyleLbl="solidFgAcc1" presStyleIdx="0" presStyleCnt="5"/>
      <dgm:spPr/>
    </dgm:pt>
    <dgm:pt modelId="{A416221A-253F-42E7-9277-B2EEB660F819}" type="pres">
      <dgm:prSet presAssocID="{71911D40-F7E0-4A67-A0D6-7AE432EB13FB}" presName="text_2" presStyleLbl="node1" presStyleIdx="1" presStyleCnt="5">
        <dgm:presLayoutVars>
          <dgm:bulletEnabled val="1"/>
        </dgm:presLayoutVars>
      </dgm:prSet>
      <dgm:spPr/>
    </dgm:pt>
    <dgm:pt modelId="{CFF2B7A0-A61C-4203-96AF-DAF7BFB89A92}" type="pres">
      <dgm:prSet presAssocID="{71911D40-F7E0-4A67-A0D6-7AE432EB13FB}" presName="accent_2" presStyleCnt="0"/>
      <dgm:spPr/>
    </dgm:pt>
    <dgm:pt modelId="{F72E3CFB-0BED-4888-B75A-665100F8EB7B}" type="pres">
      <dgm:prSet presAssocID="{71911D40-F7E0-4A67-A0D6-7AE432EB13FB}" presName="accentRepeatNode" presStyleLbl="solidFgAcc1" presStyleIdx="1" presStyleCnt="5"/>
      <dgm:spPr/>
    </dgm:pt>
    <dgm:pt modelId="{A2D85ACD-E2A1-4E66-9A12-F8E558940B97}" type="pres">
      <dgm:prSet presAssocID="{76D59645-6650-46A2-8E37-8DB78ACB54CE}" presName="text_3" presStyleLbl="node1" presStyleIdx="2" presStyleCnt="5">
        <dgm:presLayoutVars>
          <dgm:bulletEnabled val="1"/>
        </dgm:presLayoutVars>
      </dgm:prSet>
      <dgm:spPr/>
    </dgm:pt>
    <dgm:pt modelId="{949F98CC-D1A7-45E2-A454-A520D1C80694}" type="pres">
      <dgm:prSet presAssocID="{76D59645-6650-46A2-8E37-8DB78ACB54CE}" presName="accent_3" presStyleCnt="0"/>
      <dgm:spPr/>
    </dgm:pt>
    <dgm:pt modelId="{40CD3DCD-8EB2-4379-84FA-3FCE4DF3B8E4}" type="pres">
      <dgm:prSet presAssocID="{76D59645-6650-46A2-8E37-8DB78ACB54CE}" presName="accentRepeatNode" presStyleLbl="solidFgAcc1" presStyleIdx="2" presStyleCnt="5"/>
      <dgm:spPr/>
    </dgm:pt>
    <dgm:pt modelId="{C2613FE0-6021-4456-A5A1-F38C6E59079D}" type="pres">
      <dgm:prSet presAssocID="{D567D976-CA9A-4063-8BE0-CFF7947FC7FF}" presName="text_4" presStyleLbl="node1" presStyleIdx="3" presStyleCnt="5">
        <dgm:presLayoutVars>
          <dgm:bulletEnabled val="1"/>
        </dgm:presLayoutVars>
      </dgm:prSet>
      <dgm:spPr/>
    </dgm:pt>
    <dgm:pt modelId="{B484C41B-78D9-4419-B503-6BDBC1EAD51E}" type="pres">
      <dgm:prSet presAssocID="{D567D976-CA9A-4063-8BE0-CFF7947FC7FF}" presName="accent_4" presStyleCnt="0"/>
      <dgm:spPr/>
    </dgm:pt>
    <dgm:pt modelId="{082C6902-A993-41CB-8086-29305F4636FC}" type="pres">
      <dgm:prSet presAssocID="{D567D976-CA9A-4063-8BE0-CFF7947FC7FF}" presName="accentRepeatNode" presStyleLbl="solidFgAcc1" presStyleIdx="3" presStyleCnt="5"/>
      <dgm:spPr/>
    </dgm:pt>
    <dgm:pt modelId="{C56F03FA-7B6B-4DD8-8B94-A059311DD765}" type="pres">
      <dgm:prSet presAssocID="{E716E1E7-B86B-4E92-973D-D525B4297F30}" presName="text_5" presStyleLbl="node1" presStyleIdx="4" presStyleCnt="5">
        <dgm:presLayoutVars>
          <dgm:bulletEnabled val="1"/>
        </dgm:presLayoutVars>
      </dgm:prSet>
      <dgm:spPr/>
    </dgm:pt>
    <dgm:pt modelId="{AB453E40-82DC-4DF0-8E45-0E2D996D52F3}" type="pres">
      <dgm:prSet presAssocID="{E716E1E7-B86B-4E92-973D-D525B4297F30}" presName="accent_5" presStyleCnt="0"/>
      <dgm:spPr/>
    </dgm:pt>
    <dgm:pt modelId="{9EC07DBA-7008-45F0-BD03-42A57C2B5A6C}" type="pres">
      <dgm:prSet presAssocID="{E716E1E7-B86B-4E92-973D-D525B4297F30}" presName="accentRepeatNode" presStyleLbl="solidFgAcc1" presStyleIdx="4" presStyleCnt="5"/>
      <dgm:spPr/>
    </dgm:pt>
  </dgm:ptLst>
  <dgm:cxnLst>
    <dgm:cxn modelId="{2113B018-1A36-4AEA-9132-37F26D28E9DB}" type="presOf" srcId="{1C696800-5DDB-48EB-923A-319BC2F0C2B2}" destId="{BA91BB31-1C3E-46AE-83BD-5DFD55FB2E95}" srcOrd="0" destOrd="0" presId="urn:microsoft.com/office/officeart/2008/layout/VerticalCurvedList"/>
    <dgm:cxn modelId="{D9B09381-1693-4367-8C50-999F6A08E640}" type="presOf" srcId="{7455734D-6BA3-40C0-A78F-E546FD0B76CE}" destId="{E56A055E-CE5E-4041-84A7-1AFC4BB07A51}" srcOrd="0" destOrd="0" presId="urn:microsoft.com/office/officeart/2008/layout/VerticalCurvedList"/>
    <dgm:cxn modelId="{9A08BC4E-5DCB-41BE-AA13-B12551D2BA02}" srcId="{37CB312E-9A45-43EC-B37A-126AC8D7A5C8}" destId="{7455734D-6BA3-40C0-A78F-E546FD0B76CE}" srcOrd="0" destOrd="0" parTransId="{0B1C4786-24BD-4718-8E9C-DCEB2AEBB39F}" sibTransId="{1C696800-5DDB-48EB-923A-319BC2F0C2B2}"/>
    <dgm:cxn modelId="{02ABDEAA-5B38-40C3-A2B2-B435A29B43EC}" srcId="{37CB312E-9A45-43EC-B37A-126AC8D7A5C8}" destId="{71911D40-F7E0-4A67-A0D6-7AE432EB13FB}" srcOrd="1" destOrd="0" parTransId="{029D6BB8-A385-4D85-8A2E-DC842B445592}" sibTransId="{50C60D6E-4F7A-4D82-AA8C-3C96E774A058}"/>
    <dgm:cxn modelId="{29FBD898-EF16-4284-8A9F-4F6126873018}" type="presOf" srcId="{76D59645-6650-46A2-8E37-8DB78ACB54CE}" destId="{A2D85ACD-E2A1-4E66-9A12-F8E558940B97}" srcOrd="0" destOrd="0" presId="urn:microsoft.com/office/officeart/2008/layout/VerticalCurvedList"/>
    <dgm:cxn modelId="{28AACC42-1B7E-4ADD-B897-116742A92233}" type="presOf" srcId="{D567D976-CA9A-4063-8BE0-CFF7947FC7FF}" destId="{C2613FE0-6021-4456-A5A1-F38C6E59079D}" srcOrd="0" destOrd="0" presId="urn:microsoft.com/office/officeart/2008/layout/VerticalCurvedList"/>
    <dgm:cxn modelId="{D1F151F4-22F7-4CB4-94D0-C31BFA5DB63C}" srcId="{37CB312E-9A45-43EC-B37A-126AC8D7A5C8}" destId="{E716E1E7-B86B-4E92-973D-D525B4297F30}" srcOrd="4" destOrd="0" parTransId="{94F2B565-DD2D-47F0-A1AE-6E8ABA1A3636}" sibTransId="{4DB9D339-EE86-4CD0-8C4C-80DCE7177CEF}"/>
    <dgm:cxn modelId="{0223969D-DC63-465E-9107-B883F86D0574}" type="presOf" srcId="{E716E1E7-B86B-4E92-973D-D525B4297F30}" destId="{C56F03FA-7B6B-4DD8-8B94-A059311DD765}" srcOrd="0" destOrd="0" presId="urn:microsoft.com/office/officeart/2008/layout/VerticalCurvedList"/>
    <dgm:cxn modelId="{77864061-3503-459E-A24C-BC12EEB42D81}" type="presOf" srcId="{37CB312E-9A45-43EC-B37A-126AC8D7A5C8}" destId="{26FEF021-B0C5-42F7-9570-FB894EE08202}" srcOrd="0" destOrd="0" presId="urn:microsoft.com/office/officeart/2008/layout/VerticalCurvedList"/>
    <dgm:cxn modelId="{019674E2-AC1F-4713-989D-9CCEA97D6C93}" type="presOf" srcId="{71911D40-F7E0-4A67-A0D6-7AE432EB13FB}" destId="{A416221A-253F-42E7-9277-B2EEB660F819}" srcOrd="0" destOrd="0" presId="urn:microsoft.com/office/officeart/2008/layout/VerticalCurvedList"/>
    <dgm:cxn modelId="{C9144CA6-0FCB-4E78-BC69-9BD389DF9494}" srcId="{37CB312E-9A45-43EC-B37A-126AC8D7A5C8}" destId="{D567D976-CA9A-4063-8BE0-CFF7947FC7FF}" srcOrd="3" destOrd="0" parTransId="{673EF9AE-8407-461A-A175-AF337FC37E9D}" sibTransId="{0A2EE2F6-4C4E-4245-80C4-B7F5736EECEB}"/>
    <dgm:cxn modelId="{4607AC8B-399A-4626-9E4B-8B1E7C74C0D0}" srcId="{37CB312E-9A45-43EC-B37A-126AC8D7A5C8}" destId="{76D59645-6650-46A2-8E37-8DB78ACB54CE}" srcOrd="2" destOrd="0" parTransId="{36D132FC-EDBE-4BA9-BF59-114E98ECC26A}" sibTransId="{3CC7C2B2-5994-4DE0-870F-7579BB373CA6}"/>
    <dgm:cxn modelId="{5A51E894-7A73-4AF6-9291-633A4693E05A}" type="presParOf" srcId="{26FEF021-B0C5-42F7-9570-FB894EE08202}" destId="{DB8CB59B-F155-44E8-AB41-D7560D68BE1B}" srcOrd="0" destOrd="0" presId="urn:microsoft.com/office/officeart/2008/layout/VerticalCurvedList"/>
    <dgm:cxn modelId="{B2358A71-1336-4BDD-B3E7-39DA435CAB62}" type="presParOf" srcId="{DB8CB59B-F155-44E8-AB41-D7560D68BE1B}" destId="{EA53ED4F-6BE8-407F-BEBF-B75DCFC0CF98}" srcOrd="0" destOrd="0" presId="urn:microsoft.com/office/officeart/2008/layout/VerticalCurvedList"/>
    <dgm:cxn modelId="{75282B3B-56FE-4708-AF88-A659055D38EB}" type="presParOf" srcId="{EA53ED4F-6BE8-407F-BEBF-B75DCFC0CF98}" destId="{871BDB1E-868E-48A3-8E20-C07837D15C5C}" srcOrd="0" destOrd="0" presId="urn:microsoft.com/office/officeart/2008/layout/VerticalCurvedList"/>
    <dgm:cxn modelId="{105D4346-277C-40BB-B145-30A74B47BFD0}" type="presParOf" srcId="{EA53ED4F-6BE8-407F-BEBF-B75DCFC0CF98}" destId="{BA91BB31-1C3E-46AE-83BD-5DFD55FB2E95}" srcOrd="1" destOrd="0" presId="urn:microsoft.com/office/officeart/2008/layout/VerticalCurvedList"/>
    <dgm:cxn modelId="{A8F604F9-F004-4831-86EF-827723179BAB}" type="presParOf" srcId="{EA53ED4F-6BE8-407F-BEBF-B75DCFC0CF98}" destId="{2AD373D0-54EC-45DF-A023-4994E32D4AAE}" srcOrd="2" destOrd="0" presId="urn:microsoft.com/office/officeart/2008/layout/VerticalCurvedList"/>
    <dgm:cxn modelId="{DA5F3B12-085A-4900-A784-376BA47EA13F}" type="presParOf" srcId="{EA53ED4F-6BE8-407F-BEBF-B75DCFC0CF98}" destId="{EBFDB124-B5C7-4C9A-8817-3B095B16C9D3}" srcOrd="3" destOrd="0" presId="urn:microsoft.com/office/officeart/2008/layout/VerticalCurvedList"/>
    <dgm:cxn modelId="{931D870C-D5EE-49C3-9551-050F9DFB457F}" type="presParOf" srcId="{DB8CB59B-F155-44E8-AB41-D7560D68BE1B}" destId="{E56A055E-CE5E-4041-84A7-1AFC4BB07A51}" srcOrd="1" destOrd="0" presId="urn:microsoft.com/office/officeart/2008/layout/VerticalCurvedList"/>
    <dgm:cxn modelId="{B826CE82-0E2F-4933-887E-B2BB6550E84B}" type="presParOf" srcId="{DB8CB59B-F155-44E8-AB41-D7560D68BE1B}" destId="{4DA4D93A-986A-45DB-AFC6-63448764B2FD}" srcOrd="2" destOrd="0" presId="urn:microsoft.com/office/officeart/2008/layout/VerticalCurvedList"/>
    <dgm:cxn modelId="{8677BE10-FBC9-4262-8FA0-A1F0079A9A14}" type="presParOf" srcId="{4DA4D93A-986A-45DB-AFC6-63448764B2FD}" destId="{50BCD151-6F68-460A-B1D9-CB58CC56EBCD}" srcOrd="0" destOrd="0" presId="urn:microsoft.com/office/officeart/2008/layout/VerticalCurvedList"/>
    <dgm:cxn modelId="{2133C76B-C044-4C32-9EE5-A67E9C9B415F}" type="presParOf" srcId="{DB8CB59B-F155-44E8-AB41-D7560D68BE1B}" destId="{A416221A-253F-42E7-9277-B2EEB660F819}" srcOrd="3" destOrd="0" presId="urn:microsoft.com/office/officeart/2008/layout/VerticalCurvedList"/>
    <dgm:cxn modelId="{05962216-C18C-4D52-B684-7AF4F72644D2}" type="presParOf" srcId="{DB8CB59B-F155-44E8-AB41-D7560D68BE1B}" destId="{CFF2B7A0-A61C-4203-96AF-DAF7BFB89A92}" srcOrd="4" destOrd="0" presId="urn:microsoft.com/office/officeart/2008/layout/VerticalCurvedList"/>
    <dgm:cxn modelId="{45C8A945-378D-4D97-831F-EBDC6136766A}" type="presParOf" srcId="{CFF2B7A0-A61C-4203-96AF-DAF7BFB89A92}" destId="{F72E3CFB-0BED-4888-B75A-665100F8EB7B}" srcOrd="0" destOrd="0" presId="urn:microsoft.com/office/officeart/2008/layout/VerticalCurvedList"/>
    <dgm:cxn modelId="{E858B916-BA0F-40B5-8335-C12E76535138}" type="presParOf" srcId="{DB8CB59B-F155-44E8-AB41-D7560D68BE1B}" destId="{A2D85ACD-E2A1-4E66-9A12-F8E558940B97}" srcOrd="5" destOrd="0" presId="urn:microsoft.com/office/officeart/2008/layout/VerticalCurvedList"/>
    <dgm:cxn modelId="{D86C1E66-694D-4880-8C5C-1B89D1A5776F}" type="presParOf" srcId="{DB8CB59B-F155-44E8-AB41-D7560D68BE1B}" destId="{949F98CC-D1A7-45E2-A454-A520D1C80694}" srcOrd="6" destOrd="0" presId="urn:microsoft.com/office/officeart/2008/layout/VerticalCurvedList"/>
    <dgm:cxn modelId="{0E69B490-2D54-482E-B4A6-E4230C999B60}" type="presParOf" srcId="{949F98CC-D1A7-45E2-A454-A520D1C80694}" destId="{40CD3DCD-8EB2-4379-84FA-3FCE4DF3B8E4}" srcOrd="0" destOrd="0" presId="urn:microsoft.com/office/officeart/2008/layout/VerticalCurvedList"/>
    <dgm:cxn modelId="{66E11B6A-C75F-4CE4-BC62-C45785EAFDC7}" type="presParOf" srcId="{DB8CB59B-F155-44E8-AB41-D7560D68BE1B}" destId="{C2613FE0-6021-4456-A5A1-F38C6E59079D}" srcOrd="7" destOrd="0" presId="urn:microsoft.com/office/officeart/2008/layout/VerticalCurvedList"/>
    <dgm:cxn modelId="{CC8E23DF-528C-437D-8A4C-35533A67B67F}" type="presParOf" srcId="{DB8CB59B-F155-44E8-AB41-D7560D68BE1B}" destId="{B484C41B-78D9-4419-B503-6BDBC1EAD51E}" srcOrd="8" destOrd="0" presId="urn:microsoft.com/office/officeart/2008/layout/VerticalCurvedList"/>
    <dgm:cxn modelId="{DCCBBBCC-BEB4-46B3-906B-5C83B69E1D1F}" type="presParOf" srcId="{B484C41B-78D9-4419-B503-6BDBC1EAD51E}" destId="{082C6902-A993-41CB-8086-29305F4636FC}" srcOrd="0" destOrd="0" presId="urn:microsoft.com/office/officeart/2008/layout/VerticalCurvedList"/>
    <dgm:cxn modelId="{C9C1618C-6485-4000-9C2D-EC41425109C9}" type="presParOf" srcId="{DB8CB59B-F155-44E8-AB41-D7560D68BE1B}" destId="{C56F03FA-7B6B-4DD8-8B94-A059311DD765}" srcOrd="9" destOrd="0" presId="urn:microsoft.com/office/officeart/2008/layout/VerticalCurvedList"/>
    <dgm:cxn modelId="{0574B884-2034-448E-B121-FA1C27620D41}" type="presParOf" srcId="{DB8CB59B-F155-44E8-AB41-D7560D68BE1B}" destId="{AB453E40-82DC-4DF0-8E45-0E2D996D52F3}" srcOrd="10" destOrd="0" presId="urn:microsoft.com/office/officeart/2008/layout/VerticalCurvedList"/>
    <dgm:cxn modelId="{BFDCFEA8-6C68-4443-AE51-CA172DBB15C2}" type="presParOf" srcId="{AB453E40-82DC-4DF0-8E45-0E2D996D52F3}" destId="{9EC07DBA-7008-45F0-BD03-42A57C2B5A6C}"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4AEEA51-D5F5-4CBB-977E-F3366030B11A}" type="doc">
      <dgm:prSet loTypeId="urn:microsoft.com/office/officeart/2005/8/layout/vList2" loCatId="list" qsTypeId="urn:microsoft.com/office/officeart/2005/8/quickstyle/simple1" qsCatId="simple" csTypeId="urn:microsoft.com/office/officeart/2005/8/colors/accent1_5" csCatId="accent1" phldr="1"/>
      <dgm:spPr/>
      <dgm:t>
        <a:bodyPr/>
        <a:lstStyle/>
        <a:p>
          <a:endParaRPr lang="en-US"/>
        </a:p>
      </dgm:t>
    </dgm:pt>
    <dgm:pt modelId="{28E1E47C-AFDB-4CEE-9320-175865685D5A}">
      <dgm:prSet phldrT="[Text]" custT="1"/>
      <dgm:spPr/>
      <dgm:t>
        <a:bodyPr/>
        <a:lstStyle/>
        <a:p>
          <a:pPr algn="just" rtl="1"/>
          <a:r>
            <a:rPr lang="ar-SY" sz="2200" smtClean="0">
              <a:solidFill>
                <a:schemeClr val="tx1"/>
              </a:solidFill>
            </a:rPr>
            <a:t>122: رقم تعريف الملكية في السلسلة.</a:t>
          </a:r>
          <a:endParaRPr lang="en-US" sz="2200">
            <a:solidFill>
              <a:schemeClr val="tx1"/>
            </a:solidFill>
          </a:endParaRPr>
        </a:p>
      </dgm:t>
    </dgm:pt>
    <dgm:pt modelId="{7C854AAD-DFD2-4DE0-B550-080923536717}" type="parTrans" cxnId="{33AA5A00-2955-4E03-AE26-976609D30180}">
      <dgm:prSet/>
      <dgm:spPr/>
      <dgm:t>
        <a:bodyPr/>
        <a:lstStyle/>
        <a:p>
          <a:pPr algn="just" rtl="1"/>
          <a:endParaRPr lang="en-US" sz="2200">
            <a:solidFill>
              <a:schemeClr val="tx1"/>
            </a:solidFill>
          </a:endParaRPr>
        </a:p>
      </dgm:t>
    </dgm:pt>
    <dgm:pt modelId="{800B4C4D-C79A-44EB-A105-39EA88D8239C}" type="sibTrans" cxnId="{33AA5A00-2955-4E03-AE26-976609D30180}">
      <dgm:prSet/>
      <dgm:spPr/>
      <dgm:t>
        <a:bodyPr/>
        <a:lstStyle/>
        <a:p>
          <a:pPr algn="just" rtl="1"/>
          <a:endParaRPr lang="en-US" sz="2200">
            <a:solidFill>
              <a:schemeClr val="tx1"/>
            </a:solidFill>
          </a:endParaRPr>
        </a:p>
      </dgm:t>
    </dgm:pt>
    <dgm:pt modelId="{90B36685-578E-4402-AEFC-77A65137BBF4}">
      <dgm:prSet custT="1"/>
      <dgm:spPr/>
      <dgm:t>
        <a:bodyPr/>
        <a:lstStyle/>
        <a:p>
          <a:pPr algn="just" rtl="1"/>
          <a:r>
            <a:rPr lang="en-US" sz="2200" smtClean="0">
              <a:solidFill>
                <a:schemeClr val="tx1"/>
              </a:solidFill>
            </a:rPr>
            <a:t>JB </a:t>
          </a:r>
          <a:r>
            <a:rPr lang="ar-SY" sz="2200" smtClean="0">
              <a:solidFill>
                <a:schemeClr val="tx1"/>
              </a:solidFill>
            </a:rPr>
            <a:t>الأحرف الأولى من اسم موظف الحجز أو كاتب المكتب الذي قبل الحجز.</a:t>
          </a:r>
          <a:endParaRPr lang="en-US" sz="2200" dirty="0" smtClean="0">
            <a:solidFill>
              <a:schemeClr val="tx1"/>
            </a:solidFill>
          </a:endParaRPr>
        </a:p>
      </dgm:t>
    </dgm:pt>
    <dgm:pt modelId="{BF837BE5-0900-47D5-969E-6A9C3BCC2EC2}" type="parTrans" cxnId="{FABC727C-5B02-4461-9399-151777B45B5F}">
      <dgm:prSet/>
      <dgm:spPr/>
      <dgm:t>
        <a:bodyPr/>
        <a:lstStyle/>
        <a:p>
          <a:pPr algn="just" rtl="1"/>
          <a:endParaRPr lang="en-US" sz="2200">
            <a:solidFill>
              <a:schemeClr val="tx1"/>
            </a:solidFill>
          </a:endParaRPr>
        </a:p>
      </dgm:t>
    </dgm:pt>
    <dgm:pt modelId="{6DC95285-180A-477E-8A72-D715AC58AB29}" type="sibTrans" cxnId="{FABC727C-5B02-4461-9399-151777B45B5F}">
      <dgm:prSet/>
      <dgm:spPr/>
      <dgm:t>
        <a:bodyPr/>
        <a:lstStyle/>
        <a:p>
          <a:pPr algn="just" rtl="1"/>
          <a:endParaRPr lang="en-US" sz="2200">
            <a:solidFill>
              <a:schemeClr val="tx1"/>
            </a:solidFill>
          </a:endParaRPr>
        </a:p>
      </dgm:t>
    </dgm:pt>
    <dgm:pt modelId="{6B9F2014-2FB3-48DD-B7F4-1954138EA5EF}">
      <dgm:prSet custT="1"/>
      <dgm:spPr/>
      <dgm:t>
        <a:bodyPr/>
        <a:lstStyle/>
        <a:p>
          <a:pPr algn="just" rtl="1"/>
          <a:r>
            <a:rPr lang="ar-SY" sz="2200" smtClean="0">
              <a:solidFill>
                <a:schemeClr val="tx1"/>
              </a:solidFill>
            </a:rPr>
            <a:t>0309: تاريخ الوصول.</a:t>
          </a:r>
          <a:endParaRPr lang="en-US" sz="2200" dirty="0" smtClean="0">
            <a:solidFill>
              <a:schemeClr val="tx1"/>
            </a:solidFill>
          </a:endParaRPr>
        </a:p>
      </dgm:t>
    </dgm:pt>
    <dgm:pt modelId="{F57F8ADB-1105-4DAF-B6AE-270FD690570F}" type="parTrans" cxnId="{21364EA1-D753-4F56-8C05-81AD8C2996F5}">
      <dgm:prSet/>
      <dgm:spPr/>
      <dgm:t>
        <a:bodyPr/>
        <a:lstStyle/>
        <a:p>
          <a:pPr algn="just" rtl="1"/>
          <a:endParaRPr lang="en-US" sz="2200">
            <a:solidFill>
              <a:schemeClr val="tx1"/>
            </a:solidFill>
          </a:endParaRPr>
        </a:p>
      </dgm:t>
    </dgm:pt>
    <dgm:pt modelId="{AAF1C740-EFD3-4C08-96EB-D57E95C67871}" type="sibTrans" cxnId="{21364EA1-D753-4F56-8C05-81AD8C2996F5}">
      <dgm:prSet/>
      <dgm:spPr/>
      <dgm:t>
        <a:bodyPr/>
        <a:lstStyle/>
        <a:p>
          <a:pPr algn="just" rtl="1"/>
          <a:endParaRPr lang="en-US" sz="2200">
            <a:solidFill>
              <a:schemeClr val="tx1"/>
            </a:solidFill>
          </a:endParaRPr>
        </a:p>
      </dgm:t>
    </dgm:pt>
    <dgm:pt modelId="{54DE8975-AB7D-45E8-8E6B-7C064F10EE74}">
      <dgm:prSet custT="1"/>
      <dgm:spPr/>
      <dgm:t>
        <a:bodyPr/>
        <a:lstStyle/>
        <a:p>
          <a:pPr algn="just" rtl="1"/>
          <a:r>
            <a:rPr lang="ar-SY" sz="2200" smtClean="0">
              <a:solidFill>
                <a:schemeClr val="tx1"/>
              </a:solidFill>
            </a:rPr>
            <a:t>0311: تاريخ المغادرة.</a:t>
          </a:r>
          <a:endParaRPr lang="en-US" sz="2200" dirty="0" smtClean="0">
            <a:solidFill>
              <a:schemeClr val="tx1"/>
            </a:solidFill>
          </a:endParaRPr>
        </a:p>
      </dgm:t>
    </dgm:pt>
    <dgm:pt modelId="{9131557A-F73F-4A05-B4CA-498AB0F3D80D}" type="parTrans" cxnId="{F6885F45-0C63-4FAF-8C46-6F51553B42A3}">
      <dgm:prSet/>
      <dgm:spPr/>
      <dgm:t>
        <a:bodyPr/>
        <a:lstStyle/>
        <a:p>
          <a:pPr algn="just" rtl="1"/>
          <a:endParaRPr lang="en-US" sz="2200">
            <a:solidFill>
              <a:schemeClr val="tx1"/>
            </a:solidFill>
          </a:endParaRPr>
        </a:p>
      </dgm:t>
    </dgm:pt>
    <dgm:pt modelId="{2A32897E-09E3-4954-A63B-D2E4BD6290FC}" type="sibTrans" cxnId="{F6885F45-0C63-4FAF-8C46-6F51553B42A3}">
      <dgm:prSet/>
      <dgm:spPr/>
      <dgm:t>
        <a:bodyPr/>
        <a:lstStyle/>
        <a:p>
          <a:pPr algn="just" rtl="1"/>
          <a:endParaRPr lang="en-US" sz="2200">
            <a:solidFill>
              <a:schemeClr val="tx1"/>
            </a:solidFill>
          </a:endParaRPr>
        </a:p>
      </dgm:t>
    </dgm:pt>
    <dgm:pt modelId="{BF89E98A-79AA-44DC-AB0F-AFC5D87116D5}">
      <dgm:prSet custT="1"/>
      <dgm:spPr/>
      <dgm:t>
        <a:bodyPr/>
        <a:lstStyle/>
        <a:p>
          <a:pPr algn="just" rtl="1"/>
          <a:r>
            <a:rPr lang="en-US" sz="2200" dirty="0" smtClean="0">
              <a:solidFill>
                <a:schemeClr val="tx1"/>
              </a:solidFill>
            </a:rPr>
            <a:t>MC</a:t>
          </a:r>
          <a:r>
            <a:rPr lang="ar-SY" sz="2200" dirty="0" smtClean="0">
              <a:solidFill>
                <a:schemeClr val="tx1"/>
              </a:solidFill>
            </a:rPr>
            <a:t> نوع بطاقة الائتمان </a:t>
          </a:r>
          <a:r>
            <a:rPr lang="en-US" sz="2200" dirty="0" smtClean="0">
              <a:solidFill>
                <a:schemeClr val="tx1"/>
              </a:solidFill>
            </a:rPr>
            <a:t>(MasterCard)</a:t>
          </a:r>
          <a:r>
            <a:rPr lang="ar-SY" sz="2200" dirty="0" smtClean="0">
              <a:solidFill>
                <a:schemeClr val="tx1"/>
              </a:solidFill>
            </a:rPr>
            <a:t>.</a:t>
          </a:r>
          <a:endParaRPr lang="en-US" sz="2200" dirty="0" smtClean="0">
            <a:solidFill>
              <a:schemeClr val="tx1"/>
            </a:solidFill>
          </a:endParaRPr>
        </a:p>
      </dgm:t>
    </dgm:pt>
    <dgm:pt modelId="{2B26846A-C6B8-41CF-90A6-90763E10B71A}" type="parTrans" cxnId="{79B51FDD-3529-4476-B4F3-976877AE9BFF}">
      <dgm:prSet/>
      <dgm:spPr/>
      <dgm:t>
        <a:bodyPr/>
        <a:lstStyle/>
        <a:p>
          <a:pPr algn="just" rtl="1"/>
          <a:endParaRPr lang="en-US" sz="2200">
            <a:solidFill>
              <a:schemeClr val="tx1"/>
            </a:solidFill>
          </a:endParaRPr>
        </a:p>
      </dgm:t>
    </dgm:pt>
    <dgm:pt modelId="{FB837713-2F73-4B27-92DF-75A077AA154C}" type="sibTrans" cxnId="{79B51FDD-3529-4476-B4F3-976877AE9BFF}">
      <dgm:prSet/>
      <dgm:spPr/>
      <dgm:t>
        <a:bodyPr/>
        <a:lstStyle/>
        <a:p>
          <a:pPr algn="just" rtl="1"/>
          <a:endParaRPr lang="en-US" sz="2200">
            <a:solidFill>
              <a:schemeClr val="tx1"/>
            </a:solidFill>
          </a:endParaRPr>
        </a:p>
      </dgm:t>
    </dgm:pt>
    <dgm:pt modelId="{C525632B-28F1-429E-A334-7AF73B499D49}">
      <dgm:prSet custT="1"/>
      <dgm:spPr/>
      <dgm:t>
        <a:bodyPr/>
        <a:lstStyle/>
        <a:p>
          <a:pPr algn="just" rtl="1"/>
          <a:r>
            <a:rPr lang="ar-SY" sz="2200" smtClean="0">
              <a:solidFill>
                <a:schemeClr val="tx1"/>
              </a:solidFill>
            </a:rPr>
            <a:t>75: سعر الغرفة في الليلة 75 دولار.</a:t>
          </a:r>
          <a:endParaRPr lang="en-US" sz="2200" dirty="0" smtClean="0">
            <a:solidFill>
              <a:schemeClr val="tx1"/>
            </a:solidFill>
          </a:endParaRPr>
        </a:p>
      </dgm:t>
    </dgm:pt>
    <dgm:pt modelId="{64E84E9C-805B-4468-97E3-BD887653644C}" type="parTrans" cxnId="{0C2E34D3-9C30-42AC-B51C-CBA39634C569}">
      <dgm:prSet/>
      <dgm:spPr/>
      <dgm:t>
        <a:bodyPr/>
        <a:lstStyle/>
        <a:p>
          <a:pPr algn="just" rtl="1"/>
          <a:endParaRPr lang="en-US" sz="2200">
            <a:solidFill>
              <a:schemeClr val="tx1"/>
            </a:solidFill>
          </a:endParaRPr>
        </a:p>
      </dgm:t>
    </dgm:pt>
    <dgm:pt modelId="{F7478E45-4536-4F67-B13A-6CB14EA63FC8}" type="sibTrans" cxnId="{0C2E34D3-9C30-42AC-B51C-CBA39634C569}">
      <dgm:prSet/>
      <dgm:spPr/>
      <dgm:t>
        <a:bodyPr/>
        <a:lstStyle/>
        <a:p>
          <a:pPr algn="just" rtl="1"/>
          <a:endParaRPr lang="en-US" sz="2200">
            <a:solidFill>
              <a:schemeClr val="tx1"/>
            </a:solidFill>
          </a:endParaRPr>
        </a:p>
      </dgm:t>
    </dgm:pt>
    <dgm:pt modelId="{03EDF63F-6494-4AC5-9A19-C1E01517802F}">
      <dgm:prSet custT="1"/>
      <dgm:spPr/>
      <dgm:t>
        <a:bodyPr/>
        <a:lstStyle/>
        <a:p>
          <a:pPr algn="just" rtl="1"/>
          <a:r>
            <a:rPr lang="en-US" sz="2200" smtClean="0">
              <a:solidFill>
                <a:schemeClr val="tx1"/>
              </a:solidFill>
            </a:rPr>
            <a:t>K  </a:t>
          </a:r>
          <a:r>
            <a:rPr lang="ar-SY" sz="2200" smtClean="0">
              <a:solidFill>
                <a:schemeClr val="tx1"/>
              </a:solidFill>
            </a:rPr>
            <a:t>إشارة إلى أن الغرفة المحجوزة بها سرير بحجم كينغ.</a:t>
          </a:r>
          <a:endParaRPr lang="en-US" sz="2200" dirty="0" smtClean="0">
            <a:solidFill>
              <a:schemeClr val="tx1"/>
            </a:solidFill>
          </a:endParaRPr>
        </a:p>
      </dgm:t>
    </dgm:pt>
    <dgm:pt modelId="{67207B0F-3430-46A9-9D3C-F2FF1096E743}" type="parTrans" cxnId="{D5BAE5AD-1464-491D-B572-E3D3ED7E8E50}">
      <dgm:prSet/>
      <dgm:spPr/>
      <dgm:t>
        <a:bodyPr/>
        <a:lstStyle/>
        <a:p>
          <a:pPr algn="just" rtl="1"/>
          <a:endParaRPr lang="en-US" sz="2200">
            <a:solidFill>
              <a:schemeClr val="tx1"/>
            </a:solidFill>
          </a:endParaRPr>
        </a:p>
      </dgm:t>
    </dgm:pt>
    <dgm:pt modelId="{85C76A30-A070-4764-AF70-32D04A7ED682}" type="sibTrans" cxnId="{D5BAE5AD-1464-491D-B572-E3D3ED7E8E50}">
      <dgm:prSet/>
      <dgm:spPr/>
      <dgm:t>
        <a:bodyPr/>
        <a:lstStyle/>
        <a:p>
          <a:pPr algn="just" rtl="1"/>
          <a:endParaRPr lang="en-US" sz="2200">
            <a:solidFill>
              <a:schemeClr val="tx1"/>
            </a:solidFill>
          </a:endParaRPr>
        </a:p>
      </dgm:t>
    </dgm:pt>
    <dgm:pt modelId="{660C887A-1322-427C-A517-4487D8A91475}">
      <dgm:prSet custT="1"/>
      <dgm:spPr/>
      <dgm:t>
        <a:bodyPr/>
        <a:lstStyle/>
        <a:p>
          <a:pPr algn="just" rtl="1"/>
          <a:r>
            <a:rPr lang="ar-SY" sz="2200" smtClean="0">
              <a:solidFill>
                <a:schemeClr val="tx1"/>
              </a:solidFill>
            </a:rPr>
            <a:t>98765</a:t>
          </a:r>
          <a:r>
            <a:rPr lang="en-US" sz="2200" smtClean="0">
              <a:solidFill>
                <a:schemeClr val="tx1"/>
              </a:solidFill>
            </a:rPr>
            <a:t> R: </a:t>
          </a:r>
          <a:r>
            <a:rPr lang="ar-SY" sz="2200" smtClean="0">
              <a:solidFill>
                <a:schemeClr val="tx1"/>
              </a:solidFill>
            </a:rPr>
            <a:t>رقم الحجز المتسلسل.</a:t>
          </a:r>
          <a:endParaRPr lang="en-US" sz="2200" dirty="0" smtClean="0">
            <a:solidFill>
              <a:schemeClr val="tx1"/>
            </a:solidFill>
          </a:endParaRPr>
        </a:p>
      </dgm:t>
    </dgm:pt>
    <dgm:pt modelId="{C0F3B2DC-FE88-491B-A1ED-1C120DE7B4E9}" type="parTrans" cxnId="{70FD5E23-482D-4E53-AE63-1F99B45B1AC1}">
      <dgm:prSet/>
      <dgm:spPr/>
      <dgm:t>
        <a:bodyPr/>
        <a:lstStyle/>
        <a:p>
          <a:pPr algn="just" rtl="1"/>
          <a:endParaRPr lang="en-US" sz="2200">
            <a:solidFill>
              <a:schemeClr val="tx1"/>
            </a:solidFill>
          </a:endParaRPr>
        </a:p>
      </dgm:t>
    </dgm:pt>
    <dgm:pt modelId="{6DFEC5A1-8273-461B-AEFE-EFAD0ABE0666}" type="sibTrans" cxnId="{70FD5E23-482D-4E53-AE63-1F99B45B1AC1}">
      <dgm:prSet/>
      <dgm:spPr/>
      <dgm:t>
        <a:bodyPr/>
        <a:lstStyle/>
        <a:p>
          <a:pPr algn="just" rtl="1"/>
          <a:endParaRPr lang="en-US" sz="2200">
            <a:solidFill>
              <a:schemeClr val="tx1"/>
            </a:solidFill>
          </a:endParaRPr>
        </a:p>
      </dgm:t>
    </dgm:pt>
    <dgm:pt modelId="{8A2525B5-0C0E-4D38-908C-FB1A623CEB2D}" type="pres">
      <dgm:prSet presAssocID="{D4AEEA51-D5F5-4CBB-977E-F3366030B11A}" presName="linear" presStyleCnt="0">
        <dgm:presLayoutVars>
          <dgm:animLvl val="lvl"/>
          <dgm:resizeHandles val="exact"/>
        </dgm:presLayoutVars>
      </dgm:prSet>
      <dgm:spPr/>
    </dgm:pt>
    <dgm:pt modelId="{E6CD2F42-4D65-47C9-9D38-9F95785A0D1D}" type="pres">
      <dgm:prSet presAssocID="{28E1E47C-AFDB-4CEE-9320-175865685D5A}" presName="parentText" presStyleLbl="node1" presStyleIdx="0" presStyleCnt="8">
        <dgm:presLayoutVars>
          <dgm:chMax val="0"/>
          <dgm:bulletEnabled val="1"/>
        </dgm:presLayoutVars>
      </dgm:prSet>
      <dgm:spPr/>
      <dgm:t>
        <a:bodyPr/>
        <a:lstStyle/>
        <a:p>
          <a:endParaRPr lang="en-US"/>
        </a:p>
      </dgm:t>
    </dgm:pt>
    <dgm:pt modelId="{AA7D81B7-19CD-46A2-B0A4-9323FFAAA67E}" type="pres">
      <dgm:prSet presAssocID="{800B4C4D-C79A-44EB-A105-39EA88D8239C}" presName="spacer" presStyleCnt="0"/>
      <dgm:spPr/>
    </dgm:pt>
    <dgm:pt modelId="{88F64DCA-8304-46D3-B3D8-11612FFDD3EF}" type="pres">
      <dgm:prSet presAssocID="{90B36685-578E-4402-AEFC-77A65137BBF4}" presName="parentText" presStyleLbl="node1" presStyleIdx="1" presStyleCnt="8">
        <dgm:presLayoutVars>
          <dgm:chMax val="0"/>
          <dgm:bulletEnabled val="1"/>
        </dgm:presLayoutVars>
      </dgm:prSet>
      <dgm:spPr/>
    </dgm:pt>
    <dgm:pt modelId="{1049AB67-B4D1-4275-AAFF-AD7874091C92}" type="pres">
      <dgm:prSet presAssocID="{6DC95285-180A-477E-8A72-D715AC58AB29}" presName="spacer" presStyleCnt="0"/>
      <dgm:spPr/>
    </dgm:pt>
    <dgm:pt modelId="{55ADD521-04C8-42F2-9DF2-A6FD535DDAFF}" type="pres">
      <dgm:prSet presAssocID="{6B9F2014-2FB3-48DD-B7F4-1954138EA5EF}" presName="parentText" presStyleLbl="node1" presStyleIdx="2" presStyleCnt="8">
        <dgm:presLayoutVars>
          <dgm:chMax val="0"/>
          <dgm:bulletEnabled val="1"/>
        </dgm:presLayoutVars>
      </dgm:prSet>
      <dgm:spPr/>
    </dgm:pt>
    <dgm:pt modelId="{ED9E5FA4-46F6-417F-BFDC-47010A5C7B95}" type="pres">
      <dgm:prSet presAssocID="{AAF1C740-EFD3-4C08-96EB-D57E95C67871}" presName="spacer" presStyleCnt="0"/>
      <dgm:spPr/>
    </dgm:pt>
    <dgm:pt modelId="{94DB644A-981F-431A-8CCF-A1A19625E06A}" type="pres">
      <dgm:prSet presAssocID="{54DE8975-AB7D-45E8-8E6B-7C064F10EE74}" presName="parentText" presStyleLbl="node1" presStyleIdx="3" presStyleCnt="8">
        <dgm:presLayoutVars>
          <dgm:chMax val="0"/>
          <dgm:bulletEnabled val="1"/>
        </dgm:presLayoutVars>
      </dgm:prSet>
      <dgm:spPr/>
    </dgm:pt>
    <dgm:pt modelId="{C0B47CFB-8D5B-4F5B-9DC3-2EE10E1B094B}" type="pres">
      <dgm:prSet presAssocID="{2A32897E-09E3-4954-A63B-D2E4BD6290FC}" presName="spacer" presStyleCnt="0"/>
      <dgm:spPr/>
    </dgm:pt>
    <dgm:pt modelId="{7A1A9C11-6D55-4054-9061-DC9907608EB9}" type="pres">
      <dgm:prSet presAssocID="{BF89E98A-79AA-44DC-AB0F-AFC5D87116D5}" presName="parentText" presStyleLbl="node1" presStyleIdx="4" presStyleCnt="8">
        <dgm:presLayoutVars>
          <dgm:chMax val="0"/>
          <dgm:bulletEnabled val="1"/>
        </dgm:presLayoutVars>
      </dgm:prSet>
      <dgm:spPr/>
      <dgm:t>
        <a:bodyPr/>
        <a:lstStyle/>
        <a:p>
          <a:endParaRPr lang="en-US"/>
        </a:p>
      </dgm:t>
    </dgm:pt>
    <dgm:pt modelId="{D723D552-6A0B-47C6-B902-574C49A53271}" type="pres">
      <dgm:prSet presAssocID="{FB837713-2F73-4B27-92DF-75A077AA154C}" presName="spacer" presStyleCnt="0"/>
      <dgm:spPr/>
    </dgm:pt>
    <dgm:pt modelId="{11C22D92-1BC7-4520-B7EA-88C943F88DAA}" type="pres">
      <dgm:prSet presAssocID="{C525632B-28F1-429E-A334-7AF73B499D49}" presName="parentText" presStyleLbl="node1" presStyleIdx="5" presStyleCnt="8">
        <dgm:presLayoutVars>
          <dgm:chMax val="0"/>
          <dgm:bulletEnabled val="1"/>
        </dgm:presLayoutVars>
      </dgm:prSet>
      <dgm:spPr/>
    </dgm:pt>
    <dgm:pt modelId="{06533F71-CAF3-4666-BAC9-EF0D6757DB05}" type="pres">
      <dgm:prSet presAssocID="{F7478E45-4536-4F67-B13A-6CB14EA63FC8}" presName="spacer" presStyleCnt="0"/>
      <dgm:spPr/>
    </dgm:pt>
    <dgm:pt modelId="{24B89FE3-98FE-4001-974F-D1FA8CAE49BE}" type="pres">
      <dgm:prSet presAssocID="{03EDF63F-6494-4AC5-9A19-C1E01517802F}" presName="parentText" presStyleLbl="node1" presStyleIdx="6" presStyleCnt="8">
        <dgm:presLayoutVars>
          <dgm:chMax val="0"/>
          <dgm:bulletEnabled val="1"/>
        </dgm:presLayoutVars>
      </dgm:prSet>
      <dgm:spPr/>
    </dgm:pt>
    <dgm:pt modelId="{BAAE346F-6226-46A0-8EE0-A617548E06C5}" type="pres">
      <dgm:prSet presAssocID="{85C76A30-A070-4764-AF70-32D04A7ED682}" presName="spacer" presStyleCnt="0"/>
      <dgm:spPr/>
    </dgm:pt>
    <dgm:pt modelId="{CD21450D-CC79-489F-BB92-EE8023ED7638}" type="pres">
      <dgm:prSet presAssocID="{660C887A-1322-427C-A517-4487D8A91475}" presName="parentText" presStyleLbl="node1" presStyleIdx="7" presStyleCnt="8">
        <dgm:presLayoutVars>
          <dgm:chMax val="0"/>
          <dgm:bulletEnabled val="1"/>
        </dgm:presLayoutVars>
      </dgm:prSet>
      <dgm:spPr/>
    </dgm:pt>
  </dgm:ptLst>
  <dgm:cxnLst>
    <dgm:cxn modelId="{33AA5A00-2955-4E03-AE26-976609D30180}" srcId="{D4AEEA51-D5F5-4CBB-977E-F3366030B11A}" destId="{28E1E47C-AFDB-4CEE-9320-175865685D5A}" srcOrd="0" destOrd="0" parTransId="{7C854AAD-DFD2-4DE0-B550-080923536717}" sibTransId="{800B4C4D-C79A-44EB-A105-39EA88D8239C}"/>
    <dgm:cxn modelId="{23544AC5-4A31-4DD8-8A7F-712D1C3A8BCF}" type="presOf" srcId="{54DE8975-AB7D-45E8-8E6B-7C064F10EE74}" destId="{94DB644A-981F-431A-8CCF-A1A19625E06A}" srcOrd="0" destOrd="0" presId="urn:microsoft.com/office/officeart/2005/8/layout/vList2"/>
    <dgm:cxn modelId="{0AEBB8FD-3DDC-4DA1-AC79-79A6303C8DC9}" type="presOf" srcId="{28E1E47C-AFDB-4CEE-9320-175865685D5A}" destId="{E6CD2F42-4D65-47C9-9D38-9F95785A0D1D}" srcOrd="0" destOrd="0" presId="urn:microsoft.com/office/officeart/2005/8/layout/vList2"/>
    <dgm:cxn modelId="{5E071284-2039-4654-8D0E-5129507C7949}" type="presOf" srcId="{D4AEEA51-D5F5-4CBB-977E-F3366030B11A}" destId="{8A2525B5-0C0E-4D38-908C-FB1A623CEB2D}" srcOrd="0" destOrd="0" presId="urn:microsoft.com/office/officeart/2005/8/layout/vList2"/>
    <dgm:cxn modelId="{79B51FDD-3529-4476-B4F3-976877AE9BFF}" srcId="{D4AEEA51-D5F5-4CBB-977E-F3366030B11A}" destId="{BF89E98A-79AA-44DC-AB0F-AFC5D87116D5}" srcOrd="4" destOrd="0" parTransId="{2B26846A-C6B8-41CF-90A6-90763E10B71A}" sibTransId="{FB837713-2F73-4B27-92DF-75A077AA154C}"/>
    <dgm:cxn modelId="{45CED1A1-1A50-4A34-9A61-33ED204B5254}" type="presOf" srcId="{90B36685-578E-4402-AEFC-77A65137BBF4}" destId="{88F64DCA-8304-46D3-B3D8-11612FFDD3EF}" srcOrd="0" destOrd="0" presId="urn:microsoft.com/office/officeart/2005/8/layout/vList2"/>
    <dgm:cxn modelId="{2A3B249F-2E9D-486E-AF45-1BB34B49E1F2}" type="presOf" srcId="{03EDF63F-6494-4AC5-9A19-C1E01517802F}" destId="{24B89FE3-98FE-4001-974F-D1FA8CAE49BE}" srcOrd="0" destOrd="0" presId="urn:microsoft.com/office/officeart/2005/8/layout/vList2"/>
    <dgm:cxn modelId="{F6885F45-0C63-4FAF-8C46-6F51553B42A3}" srcId="{D4AEEA51-D5F5-4CBB-977E-F3366030B11A}" destId="{54DE8975-AB7D-45E8-8E6B-7C064F10EE74}" srcOrd="3" destOrd="0" parTransId="{9131557A-F73F-4A05-B4CA-498AB0F3D80D}" sibTransId="{2A32897E-09E3-4954-A63B-D2E4BD6290FC}"/>
    <dgm:cxn modelId="{0C2E34D3-9C30-42AC-B51C-CBA39634C569}" srcId="{D4AEEA51-D5F5-4CBB-977E-F3366030B11A}" destId="{C525632B-28F1-429E-A334-7AF73B499D49}" srcOrd="5" destOrd="0" parTransId="{64E84E9C-805B-4468-97E3-BD887653644C}" sibTransId="{F7478E45-4536-4F67-B13A-6CB14EA63FC8}"/>
    <dgm:cxn modelId="{21364EA1-D753-4F56-8C05-81AD8C2996F5}" srcId="{D4AEEA51-D5F5-4CBB-977E-F3366030B11A}" destId="{6B9F2014-2FB3-48DD-B7F4-1954138EA5EF}" srcOrd="2" destOrd="0" parTransId="{F57F8ADB-1105-4DAF-B6AE-270FD690570F}" sibTransId="{AAF1C740-EFD3-4C08-96EB-D57E95C67871}"/>
    <dgm:cxn modelId="{ADA0F74A-3FA7-4EC0-9F78-026AF1FA79AC}" type="presOf" srcId="{C525632B-28F1-429E-A334-7AF73B499D49}" destId="{11C22D92-1BC7-4520-B7EA-88C943F88DAA}" srcOrd="0" destOrd="0" presId="urn:microsoft.com/office/officeart/2005/8/layout/vList2"/>
    <dgm:cxn modelId="{DAF0049E-9FF4-45A3-9C00-5C011853431A}" type="presOf" srcId="{660C887A-1322-427C-A517-4487D8A91475}" destId="{CD21450D-CC79-489F-BB92-EE8023ED7638}" srcOrd="0" destOrd="0" presId="urn:microsoft.com/office/officeart/2005/8/layout/vList2"/>
    <dgm:cxn modelId="{FABC727C-5B02-4461-9399-151777B45B5F}" srcId="{D4AEEA51-D5F5-4CBB-977E-F3366030B11A}" destId="{90B36685-578E-4402-AEFC-77A65137BBF4}" srcOrd="1" destOrd="0" parTransId="{BF837BE5-0900-47D5-969E-6A9C3BCC2EC2}" sibTransId="{6DC95285-180A-477E-8A72-D715AC58AB29}"/>
    <dgm:cxn modelId="{4A02DA86-177C-4D66-8EB4-DB21E5F11467}" type="presOf" srcId="{BF89E98A-79AA-44DC-AB0F-AFC5D87116D5}" destId="{7A1A9C11-6D55-4054-9061-DC9907608EB9}" srcOrd="0" destOrd="0" presId="urn:microsoft.com/office/officeart/2005/8/layout/vList2"/>
    <dgm:cxn modelId="{70FD5E23-482D-4E53-AE63-1F99B45B1AC1}" srcId="{D4AEEA51-D5F5-4CBB-977E-F3366030B11A}" destId="{660C887A-1322-427C-A517-4487D8A91475}" srcOrd="7" destOrd="0" parTransId="{C0F3B2DC-FE88-491B-A1ED-1C120DE7B4E9}" sibTransId="{6DFEC5A1-8273-461B-AEFE-EFAD0ABE0666}"/>
    <dgm:cxn modelId="{D5BAE5AD-1464-491D-B572-E3D3ED7E8E50}" srcId="{D4AEEA51-D5F5-4CBB-977E-F3366030B11A}" destId="{03EDF63F-6494-4AC5-9A19-C1E01517802F}" srcOrd="6" destOrd="0" parTransId="{67207B0F-3430-46A9-9D3C-F2FF1096E743}" sibTransId="{85C76A30-A070-4764-AF70-32D04A7ED682}"/>
    <dgm:cxn modelId="{5A081437-4235-47F8-8A6A-0D490BB9E89E}" type="presOf" srcId="{6B9F2014-2FB3-48DD-B7F4-1954138EA5EF}" destId="{55ADD521-04C8-42F2-9DF2-A6FD535DDAFF}" srcOrd="0" destOrd="0" presId="urn:microsoft.com/office/officeart/2005/8/layout/vList2"/>
    <dgm:cxn modelId="{75B70EE1-F440-4AB7-8F1E-ACA1C5B11545}" type="presParOf" srcId="{8A2525B5-0C0E-4D38-908C-FB1A623CEB2D}" destId="{E6CD2F42-4D65-47C9-9D38-9F95785A0D1D}" srcOrd="0" destOrd="0" presId="urn:microsoft.com/office/officeart/2005/8/layout/vList2"/>
    <dgm:cxn modelId="{BB536E68-CAFA-4602-BB3E-04065D3A5A86}" type="presParOf" srcId="{8A2525B5-0C0E-4D38-908C-FB1A623CEB2D}" destId="{AA7D81B7-19CD-46A2-B0A4-9323FFAAA67E}" srcOrd="1" destOrd="0" presId="urn:microsoft.com/office/officeart/2005/8/layout/vList2"/>
    <dgm:cxn modelId="{68D43E70-0C9E-49C0-8D94-685972C0308A}" type="presParOf" srcId="{8A2525B5-0C0E-4D38-908C-FB1A623CEB2D}" destId="{88F64DCA-8304-46D3-B3D8-11612FFDD3EF}" srcOrd="2" destOrd="0" presId="urn:microsoft.com/office/officeart/2005/8/layout/vList2"/>
    <dgm:cxn modelId="{9CCF25A0-D450-4FA1-8D30-CD3BAC083165}" type="presParOf" srcId="{8A2525B5-0C0E-4D38-908C-FB1A623CEB2D}" destId="{1049AB67-B4D1-4275-AAFF-AD7874091C92}" srcOrd="3" destOrd="0" presId="urn:microsoft.com/office/officeart/2005/8/layout/vList2"/>
    <dgm:cxn modelId="{09328C6E-D60B-4055-8B3B-4E169D9CFF92}" type="presParOf" srcId="{8A2525B5-0C0E-4D38-908C-FB1A623CEB2D}" destId="{55ADD521-04C8-42F2-9DF2-A6FD535DDAFF}" srcOrd="4" destOrd="0" presId="urn:microsoft.com/office/officeart/2005/8/layout/vList2"/>
    <dgm:cxn modelId="{98C2AE7C-2708-4F5E-854A-1BAC58ADE31B}" type="presParOf" srcId="{8A2525B5-0C0E-4D38-908C-FB1A623CEB2D}" destId="{ED9E5FA4-46F6-417F-BFDC-47010A5C7B95}" srcOrd="5" destOrd="0" presId="urn:microsoft.com/office/officeart/2005/8/layout/vList2"/>
    <dgm:cxn modelId="{FB235AB3-8F9C-4CCD-9D88-8967EBC493FE}" type="presParOf" srcId="{8A2525B5-0C0E-4D38-908C-FB1A623CEB2D}" destId="{94DB644A-981F-431A-8CCF-A1A19625E06A}" srcOrd="6" destOrd="0" presId="urn:microsoft.com/office/officeart/2005/8/layout/vList2"/>
    <dgm:cxn modelId="{57C53E9E-A162-4CEA-8AED-71B27F7C3B17}" type="presParOf" srcId="{8A2525B5-0C0E-4D38-908C-FB1A623CEB2D}" destId="{C0B47CFB-8D5B-4F5B-9DC3-2EE10E1B094B}" srcOrd="7" destOrd="0" presId="urn:microsoft.com/office/officeart/2005/8/layout/vList2"/>
    <dgm:cxn modelId="{6503D721-FD41-41BD-8518-EA67F23DEC92}" type="presParOf" srcId="{8A2525B5-0C0E-4D38-908C-FB1A623CEB2D}" destId="{7A1A9C11-6D55-4054-9061-DC9907608EB9}" srcOrd="8" destOrd="0" presId="urn:microsoft.com/office/officeart/2005/8/layout/vList2"/>
    <dgm:cxn modelId="{44F9B6CA-4E90-4F6F-848C-D71756D69902}" type="presParOf" srcId="{8A2525B5-0C0E-4D38-908C-FB1A623CEB2D}" destId="{D723D552-6A0B-47C6-B902-574C49A53271}" srcOrd="9" destOrd="0" presId="urn:microsoft.com/office/officeart/2005/8/layout/vList2"/>
    <dgm:cxn modelId="{28ED44CB-6A2C-495E-9641-8A6191822627}" type="presParOf" srcId="{8A2525B5-0C0E-4D38-908C-FB1A623CEB2D}" destId="{11C22D92-1BC7-4520-B7EA-88C943F88DAA}" srcOrd="10" destOrd="0" presId="urn:microsoft.com/office/officeart/2005/8/layout/vList2"/>
    <dgm:cxn modelId="{ED61795E-DFB7-4BAA-A46F-61DB6580A01A}" type="presParOf" srcId="{8A2525B5-0C0E-4D38-908C-FB1A623CEB2D}" destId="{06533F71-CAF3-4666-BAC9-EF0D6757DB05}" srcOrd="11" destOrd="0" presId="urn:microsoft.com/office/officeart/2005/8/layout/vList2"/>
    <dgm:cxn modelId="{BC7C0F52-537F-49ED-9576-FE7AFF12F4D3}" type="presParOf" srcId="{8A2525B5-0C0E-4D38-908C-FB1A623CEB2D}" destId="{24B89FE3-98FE-4001-974F-D1FA8CAE49BE}" srcOrd="12" destOrd="0" presId="urn:microsoft.com/office/officeart/2005/8/layout/vList2"/>
    <dgm:cxn modelId="{ADE4F737-6B20-48C9-9CC7-B367552FB1C6}" type="presParOf" srcId="{8A2525B5-0C0E-4D38-908C-FB1A623CEB2D}" destId="{BAAE346F-6226-46A0-8EE0-A617548E06C5}" srcOrd="13" destOrd="0" presId="urn:microsoft.com/office/officeart/2005/8/layout/vList2"/>
    <dgm:cxn modelId="{DFE0F88E-CF8B-4AB7-BFDD-CBF22955FD58}" type="presParOf" srcId="{8A2525B5-0C0E-4D38-908C-FB1A623CEB2D}" destId="{CD21450D-CC79-489F-BB92-EE8023ED7638}" srcOrd="1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45BBD1D-C612-4260-9945-3940C0C71939}" type="doc">
      <dgm:prSet loTypeId="urn:microsoft.com/office/officeart/2005/8/layout/vList2" loCatId="list" qsTypeId="urn:microsoft.com/office/officeart/2005/8/quickstyle/simple1" qsCatId="simple" csTypeId="urn:microsoft.com/office/officeart/2005/8/colors/accent1_5" csCatId="accent1" phldr="1"/>
      <dgm:spPr/>
      <dgm:t>
        <a:bodyPr/>
        <a:lstStyle/>
        <a:p>
          <a:endParaRPr lang="en-US"/>
        </a:p>
      </dgm:t>
    </dgm:pt>
    <dgm:pt modelId="{3EB74AF1-EFEF-4EA2-BBAF-0D915222BB43}">
      <dgm:prSet phldrT="[Text]" custT="1"/>
      <dgm:spPr/>
      <dgm:t>
        <a:bodyPr/>
        <a:lstStyle/>
        <a:p>
          <a:pPr algn="just" rtl="1">
            <a:lnSpc>
              <a:spcPct val="150000"/>
            </a:lnSpc>
          </a:pPr>
          <a:r>
            <a:rPr lang="ar-SY" sz="2200" smtClean="0">
              <a:solidFill>
                <a:schemeClr val="tx1"/>
              </a:solidFill>
            </a:rPr>
            <a:t>122: رقم تعريف الملكية في السلسلة.</a:t>
          </a:r>
          <a:endParaRPr lang="en-US" sz="2200">
            <a:solidFill>
              <a:schemeClr val="tx1"/>
            </a:solidFill>
          </a:endParaRPr>
        </a:p>
      </dgm:t>
    </dgm:pt>
    <dgm:pt modelId="{4757DD1E-21D6-4BA8-B6BD-C750AA0F0E8A}" type="parTrans" cxnId="{5E07565B-7541-4A2B-AC15-88058E8D0438}">
      <dgm:prSet/>
      <dgm:spPr/>
      <dgm:t>
        <a:bodyPr/>
        <a:lstStyle/>
        <a:p>
          <a:pPr algn="just" rtl="1">
            <a:lnSpc>
              <a:spcPct val="150000"/>
            </a:lnSpc>
          </a:pPr>
          <a:endParaRPr lang="en-US" sz="2200">
            <a:solidFill>
              <a:schemeClr val="tx1"/>
            </a:solidFill>
          </a:endParaRPr>
        </a:p>
      </dgm:t>
    </dgm:pt>
    <dgm:pt modelId="{F0E8B3D0-DD37-4DB9-BB5E-1FE0B446FC25}" type="sibTrans" cxnId="{5E07565B-7541-4A2B-AC15-88058E8D0438}">
      <dgm:prSet/>
      <dgm:spPr/>
      <dgm:t>
        <a:bodyPr/>
        <a:lstStyle/>
        <a:p>
          <a:pPr algn="just" rtl="1">
            <a:lnSpc>
              <a:spcPct val="150000"/>
            </a:lnSpc>
          </a:pPr>
          <a:endParaRPr lang="en-US" sz="2200">
            <a:solidFill>
              <a:schemeClr val="tx1"/>
            </a:solidFill>
          </a:endParaRPr>
        </a:p>
      </dgm:t>
    </dgm:pt>
    <dgm:pt modelId="{0765A2BC-4436-46C6-B355-1CEEFDE51B9D}">
      <dgm:prSet custT="1"/>
      <dgm:spPr/>
      <dgm:t>
        <a:bodyPr/>
        <a:lstStyle/>
        <a:p>
          <a:pPr algn="just" rtl="1">
            <a:lnSpc>
              <a:spcPct val="150000"/>
            </a:lnSpc>
          </a:pPr>
          <a:r>
            <a:rPr lang="en-US" sz="2200" dirty="0" smtClean="0">
              <a:solidFill>
                <a:schemeClr val="tx1"/>
              </a:solidFill>
            </a:rPr>
            <a:t> RB</a:t>
          </a:r>
          <a:r>
            <a:rPr lang="ar-SY" sz="2200" dirty="0" smtClean="0">
              <a:solidFill>
                <a:schemeClr val="tx1"/>
              </a:solidFill>
            </a:rPr>
            <a:t>الأحرف الأولى من اسم موظف الحجز أو كاتب المكتب الذي قبل الإلغاء.</a:t>
          </a:r>
          <a:endParaRPr lang="en-US" sz="2200" dirty="0" smtClean="0">
            <a:solidFill>
              <a:schemeClr val="tx1"/>
            </a:solidFill>
          </a:endParaRPr>
        </a:p>
      </dgm:t>
    </dgm:pt>
    <dgm:pt modelId="{C68F03B6-3B0B-49E5-8488-65BE352AEB12}" type="parTrans" cxnId="{77C0D473-F29F-47BC-98DF-94EAF8A8445E}">
      <dgm:prSet/>
      <dgm:spPr/>
      <dgm:t>
        <a:bodyPr/>
        <a:lstStyle/>
        <a:p>
          <a:pPr algn="just" rtl="1">
            <a:lnSpc>
              <a:spcPct val="150000"/>
            </a:lnSpc>
          </a:pPr>
          <a:endParaRPr lang="en-US" sz="2200">
            <a:solidFill>
              <a:schemeClr val="tx1"/>
            </a:solidFill>
          </a:endParaRPr>
        </a:p>
      </dgm:t>
    </dgm:pt>
    <dgm:pt modelId="{6804CD7D-DA40-4F1B-94FD-283B6F06A2D5}" type="sibTrans" cxnId="{77C0D473-F29F-47BC-98DF-94EAF8A8445E}">
      <dgm:prSet/>
      <dgm:spPr/>
      <dgm:t>
        <a:bodyPr/>
        <a:lstStyle/>
        <a:p>
          <a:pPr algn="just" rtl="1">
            <a:lnSpc>
              <a:spcPct val="150000"/>
            </a:lnSpc>
          </a:pPr>
          <a:endParaRPr lang="en-US" sz="2200">
            <a:solidFill>
              <a:schemeClr val="tx1"/>
            </a:solidFill>
          </a:endParaRPr>
        </a:p>
      </dgm:t>
    </dgm:pt>
    <dgm:pt modelId="{7E92CC6F-CA71-42EA-958D-751CCA4551A1}">
      <dgm:prSet custT="1"/>
      <dgm:spPr/>
      <dgm:t>
        <a:bodyPr/>
        <a:lstStyle/>
        <a:p>
          <a:pPr algn="just" rtl="1">
            <a:lnSpc>
              <a:spcPct val="150000"/>
            </a:lnSpc>
          </a:pPr>
          <a:r>
            <a:rPr lang="ar-SY" sz="2200" smtClean="0">
              <a:solidFill>
                <a:schemeClr val="tx1"/>
              </a:solidFill>
            </a:rPr>
            <a:t>0309: تاريخ الوصول.</a:t>
          </a:r>
          <a:endParaRPr lang="en-US" sz="2200" dirty="0" smtClean="0">
            <a:solidFill>
              <a:schemeClr val="tx1"/>
            </a:solidFill>
          </a:endParaRPr>
        </a:p>
      </dgm:t>
    </dgm:pt>
    <dgm:pt modelId="{C516F8CF-3957-4732-B246-67387E8CC86D}" type="parTrans" cxnId="{2ACF554B-906D-43DB-A634-BA0787E2444D}">
      <dgm:prSet/>
      <dgm:spPr/>
      <dgm:t>
        <a:bodyPr/>
        <a:lstStyle/>
        <a:p>
          <a:pPr algn="just" rtl="1">
            <a:lnSpc>
              <a:spcPct val="150000"/>
            </a:lnSpc>
          </a:pPr>
          <a:endParaRPr lang="en-US" sz="2200">
            <a:solidFill>
              <a:schemeClr val="tx1"/>
            </a:solidFill>
          </a:endParaRPr>
        </a:p>
      </dgm:t>
    </dgm:pt>
    <dgm:pt modelId="{33573FA5-3F2C-41F4-A832-2DF61E0727EF}" type="sibTrans" cxnId="{2ACF554B-906D-43DB-A634-BA0787E2444D}">
      <dgm:prSet/>
      <dgm:spPr/>
      <dgm:t>
        <a:bodyPr/>
        <a:lstStyle/>
        <a:p>
          <a:pPr algn="just" rtl="1">
            <a:lnSpc>
              <a:spcPct val="150000"/>
            </a:lnSpc>
          </a:pPr>
          <a:endParaRPr lang="en-US" sz="2200">
            <a:solidFill>
              <a:schemeClr val="tx1"/>
            </a:solidFill>
          </a:endParaRPr>
        </a:p>
      </dgm:t>
    </dgm:pt>
    <dgm:pt modelId="{FB135DF5-3B3E-463A-8240-D30C54D36085}">
      <dgm:prSet custT="1"/>
      <dgm:spPr/>
      <dgm:t>
        <a:bodyPr/>
        <a:lstStyle/>
        <a:p>
          <a:pPr algn="just" rtl="1">
            <a:lnSpc>
              <a:spcPct val="150000"/>
            </a:lnSpc>
          </a:pPr>
          <a:r>
            <a:rPr lang="ar-SY" sz="2200" smtClean="0">
              <a:solidFill>
                <a:schemeClr val="tx1"/>
              </a:solidFill>
            </a:rPr>
            <a:t>1001</a:t>
          </a:r>
          <a:r>
            <a:rPr lang="en-US" sz="2200" smtClean="0">
              <a:solidFill>
                <a:schemeClr val="tx1"/>
              </a:solidFill>
            </a:rPr>
            <a:t> X</a:t>
          </a:r>
          <a:r>
            <a:rPr lang="ar-SY" sz="2200" smtClean="0">
              <a:solidFill>
                <a:schemeClr val="tx1"/>
              </a:solidFill>
            </a:rPr>
            <a:t>الرقم التسلسلي للإلغاء.</a:t>
          </a:r>
          <a:endParaRPr lang="en-US" sz="2200" dirty="0" smtClean="0">
            <a:solidFill>
              <a:schemeClr val="tx1"/>
            </a:solidFill>
          </a:endParaRPr>
        </a:p>
      </dgm:t>
    </dgm:pt>
    <dgm:pt modelId="{A977D520-127B-4169-8FEC-C784B8074341}" type="parTrans" cxnId="{446EC170-06DD-49EF-952C-1F01614A74C9}">
      <dgm:prSet/>
      <dgm:spPr/>
      <dgm:t>
        <a:bodyPr/>
        <a:lstStyle/>
        <a:p>
          <a:pPr algn="just" rtl="1">
            <a:lnSpc>
              <a:spcPct val="150000"/>
            </a:lnSpc>
          </a:pPr>
          <a:endParaRPr lang="en-US" sz="2200">
            <a:solidFill>
              <a:schemeClr val="tx1"/>
            </a:solidFill>
          </a:endParaRPr>
        </a:p>
      </dgm:t>
    </dgm:pt>
    <dgm:pt modelId="{9289FE78-819A-4D84-A088-C0FD1044EAC5}" type="sibTrans" cxnId="{446EC170-06DD-49EF-952C-1F01614A74C9}">
      <dgm:prSet/>
      <dgm:spPr/>
      <dgm:t>
        <a:bodyPr/>
        <a:lstStyle/>
        <a:p>
          <a:pPr algn="just" rtl="1">
            <a:lnSpc>
              <a:spcPct val="150000"/>
            </a:lnSpc>
          </a:pPr>
          <a:endParaRPr lang="en-US" sz="2200">
            <a:solidFill>
              <a:schemeClr val="tx1"/>
            </a:solidFill>
          </a:endParaRPr>
        </a:p>
      </dgm:t>
    </dgm:pt>
    <dgm:pt modelId="{5EBEB20B-526C-42F6-86F3-77A06F2EA4C9}" type="pres">
      <dgm:prSet presAssocID="{345BBD1D-C612-4260-9945-3940C0C71939}" presName="linear" presStyleCnt="0">
        <dgm:presLayoutVars>
          <dgm:animLvl val="lvl"/>
          <dgm:resizeHandles val="exact"/>
        </dgm:presLayoutVars>
      </dgm:prSet>
      <dgm:spPr/>
    </dgm:pt>
    <dgm:pt modelId="{4A737BE1-D775-47AE-9AE0-03BCEC2C78F1}" type="pres">
      <dgm:prSet presAssocID="{3EB74AF1-EFEF-4EA2-BBAF-0D915222BB43}" presName="parentText" presStyleLbl="node1" presStyleIdx="0" presStyleCnt="4">
        <dgm:presLayoutVars>
          <dgm:chMax val="0"/>
          <dgm:bulletEnabled val="1"/>
        </dgm:presLayoutVars>
      </dgm:prSet>
      <dgm:spPr/>
      <dgm:t>
        <a:bodyPr/>
        <a:lstStyle/>
        <a:p>
          <a:endParaRPr lang="en-US"/>
        </a:p>
      </dgm:t>
    </dgm:pt>
    <dgm:pt modelId="{A7DF6332-3AD7-4766-8FB0-A158DD54822F}" type="pres">
      <dgm:prSet presAssocID="{F0E8B3D0-DD37-4DB9-BB5E-1FE0B446FC25}" presName="spacer" presStyleCnt="0"/>
      <dgm:spPr/>
    </dgm:pt>
    <dgm:pt modelId="{DB679160-B7A8-4BC0-BD6E-7C2641DAAC82}" type="pres">
      <dgm:prSet presAssocID="{0765A2BC-4436-46C6-B355-1CEEFDE51B9D}" presName="parentText" presStyleLbl="node1" presStyleIdx="1" presStyleCnt="4">
        <dgm:presLayoutVars>
          <dgm:chMax val="0"/>
          <dgm:bulletEnabled val="1"/>
        </dgm:presLayoutVars>
      </dgm:prSet>
      <dgm:spPr/>
    </dgm:pt>
    <dgm:pt modelId="{0089C99E-B256-4ECE-8EC7-FCEC14F434D4}" type="pres">
      <dgm:prSet presAssocID="{6804CD7D-DA40-4F1B-94FD-283B6F06A2D5}" presName="spacer" presStyleCnt="0"/>
      <dgm:spPr/>
    </dgm:pt>
    <dgm:pt modelId="{461CD072-643E-4885-99AF-E1D4C991C0FC}" type="pres">
      <dgm:prSet presAssocID="{7E92CC6F-CA71-42EA-958D-751CCA4551A1}" presName="parentText" presStyleLbl="node1" presStyleIdx="2" presStyleCnt="4">
        <dgm:presLayoutVars>
          <dgm:chMax val="0"/>
          <dgm:bulletEnabled val="1"/>
        </dgm:presLayoutVars>
      </dgm:prSet>
      <dgm:spPr/>
    </dgm:pt>
    <dgm:pt modelId="{EBC450A2-BC8F-43BB-8D3D-7718352DB818}" type="pres">
      <dgm:prSet presAssocID="{33573FA5-3F2C-41F4-A832-2DF61E0727EF}" presName="spacer" presStyleCnt="0"/>
      <dgm:spPr/>
    </dgm:pt>
    <dgm:pt modelId="{C507F7F5-E083-48B9-942A-0D2AB6D3CE9F}" type="pres">
      <dgm:prSet presAssocID="{FB135DF5-3B3E-463A-8240-D30C54D36085}" presName="parentText" presStyleLbl="node1" presStyleIdx="3" presStyleCnt="4">
        <dgm:presLayoutVars>
          <dgm:chMax val="0"/>
          <dgm:bulletEnabled val="1"/>
        </dgm:presLayoutVars>
      </dgm:prSet>
      <dgm:spPr/>
    </dgm:pt>
  </dgm:ptLst>
  <dgm:cxnLst>
    <dgm:cxn modelId="{77C0D473-F29F-47BC-98DF-94EAF8A8445E}" srcId="{345BBD1D-C612-4260-9945-3940C0C71939}" destId="{0765A2BC-4436-46C6-B355-1CEEFDE51B9D}" srcOrd="1" destOrd="0" parTransId="{C68F03B6-3B0B-49E5-8488-65BE352AEB12}" sibTransId="{6804CD7D-DA40-4F1B-94FD-283B6F06A2D5}"/>
    <dgm:cxn modelId="{0601E78F-68BE-4111-8577-AD5C78B9BFBB}" type="presOf" srcId="{7E92CC6F-CA71-42EA-958D-751CCA4551A1}" destId="{461CD072-643E-4885-99AF-E1D4C991C0FC}" srcOrd="0" destOrd="0" presId="urn:microsoft.com/office/officeart/2005/8/layout/vList2"/>
    <dgm:cxn modelId="{5E07565B-7541-4A2B-AC15-88058E8D0438}" srcId="{345BBD1D-C612-4260-9945-3940C0C71939}" destId="{3EB74AF1-EFEF-4EA2-BBAF-0D915222BB43}" srcOrd="0" destOrd="0" parTransId="{4757DD1E-21D6-4BA8-B6BD-C750AA0F0E8A}" sibTransId="{F0E8B3D0-DD37-4DB9-BB5E-1FE0B446FC25}"/>
    <dgm:cxn modelId="{D3D6A294-E751-4200-A18B-FDE901D252FC}" type="presOf" srcId="{3EB74AF1-EFEF-4EA2-BBAF-0D915222BB43}" destId="{4A737BE1-D775-47AE-9AE0-03BCEC2C78F1}" srcOrd="0" destOrd="0" presId="urn:microsoft.com/office/officeart/2005/8/layout/vList2"/>
    <dgm:cxn modelId="{05916629-0F1B-482D-89F4-A14EC8150A9F}" type="presOf" srcId="{0765A2BC-4436-46C6-B355-1CEEFDE51B9D}" destId="{DB679160-B7A8-4BC0-BD6E-7C2641DAAC82}" srcOrd="0" destOrd="0" presId="urn:microsoft.com/office/officeart/2005/8/layout/vList2"/>
    <dgm:cxn modelId="{446EC170-06DD-49EF-952C-1F01614A74C9}" srcId="{345BBD1D-C612-4260-9945-3940C0C71939}" destId="{FB135DF5-3B3E-463A-8240-D30C54D36085}" srcOrd="3" destOrd="0" parTransId="{A977D520-127B-4169-8FEC-C784B8074341}" sibTransId="{9289FE78-819A-4D84-A088-C0FD1044EAC5}"/>
    <dgm:cxn modelId="{2ACF554B-906D-43DB-A634-BA0787E2444D}" srcId="{345BBD1D-C612-4260-9945-3940C0C71939}" destId="{7E92CC6F-CA71-42EA-958D-751CCA4551A1}" srcOrd="2" destOrd="0" parTransId="{C516F8CF-3957-4732-B246-67387E8CC86D}" sibTransId="{33573FA5-3F2C-41F4-A832-2DF61E0727EF}"/>
    <dgm:cxn modelId="{AD1ECE59-01E1-4432-AED9-4CF8A7ABF71A}" type="presOf" srcId="{FB135DF5-3B3E-463A-8240-D30C54D36085}" destId="{C507F7F5-E083-48B9-942A-0D2AB6D3CE9F}" srcOrd="0" destOrd="0" presId="urn:microsoft.com/office/officeart/2005/8/layout/vList2"/>
    <dgm:cxn modelId="{D3B4836F-BF43-479C-B6BB-CD17819CD1A8}" type="presOf" srcId="{345BBD1D-C612-4260-9945-3940C0C71939}" destId="{5EBEB20B-526C-42F6-86F3-77A06F2EA4C9}" srcOrd="0" destOrd="0" presId="urn:microsoft.com/office/officeart/2005/8/layout/vList2"/>
    <dgm:cxn modelId="{3EE1602A-C21A-466B-84AC-19702D8CA598}" type="presParOf" srcId="{5EBEB20B-526C-42F6-86F3-77A06F2EA4C9}" destId="{4A737BE1-D775-47AE-9AE0-03BCEC2C78F1}" srcOrd="0" destOrd="0" presId="urn:microsoft.com/office/officeart/2005/8/layout/vList2"/>
    <dgm:cxn modelId="{C1D8880B-E642-4B18-8720-54FFD463D077}" type="presParOf" srcId="{5EBEB20B-526C-42F6-86F3-77A06F2EA4C9}" destId="{A7DF6332-3AD7-4766-8FB0-A158DD54822F}" srcOrd="1" destOrd="0" presId="urn:microsoft.com/office/officeart/2005/8/layout/vList2"/>
    <dgm:cxn modelId="{91A0BFEA-BC6F-4E61-A26F-61E667FDD14C}" type="presParOf" srcId="{5EBEB20B-526C-42F6-86F3-77A06F2EA4C9}" destId="{DB679160-B7A8-4BC0-BD6E-7C2641DAAC82}" srcOrd="2" destOrd="0" presId="urn:microsoft.com/office/officeart/2005/8/layout/vList2"/>
    <dgm:cxn modelId="{AA567EA6-E167-4814-B139-36FEFE93FC1D}" type="presParOf" srcId="{5EBEB20B-526C-42F6-86F3-77A06F2EA4C9}" destId="{0089C99E-B256-4ECE-8EC7-FCEC14F434D4}" srcOrd="3" destOrd="0" presId="urn:microsoft.com/office/officeart/2005/8/layout/vList2"/>
    <dgm:cxn modelId="{47142537-2864-4F33-AD3B-D2E1F9205B2A}" type="presParOf" srcId="{5EBEB20B-526C-42F6-86F3-77A06F2EA4C9}" destId="{461CD072-643E-4885-99AF-E1D4C991C0FC}" srcOrd="4" destOrd="0" presId="urn:microsoft.com/office/officeart/2005/8/layout/vList2"/>
    <dgm:cxn modelId="{CDE88033-00E1-4568-9574-BF21562FB3FE}" type="presParOf" srcId="{5EBEB20B-526C-42F6-86F3-77A06F2EA4C9}" destId="{EBC450A2-BC8F-43BB-8D3D-7718352DB818}" srcOrd="5" destOrd="0" presId="urn:microsoft.com/office/officeart/2005/8/layout/vList2"/>
    <dgm:cxn modelId="{CE2549EE-B8DB-4614-BF30-5CD1B7351956}" type="presParOf" srcId="{5EBEB20B-526C-42F6-86F3-77A06F2EA4C9}" destId="{C507F7F5-E083-48B9-942A-0D2AB6D3CE9F}"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5DFA23-1A31-44F8-9E99-F08B79F30C8E}">
      <dsp:nvSpPr>
        <dsp:cNvPr id="0" name=""/>
        <dsp:cNvSpPr/>
      </dsp:nvSpPr>
      <dsp:spPr>
        <a:xfrm>
          <a:off x="9051750" y="-799065"/>
          <a:ext cx="6212463" cy="6212463"/>
        </a:xfrm>
        <a:prstGeom prst="blockArc">
          <a:avLst>
            <a:gd name="adj1" fmla="val 8100000"/>
            <a:gd name="adj2" fmla="val 13500000"/>
            <a:gd name="adj3" fmla="val 348"/>
          </a:avLst>
        </a:prstGeom>
        <a:noFill/>
        <a:ln w="12700" cap="flat" cmpd="sng" algn="ctr">
          <a:solidFill>
            <a:schemeClr val="accent1">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9723B81-EF83-4240-9913-4B28549B4A36}">
      <dsp:nvSpPr>
        <dsp:cNvPr id="0" name=""/>
        <dsp:cNvSpPr/>
      </dsp:nvSpPr>
      <dsp:spPr>
        <a:xfrm>
          <a:off x="61601" y="209767"/>
          <a:ext cx="9664222" cy="419350"/>
        </a:xfrm>
        <a:prstGeom prst="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332860" bIns="5588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latin typeface="Calibri" panose="020F0502020204030204" pitchFamily="34" charset="0"/>
              <a:ea typeface="Simplified Arabic" panose="02020603050405020304" pitchFamily="18" charset="-78"/>
            </a:rPr>
            <a:t>النقد.</a:t>
          </a:r>
          <a:endParaRPr lang="en-US" sz="2200" kern="1200">
            <a:solidFill>
              <a:schemeClr val="tx1"/>
            </a:solidFill>
          </a:endParaRPr>
        </a:p>
      </dsp:txBody>
      <dsp:txXfrm>
        <a:off x="61601" y="209767"/>
        <a:ext cx="9664222" cy="419350"/>
      </dsp:txXfrm>
    </dsp:sp>
    <dsp:sp modelId="{269134FF-201D-447D-9F0E-134C5DE33A94}">
      <dsp:nvSpPr>
        <dsp:cNvPr id="0" name=""/>
        <dsp:cNvSpPr/>
      </dsp:nvSpPr>
      <dsp:spPr>
        <a:xfrm>
          <a:off x="9463729" y="157348"/>
          <a:ext cx="524188" cy="524188"/>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4DB9A82-B57A-4437-BB66-78CDAE0FB36B}">
      <dsp:nvSpPr>
        <dsp:cNvPr id="0" name=""/>
        <dsp:cNvSpPr/>
      </dsp:nvSpPr>
      <dsp:spPr>
        <a:xfrm>
          <a:off x="61601" y="839162"/>
          <a:ext cx="9284462" cy="419350"/>
        </a:xfrm>
        <a:prstGeom prst="rect">
          <a:avLst/>
        </a:prstGeom>
        <a:solidFill>
          <a:schemeClr val="accent1">
            <a:alpha val="90000"/>
            <a:hueOff val="0"/>
            <a:satOff val="0"/>
            <a:lumOff val="0"/>
            <a:alphaOff val="-6667"/>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332860" bIns="5588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latin typeface="Calibri" panose="020F0502020204030204" pitchFamily="34" charset="0"/>
              <a:ea typeface="Simplified Arabic" panose="02020603050405020304" pitchFamily="18" charset="-78"/>
            </a:rPr>
            <a:t>سندات الدفع.</a:t>
          </a:r>
          <a:endParaRPr lang="ar-SY" sz="2200" kern="1200" dirty="0" smtClean="0">
            <a:solidFill>
              <a:schemeClr val="tx1"/>
            </a:solidFill>
            <a:latin typeface="Calibri" panose="020F0502020204030204" pitchFamily="34" charset="0"/>
            <a:ea typeface="Simplified Arabic" panose="02020603050405020304" pitchFamily="18" charset="-78"/>
          </a:endParaRPr>
        </a:p>
      </dsp:txBody>
      <dsp:txXfrm>
        <a:off x="61601" y="839162"/>
        <a:ext cx="9284462" cy="419350"/>
      </dsp:txXfrm>
    </dsp:sp>
    <dsp:sp modelId="{7FBA0FBE-7534-43A6-90F4-B85970213982}">
      <dsp:nvSpPr>
        <dsp:cNvPr id="0" name=""/>
        <dsp:cNvSpPr/>
      </dsp:nvSpPr>
      <dsp:spPr>
        <a:xfrm>
          <a:off x="9083969" y="786743"/>
          <a:ext cx="524188" cy="524188"/>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6667"/>
            </a:schemeClr>
          </a:solidFill>
          <a:prstDash val="solid"/>
          <a:miter lim="800000"/>
        </a:ln>
        <a:effectLst/>
      </dsp:spPr>
      <dsp:style>
        <a:lnRef idx="2">
          <a:scrgbClr r="0" g="0" b="0"/>
        </a:lnRef>
        <a:fillRef idx="1">
          <a:scrgbClr r="0" g="0" b="0"/>
        </a:fillRef>
        <a:effectRef idx="0">
          <a:scrgbClr r="0" g="0" b="0"/>
        </a:effectRef>
        <a:fontRef idx="minor"/>
      </dsp:style>
    </dsp:sp>
    <dsp:sp modelId="{50A4C469-09AE-4E4F-AFA1-C86C1DD18FBD}">
      <dsp:nvSpPr>
        <dsp:cNvPr id="0" name=""/>
        <dsp:cNvSpPr/>
      </dsp:nvSpPr>
      <dsp:spPr>
        <a:xfrm>
          <a:off x="61601" y="1468096"/>
          <a:ext cx="9076356" cy="419350"/>
        </a:xfrm>
        <a:prstGeom prst="rect">
          <a:avLst/>
        </a:prstGeom>
        <a:solidFill>
          <a:schemeClr val="accent1">
            <a:alpha val="90000"/>
            <a:hueOff val="0"/>
            <a:satOff val="0"/>
            <a:lumOff val="0"/>
            <a:alphaOff val="-13333"/>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332860" bIns="5588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latin typeface="Calibri" panose="020F0502020204030204" pitchFamily="34" charset="0"/>
              <a:ea typeface="Simplified Arabic" panose="02020603050405020304" pitchFamily="18" charset="-78"/>
            </a:rPr>
            <a:t>بطاقة الائتمان.</a:t>
          </a:r>
          <a:endParaRPr lang="en-US" sz="2200" kern="1200" dirty="0">
            <a:solidFill>
              <a:schemeClr val="tx1"/>
            </a:solidFill>
            <a:latin typeface="Calibri" panose="020F0502020204030204" pitchFamily="34" charset="0"/>
            <a:ea typeface="Times New Roman" panose="02020603050405020304" pitchFamily="18" charset="0"/>
          </a:endParaRPr>
        </a:p>
      </dsp:txBody>
      <dsp:txXfrm>
        <a:off x="61601" y="1468096"/>
        <a:ext cx="9076356" cy="419350"/>
      </dsp:txXfrm>
    </dsp:sp>
    <dsp:sp modelId="{E24CAD8A-7643-4DE8-BAD2-CB38530772C0}">
      <dsp:nvSpPr>
        <dsp:cNvPr id="0" name=""/>
        <dsp:cNvSpPr/>
      </dsp:nvSpPr>
      <dsp:spPr>
        <a:xfrm>
          <a:off x="8875863" y="1415677"/>
          <a:ext cx="524188" cy="524188"/>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13333"/>
            </a:schemeClr>
          </a:solidFill>
          <a:prstDash val="solid"/>
          <a:miter lim="800000"/>
        </a:ln>
        <a:effectLst/>
      </dsp:spPr>
      <dsp:style>
        <a:lnRef idx="2">
          <a:scrgbClr r="0" g="0" b="0"/>
        </a:lnRef>
        <a:fillRef idx="1">
          <a:scrgbClr r="0" g="0" b="0"/>
        </a:fillRef>
        <a:effectRef idx="0">
          <a:scrgbClr r="0" g="0" b="0"/>
        </a:effectRef>
        <a:fontRef idx="minor"/>
      </dsp:style>
    </dsp:sp>
    <dsp:sp modelId="{EA6721A4-1A47-4974-9349-01713D4AB47A}">
      <dsp:nvSpPr>
        <dsp:cNvPr id="0" name=""/>
        <dsp:cNvSpPr/>
      </dsp:nvSpPr>
      <dsp:spPr>
        <a:xfrm>
          <a:off x="61601" y="2097491"/>
          <a:ext cx="9009909" cy="419350"/>
        </a:xfrm>
        <a:prstGeom prst="rect">
          <a:avLst/>
        </a:prstGeom>
        <a:solidFill>
          <a:schemeClr val="accent1">
            <a:alpha val="90000"/>
            <a:hueOff val="0"/>
            <a:satOff val="0"/>
            <a:lumOff val="0"/>
            <a:alphaOff val="-2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332860" bIns="5588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latin typeface="Calibri" panose="020F0502020204030204" pitchFamily="34" charset="0"/>
              <a:ea typeface="Simplified Arabic" panose="02020603050405020304" pitchFamily="18" charset="-78"/>
            </a:rPr>
            <a:t>بطاقات السحب الآلي.</a:t>
          </a:r>
          <a:endParaRPr lang="ar-SY" sz="2200" kern="1200" dirty="0" smtClean="0">
            <a:solidFill>
              <a:schemeClr val="tx1"/>
            </a:solidFill>
            <a:latin typeface="Calibri" panose="020F0502020204030204" pitchFamily="34" charset="0"/>
            <a:ea typeface="Simplified Arabic" panose="02020603050405020304" pitchFamily="18" charset="-78"/>
          </a:endParaRPr>
        </a:p>
      </dsp:txBody>
      <dsp:txXfrm>
        <a:off x="61601" y="2097491"/>
        <a:ext cx="9009909" cy="419350"/>
      </dsp:txXfrm>
    </dsp:sp>
    <dsp:sp modelId="{3849B331-9296-4C3B-A43C-6A01431CDADD}">
      <dsp:nvSpPr>
        <dsp:cNvPr id="0" name=""/>
        <dsp:cNvSpPr/>
      </dsp:nvSpPr>
      <dsp:spPr>
        <a:xfrm>
          <a:off x="8809417" y="2045072"/>
          <a:ext cx="524188" cy="524188"/>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20000"/>
            </a:schemeClr>
          </a:solidFill>
          <a:prstDash val="solid"/>
          <a:miter lim="800000"/>
        </a:ln>
        <a:effectLst/>
      </dsp:spPr>
      <dsp:style>
        <a:lnRef idx="2">
          <a:scrgbClr r="0" g="0" b="0"/>
        </a:lnRef>
        <a:fillRef idx="1">
          <a:scrgbClr r="0" g="0" b="0"/>
        </a:fillRef>
        <a:effectRef idx="0">
          <a:scrgbClr r="0" g="0" b="0"/>
        </a:effectRef>
        <a:fontRef idx="minor"/>
      </dsp:style>
    </dsp:sp>
    <dsp:sp modelId="{F95832DF-2C70-42B8-9A3C-4AB9FEEA415D}">
      <dsp:nvSpPr>
        <dsp:cNvPr id="0" name=""/>
        <dsp:cNvSpPr/>
      </dsp:nvSpPr>
      <dsp:spPr>
        <a:xfrm>
          <a:off x="61601" y="2726886"/>
          <a:ext cx="9076356" cy="419350"/>
        </a:xfrm>
        <a:prstGeom prst="rect">
          <a:avLst/>
        </a:prstGeom>
        <a:solidFill>
          <a:schemeClr val="accent1">
            <a:alpha val="90000"/>
            <a:hueOff val="0"/>
            <a:satOff val="0"/>
            <a:lumOff val="0"/>
            <a:alphaOff val="-26667"/>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332860" bIns="5588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latin typeface="Calibri" panose="020F0502020204030204" pitchFamily="34" charset="0"/>
              <a:ea typeface="Simplified Arabic" panose="02020603050405020304" pitchFamily="18" charset="-78"/>
            </a:rPr>
            <a:t>طرائق الدفع الخاصة بالعروض الترويجي.</a:t>
          </a:r>
          <a:endParaRPr lang="ar-SY" sz="2200" kern="1200" dirty="0" smtClean="0">
            <a:solidFill>
              <a:schemeClr val="tx1"/>
            </a:solidFill>
            <a:latin typeface="Calibri" panose="020F0502020204030204" pitchFamily="34" charset="0"/>
            <a:ea typeface="Simplified Arabic" panose="02020603050405020304" pitchFamily="18" charset="-78"/>
          </a:endParaRPr>
        </a:p>
      </dsp:txBody>
      <dsp:txXfrm>
        <a:off x="61601" y="2726886"/>
        <a:ext cx="9076356" cy="419350"/>
      </dsp:txXfrm>
    </dsp:sp>
    <dsp:sp modelId="{55473E1F-F859-417A-8F56-44B17AEF0CCF}">
      <dsp:nvSpPr>
        <dsp:cNvPr id="0" name=""/>
        <dsp:cNvSpPr/>
      </dsp:nvSpPr>
      <dsp:spPr>
        <a:xfrm>
          <a:off x="8875863" y="2674467"/>
          <a:ext cx="524188" cy="524188"/>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26667"/>
            </a:schemeClr>
          </a:solidFill>
          <a:prstDash val="solid"/>
          <a:miter lim="800000"/>
        </a:ln>
        <a:effectLst/>
      </dsp:spPr>
      <dsp:style>
        <a:lnRef idx="2">
          <a:scrgbClr r="0" g="0" b="0"/>
        </a:lnRef>
        <a:fillRef idx="1">
          <a:scrgbClr r="0" g="0" b="0"/>
        </a:fillRef>
        <a:effectRef idx="0">
          <a:scrgbClr r="0" g="0" b="0"/>
        </a:effectRef>
        <a:fontRef idx="minor"/>
      </dsp:style>
    </dsp:sp>
    <dsp:sp modelId="{1F395A7E-8582-491E-BA10-A8D936ADBDCC}">
      <dsp:nvSpPr>
        <dsp:cNvPr id="0" name=""/>
        <dsp:cNvSpPr/>
      </dsp:nvSpPr>
      <dsp:spPr>
        <a:xfrm>
          <a:off x="61601" y="3355819"/>
          <a:ext cx="9284462" cy="419350"/>
        </a:xfrm>
        <a:prstGeom prst="rect">
          <a:avLst/>
        </a:prstGeom>
        <a:solidFill>
          <a:schemeClr val="accent1">
            <a:alpha val="90000"/>
            <a:hueOff val="0"/>
            <a:satOff val="0"/>
            <a:lumOff val="0"/>
            <a:alphaOff val="-33333"/>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332860" bIns="5588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latin typeface="Calibri" panose="020F0502020204030204" pitchFamily="34" charset="0"/>
              <a:ea typeface="Simplified Arabic" panose="02020603050405020304" pitchFamily="18" charset="-78"/>
            </a:rPr>
            <a:t>الفواتير المباشرة.</a:t>
          </a:r>
          <a:endParaRPr lang="ar-SY" sz="2200" kern="1200" dirty="0" smtClean="0">
            <a:solidFill>
              <a:schemeClr val="tx1"/>
            </a:solidFill>
            <a:latin typeface="Calibri" panose="020F0502020204030204" pitchFamily="34" charset="0"/>
            <a:ea typeface="Simplified Arabic" panose="02020603050405020304" pitchFamily="18" charset="-78"/>
          </a:endParaRPr>
        </a:p>
      </dsp:txBody>
      <dsp:txXfrm>
        <a:off x="61601" y="3355819"/>
        <a:ext cx="9284462" cy="419350"/>
      </dsp:txXfrm>
    </dsp:sp>
    <dsp:sp modelId="{748956EC-47BB-40BC-BC43-F8496BBB6B20}">
      <dsp:nvSpPr>
        <dsp:cNvPr id="0" name=""/>
        <dsp:cNvSpPr/>
      </dsp:nvSpPr>
      <dsp:spPr>
        <a:xfrm>
          <a:off x="9083969" y="3303400"/>
          <a:ext cx="524188" cy="524188"/>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33333"/>
            </a:schemeClr>
          </a:solidFill>
          <a:prstDash val="solid"/>
          <a:miter lim="800000"/>
        </a:ln>
        <a:effectLst/>
      </dsp:spPr>
      <dsp:style>
        <a:lnRef idx="2">
          <a:scrgbClr r="0" g="0" b="0"/>
        </a:lnRef>
        <a:fillRef idx="1">
          <a:scrgbClr r="0" g="0" b="0"/>
        </a:fillRef>
        <a:effectRef idx="0">
          <a:scrgbClr r="0" g="0" b="0"/>
        </a:effectRef>
        <a:fontRef idx="minor"/>
      </dsp:style>
    </dsp:sp>
    <dsp:sp modelId="{1E960097-D944-4430-8C53-9FCC6C4041CC}">
      <dsp:nvSpPr>
        <dsp:cNvPr id="0" name=""/>
        <dsp:cNvSpPr/>
      </dsp:nvSpPr>
      <dsp:spPr>
        <a:xfrm>
          <a:off x="61601" y="3985214"/>
          <a:ext cx="9664222" cy="419350"/>
        </a:xfrm>
        <a:prstGeom prst="rect">
          <a:avLst/>
        </a:prstGeom>
        <a:solidFill>
          <a:schemeClr val="accent1">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332860" bIns="55880" numCol="1" spcCol="1270" anchor="ctr" anchorCtr="0">
          <a:noAutofit/>
        </a:bodyPr>
        <a:lstStyle/>
        <a:p>
          <a:pPr lvl="0" algn="just" defTabSz="977900" rtl="1">
            <a:lnSpc>
              <a:spcPct val="150000"/>
            </a:lnSpc>
            <a:spcBef>
              <a:spcPct val="0"/>
            </a:spcBef>
            <a:spcAft>
              <a:spcPct val="35000"/>
            </a:spcAft>
          </a:pPr>
          <a:r>
            <a:rPr lang="ar-SA" sz="2200" kern="1200" smtClean="0">
              <a:solidFill>
                <a:schemeClr val="tx1"/>
              </a:solidFill>
              <a:latin typeface="Calibri" panose="020F0502020204030204" pitchFamily="34" charset="0"/>
              <a:ea typeface="Simplified Arabic" panose="02020603050405020304" pitchFamily="18" charset="-78"/>
            </a:rPr>
            <a:t>الشيكات الشخصية</a:t>
          </a:r>
          <a:r>
            <a:rPr lang="ar-SY" sz="2200" kern="1200" smtClean="0">
              <a:solidFill>
                <a:schemeClr val="tx1"/>
              </a:solidFill>
              <a:latin typeface="Calibri" panose="020F0502020204030204" pitchFamily="34" charset="0"/>
              <a:ea typeface="Simplified Arabic" panose="02020603050405020304" pitchFamily="18" charset="-78"/>
            </a:rPr>
            <a:t>.</a:t>
          </a:r>
          <a:endParaRPr lang="en-US" sz="2200" kern="1200" dirty="0">
            <a:solidFill>
              <a:schemeClr val="tx1"/>
            </a:solidFill>
            <a:effectLst/>
            <a:latin typeface="Calibri" panose="020F0502020204030204" pitchFamily="34" charset="0"/>
            <a:ea typeface="Times New Roman" panose="02020603050405020304" pitchFamily="18" charset="0"/>
          </a:endParaRPr>
        </a:p>
      </dsp:txBody>
      <dsp:txXfrm>
        <a:off x="61601" y="3985214"/>
        <a:ext cx="9664222" cy="419350"/>
      </dsp:txXfrm>
    </dsp:sp>
    <dsp:sp modelId="{48CF1A55-BC9A-4C1C-B5A6-60A70129BD26}">
      <dsp:nvSpPr>
        <dsp:cNvPr id="0" name=""/>
        <dsp:cNvSpPr/>
      </dsp:nvSpPr>
      <dsp:spPr>
        <a:xfrm>
          <a:off x="9463729" y="3932796"/>
          <a:ext cx="524188" cy="524188"/>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4000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50CF4D-864E-4098-A849-EC81B7DA728A}">
      <dsp:nvSpPr>
        <dsp:cNvPr id="0" name=""/>
        <dsp:cNvSpPr/>
      </dsp:nvSpPr>
      <dsp:spPr>
        <a:xfrm>
          <a:off x="0" y="746"/>
          <a:ext cx="4978400" cy="610822"/>
        </a:xfrm>
        <a:prstGeom prst="round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150000"/>
            </a:lnSpc>
            <a:spcBef>
              <a:spcPct val="0"/>
            </a:spcBef>
            <a:spcAft>
              <a:spcPct val="35000"/>
            </a:spcAft>
          </a:pPr>
          <a:r>
            <a:rPr lang="ar-SY" sz="2200" kern="1200" dirty="0" smtClean="0">
              <a:solidFill>
                <a:schemeClr val="tx1"/>
              </a:solidFill>
            </a:rPr>
            <a:t>أسعار اليوم.</a:t>
          </a:r>
          <a:endParaRPr lang="en-US" sz="2200" kern="1200" dirty="0">
            <a:solidFill>
              <a:schemeClr val="tx1"/>
            </a:solidFill>
          </a:endParaRPr>
        </a:p>
      </dsp:txBody>
      <dsp:txXfrm>
        <a:off x="29818" y="30564"/>
        <a:ext cx="4918764" cy="551186"/>
      </dsp:txXfrm>
    </dsp:sp>
    <dsp:sp modelId="{F3AEC5B5-1C37-4EAB-9738-2CDCFA47F8C6}">
      <dsp:nvSpPr>
        <dsp:cNvPr id="0" name=""/>
        <dsp:cNvSpPr/>
      </dsp:nvSpPr>
      <dsp:spPr>
        <a:xfrm>
          <a:off x="0" y="622959"/>
          <a:ext cx="4978400" cy="610822"/>
        </a:xfrm>
        <a:prstGeom prst="roundRect">
          <a:avLst/>
        </a:prstGeom>
        <a:solidFill>
          <a:schemeClr val="accent1">
            <a:alpha val="90000"/>
            <a:hueOff val="0"/>
            <a:satOff val="0"/>
            <a:lumOff val="0"/>
            <a:alphaOff val="-8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rPr>
            <a:t>أسعار نصف يوم.</a:t>
          </a:r>
          <a:endParaRPr lang="ar-SY" sz="2200" kern="1200" dirty="0" smtClean="0">
            <a:solidFill>
              <a:schemeClr val="tx1"/>
            </a:solidFill>
          </a:endParaRPr>
        </a:p>
      </dsp:txBody>
      <dsp:txXfrm>
        <a:off x="29818" y="652777"/>
        <a:ext cx="4918764" cy="551186"/>
      </dsp:txXfrm>
    </dsp:sp>
    <dsp:sp modelId="{4EFFFB40-F3F4-4EA0-A884-639A8CC1A051}">
      <dsp:nvSpPr>
        <dsp:cNvPr id="0" name=""/>
        <dsp:cNvSpPr/>
      </dsp:nvSpPr>
      <dsp:spPr>
        <a:xfrm>
          <a:off x="0" y="1245171"/>
          <a:ext cx="4978400" cy="610822"/>
        </a:xfrm>
        <a:prstGeom prst="roundRect">
          <a:avLst/>
        </a:prstGeom>
        <a:solidFill>
          <a:schemeClr val="accent1">
            <a:alpha val="90000"/>
            <a:hueOff val="0"/>
            <a:satOff val="0"/>
            <a:lumOff val="0"/>
            <a:alphaOff val="-16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rPr>
            <a:t>أسعار سرير الأطفال.</a:t>
          </a:r>
          <a:endParaRPr lang="ar-SY" sz="2200" kern="1200" dirty="0" smtClean="0">
            <a:solidFill>
              <a:schemeClr val="tx1"/>
            </a:solidFill>
          </a:endParaRPr>
        </a:p>
      </dsp:txBody>
      <dsp:txXfrm>
        <a:off x="29818" y="1274989"/>
        <a:ext cx="4918764" cy="551186"/>
      </dsp:txXfrm>
    </dsp:sp>
    <dsp:sp modelId="{72354974-C63F-4A14-9B13-68E51246F83E}">
      <dsp:nvSpPr>
        <dsp:cNvPr id="0" name=""/>
        <dsp:cNvSpPr/>
      </dsp:nvSpPr>
      <dsp:spPr>
        <a:xfrm>
          <a:off x="0" y="1867384"/>
          <a:ext cx="4978400" cy="610822"/>
        </a:xfrm>
        <a:prstGeom prst="roundRect">
          <a:avLst/>
        </a:prstGeom>
        <a:solidFill>
          <a:schemeClr val="accent1">
            <a:alpha val="90000"/>
            <a:hueOff val="0"/>
            <a:satOff val="0"/>
            <a:lumOff val="0"/>
            <a:alphaOff val="-24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150000"/>
            </a:lnSpc>
            <a:spcBef>
              <a:spcPct val="0"/>
            </a:spcBef>
            <a:spcAft>
              <a:spcPct val="35000"/>
            </a:spcAft>
          </a:pPr>
          <a:r>
            <a:rPr lang="ar-SY" sz="2200" kern="1200" dirty="0" smtClean="0">
              <a:solidFill>
                <a:schemeClr val="tx1"/>
              </a:solidFill>
            </a:rPr>
            <a:t>أسعار الأسرة.</a:t>
          </a:r>
          <a:endParaRPr lang="ar-SY" sz="2200" kern="1200" dirty="0">
            <a:solidFill>
              <a:schemeClr val="tx1"/>
            </a:solidFill>
          </a:endParaRPr>
        </a:p>
      </dsp:txBody>
      <dsp:txXfrm>
        <a:off x="29818" y="1897202"/>
        <a:ext cx="4918764" cy="551186"/>
      </dsp:txXfrm>
    </dsp:sp>
    <dsp:sp modelId="{D1BA1DBB-4BA4-4698-87C9-684596DB8FC5}">
      <dsp:nvSpPr>
        <dsp:cNvPr id="0" name=""/>
        <dsp:cNvSpPr/>
      </dsp:nvSpPr>
      <dsp:spPr>
        <a:xfrm>
          <a:off x="0" y="2489597"/>
          <a:ext cx="4978400" cy="610822"/>
        </a:xfrm>
        <a:prstGeom prst="roundRect">
          <a:avLst/>
        </a:prstGeom>
        <a:solidFill>
          <a:schemeClr val="accent1">
            <a:alpha val="90000"/>
            <a:hueOff val="0"/>
            <a:satOff val="0"/>
            <a:lumOff val="0"/>
            <a:alphaOff val="-32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150000"/>
            </a:lnSpc>
            <a:spcBef>
              <a:spcPct val="0"/>
            </a:spcBef>
            <a:spcAft>
              <a:spcPct val="35000"/>
            </a:spcAft>
          </a:pPr>
          <a:r>
            <a:rPr lang="ar-SY" sz="2200" kern="1200" dirty="0" smtClean="0">
              <a:solidFill>
                <a:schemeClr val="tx1"/>
              </a:solidFill>
            </a:rPr>
            <a:t>أسعار مجانية- (من دون رسوم).</a:t>
          </a:r>
          <a:endParaRPr lang="en-US" sz="2200" kern="1200" dirty="0">
            <a:solidFill>
              <a:schemeClr val="tx1"/>
            </a:solidFill>
          </a:endParaRPr>
        </a:p>
      </dsp:txBody>
      <dsp:txXfrm>
        <a:off x="29818" y="2519415"/>
        <a:ext cx="4918764" cy="551186"/>
      </dsp:txXfrm>
    </dsp:sp>
    <dsp:sp modelId="{CEE21618-38BB-4F6A-B369-0D417C22035D}">
      <dsp:nvSpPr>
        <dsp:cNvPr id="0" name=""/>
        <dsp:cNvSpPr/>
      </dsp:nvSpPr>
      <dsp:spPr>
        <a:xfrm>
          <a:off x="0" y="3111810"/>
          <a:ext cx="4978400" cy="610822"/>
        </a:xfrm>
        <a:prstGeom prst="roundRect">
          <a:avLst/>
        </a:prstGeom>
        <a:solidFill>
          <a:schemeClr val="accent1">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150000"/>
            </a:lnSpc>
            <a:spcBef>
              <a:spcPct val="0"/>
            </a:spcBef>
            <a:spcAft>
              <a:spcPct val="35000"/>
            </a:spcAft>
          </a:pPr>
          <a:r>
            <a:rPr lang="ar-SY" sz="2200" kern="1200" dirty="0" smtClean="0">
              <a:solidFill>
                <a:schemeClr val="tx1"/>
              </a:solidFill>
            </a:rPr>
            <a:t>الأسعار الترويجية.</a:t>
          </a:r>
          <a:endParaRPr lang="en-US" sz="2200" kern="1200" dirty="0" smtClean="0">
            <a:solidFill>
              <a:schemeClr val="tx1"/>
            </a:solidFill>
          </a:endParaRPr>
        </a:p>
      </dsp:txBody>
      <dsp:txXfrm>
        <a:off x="29818" y="3141628"/>
        <a:ext cx="4918764" cy="55118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9AC9EF-AAD7-43B8-8860-6965D91E8116}">
      <dsp:nvSpPr>
        <dsp:cNvPr id="0" name=""/>
        <dsp:cNvSpPr/>
      </dsp:nvSpPr>
      <dsp:spPr>
        <a:xfrm>
          <a:off x="0" y="1885"/>
          <a:ext cx="4368800" cy="732986"/>
        </a:xfrm>
        <a:prstGeom prst="round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rPr>
            <a:t>الأسعار التجارية.</a:t>
          </a:r>
          <a:endParaRPr lang="en-US" sz="2200" kern="1200">
            <a:solidFill>
              <a:schemeClr val="tx1"/>
            </a:solidFill>
          </a:endParaRPr>
        </a:p>
      </dsp:txBody>
      <dsp:txXfrm>
        <a:off x="35781" y="37666"/>
        <a:ext cx="4297238" cy="661424"/>
      </dsp:txXfrm>
    </dsp:sp>
    <dsp:sp modelId="{4A3BF1BF-835C-4642-AC80-B56C8C571134}">
      <dsp:nvSpPr>
        <dsp:cNvPr id="0" name=""/>
        <dsp:cNvSpPr/>
      </dsp:nvSpPr>
      <dsp:spPr>
        <a:xfrm>
          <a:off x="0" y="748540"/>
          <a:ext cx="4368800" cy="732986"/>
        </a:xfrm>
        <a:prstGeom prst="roundRect">
          <a:avLst/>
        </a:prstGeom>
        <a:solidFill>
          <a:schemeClr val="accent1">
            <a:alpha val="90000"/>
            <a:hueOff val="0"/>
            <a:satOff val="0"/>
            <a:lumOff val="0"/>
            <a:alphaOff val="-1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rPr>
            <a:t>خطة الباقة.</a:t>
          </a:r>
          <a:endParaRPr lang="en-US" sz="2200" kern="1200" dirty="0" smtClean="0">
            <a:solidFill>
              <a:schemeClr val="tx1"/>
            </a:solidFill>
          </a:endParaRPr>
        </a:p>
      </dsp:txBody>
      <dsp:txXfrm>
        <a:off x="35781" y="784321"/>
        <a:ext cx="4297238" cy="661424"/>
      </dsp:txXfrm>
    </dsp:sp>
    <dsp:sp modelId="{38F653A4-5DF0-4889-BBDB-FCC21B61E9CA}">
      <dsp:nvSpPr>
        <dsp:cNvPr id="0" name=""/>
        <dsp:cNvSpPr/>
      </dsp:nvSpPr>
      <dsp:spPr>
        <a:xfrm>
          <a:off x="0" y="1495196"/>
          <a:ext cx="4368800" cy="732986"/>
        </a:xfrm>
        <a:prstGeom prst="roundRect">
          <a:avLst/>
        </a:prstGeom>
        <a:solidFill>
          <a:schemeClr val="accent1">
            <a:alpha val="90000"/>
            <a:hueOff val="0"/>
            <a:satOff val="0"/>
            <a:lumOff val="0"/>
            <a:alphaOff val="-2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150000"/>
            </a:lnSpc>
            <a:spcBef>
              <a:spcPct val="0"/>
            </a:spcBef>
            <a:spcAft>
              <a:spcPct val="35000"/>
            </a:spcAft>
          </a:pPr>
          <a:r>
            <a:rPr lang="ar-SA" sz="2200" kern="1200" smtClean="0">
              <a:solidFill>
                <a:schemeClr val="tx1"/>
              </a:solidFill>
            </a:rPr>
            <a:t>أسعار شركات الطيران</a:t>
          </a:r>
          <a:r>
            <a:rPr lang="ar-SY" sz="2200" kern="1200" smtClean="0">
              <a:solidFill>
                <a:schemeClr val="tx1"/>
              </a:solidFill>
            </a:rPr>
            <a:t>.</a:t>
          </a:r>
          <a:endParaRPr lang="ar-SY" sz="2200" kern="1200" dirty="0" smtClean="0">
            <a:solidFill>
              <a:schemeClr val="tx1"/>
            </a:solidFill>
          </a:endParaRPr>
        </a:p>
      </dsp:txBody>
      <dsp:txXfrm>
        <a:off x="35781" y="1530977"/>
        <a:ext cx="4297238" cy="661424"/>
      </dsp:txXfrm>
    </dsp:sp>
    <dsp:sp modelId="{19D9CEF4-990F-4C25-ABF3-AD1AC1D1C2FD}">
      <dsp:nvSpPr>
        <dsp:cNvPr id="0" name=""/>
        <dsp:cNvSpPr/>
      </dsp:nvSpPr>
      <dsp:spPr>
        <a:xfrm>
          <a:off x="0" y="2241851"/>
          <a:ext cx="4368800" cy="732986"/>
        </a:xfrm>
        <a:prstGeom prst="roundRect">
          <a:avLst/>
        </a:prstGeom>
        <a:solidFill>
          <a:schemeClr val="accent1">
            <a:alpha val="90000"/>
            <a:hueOff val="0"/>
            <a:satOff val="0"/>
            <a:lumOff val="0"/>
            <a:alphaOff val="-3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150000"/>
            </a:lnSpc>
            <a:spcBef>
              <a:spcPct val="0"/>
            </a:spcBef>
            <a:spcAft>
              <a:spcPct val="35000"/>
            </a:spcAft>
          </a:pPr>
          <a:r>
            <a:rPr lang="ar-SA" sz="2200" kern="1200" smtClean="0">
              <a:solidFill>
                <a:schemeClr val="tx1"/>
              </a:solidFill>
            </a:rPr>
            <a:t>السعر الرمزي</a:t>
          </a:r>
          <a:r>
            <a:rPr lang="ar-SY" sz="2200" kern="1200" smtClean="0">
              <a:solidFill>
                <a:schemeClr val="tx1"/>
              </a:solidFill>
            </a:rPr>
            <a:t>.</a:t>
          </a:r>
          <a:endParaRPr lang="ar-SY" sz="2200" kern="1200" dirty="0" smtClean="0">
            <a:solidFill>
              <a:schemeClr val="tx1"/>
            </a:solidFill>
          </a:endParaRPr>
        </a:p>
      </dsp:txBody>
      <dsp:txXfrm>
        <a:off x="35781" y="2277632"/>
        <a:ext cx="4297238" cy="661424"/>
      </dsp:txXfrm>
    </dsp:sp>
    <dsp:sp modelId="{126350CD-8081-4184-8EB5-8DD457F3B498}">
      <dsp:nvSpPr>
        <dsp:cNvPr id="0" name=""/>
        <dsp:cNvSpPr/>
      </dsp:nvSpPr>
      <dsp:spPr>
        <a:xfrm>
          <a:off x="0" y="2988507"/>
          <a:ext cx="4368800" cy="732986"/>
        </a:xfrm>
        <a:prstGeom prst="roundRect">
          <a:avLst/>
        </a:prstGeom>
        <a:solidFill>
          <a:schemeClr val="accent1">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150000"/>
            </a:lnSpc>
            <a:spcBef>
              <a:spcPct val="0"/>
            </a:spcBef>
            <a:spcAft>
              <a:spcPct val="35000"/>
            </a:spcAft>
          </a:pPr>
          <a:r>
            <a:rPr lang="ar-SA" sz="2200" kern="1200" smtClean="0">
              <a:solidFill>
                <a:schemeClr val="tx1"/>
              </a:solidFill>
            </a:rPr>
            <a:t>سعر المجموعة</a:t>
          </a:r>
          <a:r>
            <a:rPr lang="ar-SY" sz="2200" kern="1200" smtClean="0">
              <a:solidFill>
                <a:schemeClr val="tx1"/>
              </a:solidFill>
            </a:rPr>
            <a:t>.</a:t>
          </a:r>
          <a:endParaRPr lang="en-US" sz="2200" kern="1200" dirty="0" smtClean="0">
            <a:solidFill>
              <a:schemeClr val="tx1"/>
            </a:solidFill>
          </a:endParaRPr>
        </a:p>
      </dsp:txBody>
      <dsp:txXfrm>
        <a:off x="35781" y="3024288"/>
        <a:ext cx="4297238" cy="66142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CBE46A-A163-4DF9-8A21-99201124810B}">
      <dsp:nvSpPr>
        <dsp:cNvPr id="0" name=""/>
        <dsp:cNvSpPr/>
      </dsp:nvSpPr>
      <dsp:spPr>
        <a:xfrm>
          <a:off x="8586572" y="-782934"/>
          <a:ext cx="6086416" cy="6086416"/>
        </a:xfrm>
        <a:prstGeom prst="blockArc">
          <a:avLst>
            <a:gd name="adj1" fmla="val 8100000"/>
            <a:gd name="adj2" fmla="val 13500000"/>
            <a:gd name="adj3" fmla="val 355"/>
          </a:avLst>
        </a:prstGeom>
        <a:noFill/>
        <a:ln w="12700" cap="flat" cmpd="sng" algn="ctr">
          <a:solidFill>
            <a:schemeClr val="accent1">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3574FF2-53A4-475E-B2CD-BBCBDC6B63A0}">
      <dsp:nvSpPr>
        <dsp:cNvPr id="0" name=""/>
        <dsp:cNvSpPr/>
      </dsp:nvSpPr>
      <dsp:spPr>
        <a:xfrm>
          <a:off x="62397" y="238052"/>
          <a:ext cx="9135835" cy="475923"/>
        </a:xfrm>
        <a:prstGeom prst="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377764" bIns="55880" numCol="1" spcCol="1270" anchor="ctr" anchorCtr="0">
          <a:noAutofit/>
        </a:bodyPr>
        <a:lstStyle/>
        <a:p>
          <a:pPr lvl="0" algn="just" defTabSz="977900" rtl="1">
            <a:lnSpc>
              <a:spcPct val="150000"/>
            </a:lnSpc>
            <a:spcBef>
              <a:spcPct val="0"/>
            </a:spcBef>
            <a:spcAft>
              <a:spcPct val="35000"/>
            </a:spcAft>
          </a:pPr>
          <a:r>
            <a:rPr lang="ar-SA" sz="2200" kern="1200" smtClean="0">
              <a:solidFill>
                <a:schemeClr val="tx1"/>
              </a:solidFill>
            </a:rPr>
            <a:t>خطة أوروبية</a:t>
          </a:r>
          <a:r>
            <a:rPr lang="ar-SY" sz="2200" kern="1200" smtClean="0">
              <a:solidFill>
                <a:schemeClr val="tx1"/>
              </a:solidFill>
            </a:rPr>
            <a:t>.</a:t>
          </a:r>
          <a:endParaRPr lang="en-US" sz="2200" kern="1200">
            <a:solidFill>
              <a:schemeClr val="tx1"/>
            </a:solidFill>
          </a:endParaRPr>
        </a:p>
      </dsp:txBody>
      <dsp:txXfrm>
        <a:off x="62397" y="238052"/>
        <a:ext cx="9135835" cy="475923"/>
      </dsp:txXfrm>
    </dsp:sp>
    <dsp:sp modelId="{2C7CDAD1-C235-42BE-BADF-E6D6A17E4083}">
      <dsp:nvSpPr>
        <dsp:cNvPr id="0" name=""/>
        <dsp:cNvSpPr/>
      </dsp:nvSpPr>
      <dsp:spPr>
        <a:xfrm>
          <a:off x="8900780" y="178561"/>
          <a:ext cx="594904" cy="594904"/>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BCA22F0-1E92-43CA-A1AD-A204A6B0455C}">
      <dsp:nvSpPr>
        <dsp:cNvPr id="0" name=""/>
        <dsp:cNvSpPr/>
      </dsp:nvSpPr>
      <dsp:spPr>
        <a:xfrm>
          <a:off x="62397" y="951846"/>
          <a:ext cx="8744355" cy="475923"/>
        </a:xfrm>
        <a:prstGeom prst="rect">
          <a:avLst/>
        </a:prstGeom>
        <a:solidFill>
          <a:schemeClr val="accent1">
            <a:alpha val="90000"/>
            <a:hueOff val="0"/>
            <a:satOff val="0"/>
            <a:lumOff val="0"/>
            <a:alphaOff val="-8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377764" bIns="55880" numCol="1" spcCol="1270" anchor="ctr" anchorCtr="0">
          <a:noAutofit/>
        </a:bodyPr>
        <a:lstStyle/>
        <a:p>
          <a:pPr lvl="0" algn="just" defTabSz="977900" rtl="1">
            <a:lnSpc>
              <a:spcPct val="150000"/>
            </a:lnSpc>
            <a:spcBef>
              <a:spcPct val="0"/>
            </a:spcBef>
            <a:spcAft>
              <a:spcPct val="35000"/>
            </a:spcAft>
          </a:pPr>
          <a:r>
            <a:rPr lang="ar-SA" sz="2200" kern="1200" smtClean="0">
              <a:solidFill>
                <a:schemeClr val="tx1"/>
              </a:solidFill>
            </a:rPr>
            <a:t>خطة كونتيننتال</a:t>
          </a:r>
          <a:r>
            <a:rPr lang="ar-SY" sz="2200" kern="1200" smtClean="0">
              <a:solidFill>
                <a:schemeClr val="tx1"/>
              </a:solidFill>
            </a:rPr>
            <a:t>.</a:t>
          </a:r>
          <a:endParaRPr lang="ar-SY" sz="2200" kern="1200" dirty="0" smtClean="0">
            <a:solidFill>
              <a:schemeClr val="tx1"/>
            </a:solidFill>
          </a:endParaRPr>
        </a:p>
      </dsp:txBody>
      <dsp:txXfrm>
        <a:off x="62397" y="951846"/>
        <a:ext cx="8744355" cy="475923"/>
      </dsp:txXfrm>
    </dsp:sp>
    <dsp:sp modelId="{00D946DF-1E52-404E-AFAE-E6441F986F11}">
      <dsp:nvSpPr>
        <dsp:cNvPr id="0" name=""/>
        <dsp:cNvSpPr/>
      </dsp:nvSpPr>
      <dsp:spPr>
        <a:xfrm>
          <a:off x="8509301" y="892356"/>
          <a:ext cx="594904" cy="594904"/>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8000"/>
            </a:schemeClr>
          </a:solidFill>
          <a:prstDash val="solid"/>
          <a:miter lim="800000"/>
        </a:ln>
        <a:effectLst/>
      </dsp:spPr>
      <dsp:style>
        <a:lnRef idx="2">
          <a:scrgbClr r="0" g="0" b="0"/>
        </a:lnRef>
        <a:fillRef idx="1">
          <a:scrgbClr r="0" g="0" b="0"/>
        </a:fillRef>
        <a:effectRef idx="0">
          <a:scrgbClr r="0" g="0" b="0"/>
        </a:effectRef>
        <a:fontRef idx="minor"/>
      </dsp:style>
    </dsp:sp>
    <dsp:sp modelId="{F0794144-4DAB-4043-9CB1-9C8E8D39D976}">
      <dsp:nvSpPr>
        <dsp:cNvPr id="0" name=""/>
        <dsp:cNvSpPr/>
      </dsp:nvSpPr>
      <dsp:spPr>
        <a:xfrm>
          <a:off x="62397" y="1665641"/>
          <a:ext cx="8565342" cy="475923"/>
        </a:xfrm>
        <a:prstGeom prst="rect">
          <a:avLst/>
        </a:prstGeom>
        <a:solidFill>
          <a:schemeClr val="accent1">
            <a:alpha val="90000"/>
            <a:hueOff val="0"/>
            <a:satOff val="0"/>
            <a:lumOff val="0"/>
            <a:alphaOff val="-16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377764" bIns="55880" numCol="1" spcCol="1270" anchor="ctr" anchorCtr="0">
          <a:noAutofit/>
        </a:bodyPr>
        <a:lstStyle/>
        <a:p>
          <a:pPr lvl="0" algn="just" defTabSz="977900" rtl="1">
            <a:lnSpc>
              <a:spcPct val="150000"/>
            </a:lnSpc>
            <a:spcBef>
              <a:spcPct val="0"/>
            </a:spcBef>
            <a:spcAft>
              <a:spcPct val="35000"/>
            </a:spcAft>
          </a:pPr>
          <a:r>
            <a:rPr lang="ar-SA" sz="2200" kern="1200" smtClean="0">
              <a:solidFill>
                <a:schemeClr val="tx1"/>
              </a:solidFill>
            </a:rPr>
            <a:t>الخطة الأمريكية المعدلة</a:t>
          </a:r>
          <a:r>
            <a:rPr lang="ar-SY" sz="2200" kern="1200" smtClean="0">
              <a:solidFill>
                <a:schemeClr val="tx1"/>
              </a:solidFill>
            </a:rPr>
            <a:t>.</a:t>
          </a:r>
          <a:endParaRPr lang="en-US" sz="2200" kern="1200" dirty="0" smtClean="0">
            <a:solidFill>
              <a:schemeClr val="tx1"/>
            </a:solidFill>
          </a:endParaRPr>
        </a:p>
      </dsp:txBody>
      <dsp:txXfrm>
        <a:off x="62397" y="1665641"/>
        <a:ext cx="8565342" cy="475923"/>
      </dsp:txXfrm>
    </dsp:sp>
    <dsp:sp modelId="{8CAD8671-7FC9-422D-810A-11C6C63010D6}">
      <dsp:nvSpPr>
        <dsp:cNvPr id="0" name=""/>
        <dsp:cNvSpPr/>
      </dsp:nvSpPr>
      <dsp:spPr>
        <a:xfrm>
          <a:off x="8330287" y="1606150"/>
          <a:ext cx="594904" cy="594904"/>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16000"/>
            </a:schemeClr>
          </a:solidFill>
          <a:prstDash val="solid"/>
          <a:miter lim="800000"/>
        </a:ln>
        <a:effectLst/>
      </dsp:spPr>
      <dsp:style>
        <a:lnRef idx="2">
          <a:scrgbClr r="0" g="0" b="0"/>
        </a:lnRef>
        <a:fillRef idx="1">
          <a:scrgbClr r="0" g="0" b="0"/>
        </a:fillRef>
        <a:effectRef idx="0">
          <a:scrgbClr r="0" g="0" b="0"/>
        </a:effectRef>
        <a:fontRef idx="minor"/>
      </dsp:style>
    </dsp:sp>
    <dsp:sp modelId="{FADDE168-C57E-471E-8247-B8CAC56257FF}">
      <dsp:nvSpPr>
        <dsp:cNvPr id="0" name=""/>
        <dsp:cNvSpPr/>
      </dsp:nvSpPr>
      <dsp:spPr>
        <a:xfrm>
          <a:off x="62397" y="2378983"/>
          <a:ext cx="8565342" cy="475923"/>
        </a:xfrm>
        <a:prstGeom prst="rect">
          <a:avLst/>
        </a:prstGeom>
        <a:solidFill>
          <a:schemeClr val="accent1">
            <a:alpha val="90000"/>
            <a:hueOff val="0"/>
            <a:satOff val="0"/>
            <a:lumOff val="0"/>
            <a:alphaOff val="-24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377764" bIns="55880" numCol="1" spcCol="1270" anchor="ctr" anchorCtr="0">
          <a:noAutofit/>
        </a:bodyPr>
        <a:lstStyle/>
        <a:p>
          <a:pPr lvl="0" algn="just" defTabSz="977900" rtl="1">
            <a:lnSpc>
              <a:spcPct val="150000"/>
            </a:lnSpc>
            <a:spcBef>
              <a:spcPct val="0"/>
            </a:spcBef>
            <a:spcAft>
              <a:spcPct val="35000"/>
            </a:spcAft>
          </a:pPr>
          <a:r>
            <a:rPr lang="ar-SA" sz="2200" kern="1200" smtClean="0">
              <a:solidFill>
                <a:schemeClr val="tx1"/>
              </a:solidFill>
            </a:rPr>
            <a:t>الخطة الأمريكية</a:t>
          </a:r>
          <a:r>
            <a:rPr lang="ar-SY" sz="2200" kern="1200" smtClean="0">
              <a:solidFill>
                <a:schemeClr val="tx1"/>
              </a:solidFill>
            </a:rPr>
            <a:t>.</a:t>
          </a:r>
          <a:endParaRPr lang="en-US" sz="2200" kern="1200" dirty="0" smtClean="0">
            <a:solidFill>
              <a:schemeClr val="tx1"/>
            </a:solidFill>
          </a:endParaRPr>
        </a:p>
      </dsp:txBody>
      <dsp:txXfrm>
        <a:off x="62397" y="2378983"/>
        <a:ext cx="8565342" cy="475923"/>
      </dsp:txXfrm>
    </dsp:sp>
    <dsp:sp modelId="{B207AF9E-8C14-446A-AD84-1090FDD6DDAC}">
      <dsp:nvSpPr>
        <dsp:cNvPr id="0" name=""/>
        <dsp:cNvSpPr/>
      </dsp:nvSpPr>
      <dsp:spPr>
        <a:xfrm>
          <a:off x="8330287" y="2319493"/>
          <a:ext cx="594904" cy="594904"/>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24000"/>
            </a:schemeClr>
          </a:solidFill>
          <a:prstDash val="solid"/>
          <a:miter lim="800000"/>
        </a:ln>
        <a:effectLst/>
      </dsp:spPr>
      <dsp:style>
        <a:lnRef idx="2">
          <a:scrgbClr r="0" g="0" b="0"/>
        </a:lnRef>
        <a:fillRef idx="1">
          <a:scrgbClr r="0" g="0" b="0"/>
        </a:fillRef>
        <a:effectRef idx="0">
          <a:scrgbClr r="0" g="0" b="0"/>
        </a:effectRef>
        <a:fontRef idx="minor"/>
      </dsp:style>
    </dsp:sp>
    <dsp:sp modelId="{4E57338C-27D6-44F5-A986-65C83877968A}">
      <dsp:nvSpPr>
        <dsp:cNvPr id="0" name=""/>
        <dsp:cNvSpPr/>
      </dsp:nvSpPr>
      <dsp:spPr>
        <a:xfrm>
          <a:off x="62397" y="3092778"/>
          <a:ext cx="8744355" cy="475923"/>
        </a:xfrm>
        <a:prstGeom prst="rect">
          <a:avLst/>
        </a:prstGeom>
        <a:solidFill>
          <a:schemeClr val="accent1">
            <a:alpha val="90000"/>
            <a:hueOff val="0"/>
            <a:satOff val="0"/>
            <a:lumOff val="0"/>
            <a:alphaOff val="-32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377764" bIns="55880" numCol="1" spcCol="1270" anchor="ctr" anchorCtr="0">
          <a:noAutofit/>
        </a:bodyPr>
        <a:lstStyle/>
        <a:p>
          <a:pPr lvl="0" algn="just" defTabSz="977900" rtl="1">
            <a:lnSpc>
              <a:spcPct val="150000"/>
            </a:lnSpc>
            <a:spcBef>
              <a:spcPct val="0"/>
            </a:spcBef>
            <a:spcAft>
              <a:spcPct val="35000"/>
            </a:spcAft>
          </a:pPr>
          <a:r>
            <a:rPr lang="ar-SA" sz="2200" kern="1200" smtClean="0">
              <a:solidFill>
                <a:schemeClr val="tx1"/>
              </a:solidFill>
            </a:rPr>
            <a:t>خطة برمودا</a:t>
          </a:r>
          <a:r>
            <a:rPr lang="ar-SY" sz="2200" kern="1200" smtClean="0">
              <a:solidFill>
                <a:schemeClr val="tx1"/>
              </a:solidFill>
            </a:rPr>
            <a:t>.</a:t>
          </a:r>
          <a:endParaRPr lang="ar-SY" sz="2200" kern="1200" dirty="0" smtClean="0">
            <a:solidFill>
              <a:schemeClr val="tx1"/>
            </a:solidFill>
          </a:endParaRPr>
        </a:p>
      </dsp:txBody>
      <dsp:txXfrm>
        <a:off x="62397" y="3092778"/>
        <a:ext cx="8744355" cy="475923"/>
      </dsp:txXfrm>
    </dsp:sp>
    <dsp:sp modelId="{274A4744-DAB9-4C06-B43C-E43D4452B633}">
      <dsp:nvSpPr>
        <dsp:cNvPr id="0" name=""/>
        <dsp:cNvSpPr/>
      </dsp:nvSpPr>
      <dsp:spPr>
        <a:xfrm>
          <a:off x="8509301" y="3033287"/>
          <a:ext cx="594904" cy="594904"/>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32000"/>
            </a:schemeClr>
          </a:solidFill>
          <a:prstDash val="solid"/>
          <a:miter lim="800000"/>
        </a:ln>
        <a:effectLst/>
      </dsp:spPr>
      <dsp:style>
        <a:lnRef idx="2">
          <a:scrgbClr r="0" g="0" b="0"/>
        </a:lnRef>
        <a:fillRef idx="1">
          <a:scrgbClr r="0" g="0" b="0"/>
        </a:fillRef>
        <a:effectRef idx="0">
          <a:scrgbClr r="0" g="0" b="0"/>
        </a:effectRef>
        <a:fontRef idx="minor"/>
      </dsp:style>
    </dsp:sp>
    <dsp:sp modelId="{0D5459D0-F7E6-442F-837D-48E1E30DE451}">
      <dsp:nvSpPr>
        <dsp:cNvPr id="0" name=""/>
        <dsp:cNvSpPr/>
      </dsp:nvSpPr>
      <dsp:spPr>
        <a:xfrm>
          <a:off x="62397" y="3806572"/>
          <a:ext cx="9135835" cy="475923"/>
        </a:xfrm>
        <a:prstGeom prst="rect">
          <a:avLst/>
        </a:prstGeom>
        <a:solidFill>
          <a:schemeClr val="accent1">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377764" bIns="55880" numCol="1" spcCol="1270" anchor="ctr" anchorCtr="0">
          <a:noAutofit/>
        </a:bodyPr>
        <a:lstStyle/>
        <a:p>
          <a:pPr lvl="0" algn="just" defTabSz="977900" rtl="1">
            <a:lnSpc>
              <a:spcPct val="150000"/>
            </a:lnSpc>
            <a:spcBef>
              <a:spcPct val="0"/>
            </a:spcBef>
            <a:spcAft>
              <a:spcPct val="35000"/>
            </a:spcAft>
          </a:pPr>
          <a:r>
            <a:rPr lang="ar-SA" sz="2200" kern="1200" smtClean="0">
              <a:solidFill>
                <a:schemeClr val="tx1"/>
              </a:solidFill>
            </a:rPr>
            <a:t>خطة كل الأجنحة</a:t>
          </a:r>
          <a:r>
            <a:rPr lang="ar-SY" sz="2200" kern="1200" smtClean="0">
              <a:solidFill>
                <a:schemeClr val="tx1"/>
              </a:solidFill>
            </a:rPr>
            <a:t>.</a:t>
          </a:r>
          <a:endParaRPr lang="ar-SY" sz="2200" kern="1200" dirty="0" smtClean="0">
            <a:solidFill>
              <a:schemeClr val="tx1"/>
            </a:solidFill>
          </a:endParaRPr>
        </a:p>
      </dsp:txBody>
      <dsp:txXfrm>
        <a:off x="62397" y="3806572"/>
        <a:ext cx="9135835" cy="475923"/>
      </dsp:txXfrm>
    </dsp:sp>
    <dsp:sp modelId="{3DB12BBC-5026-4CB4-8BEC-26011B39DC43}">
      <dsp:nvSpPr>
        <dsp:cNvPr id="0" name=""/>
        <dsp:cNvSpPr/>
      </dsp:nvSpPr>
      <dsp:spPr>
        <a:xfrm>
          <a:off x="8900780" y="3747082"/>
          <a:ext cx="594904" cy="594904"/>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4000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91BB31-1C3E-46AE-83BD-5DFD55FB2E95}">
      <dsp:nvSpPr>
        <dsp:cNvPr id="0" name=""/>
        <dsp:cNvSpPr/>
      </dsp:nvSpPr>
      <dsp:spPr>
        <a:xfrm>
          <a:off x="8409986" y="-793016"/>
          <a:ext cx="6165196" cy="6165196"/>
        </a:xfrm>
        <a:prstGeom prst="blockArc">
          <a:avLst>
            <a:gd name="adj1" fmla="val 8100000"/>
            <a:gd name="adj2" fmla="val 13500000"/>
            <a:gd name="adj3" fmla="val 350"/>
          </a:avLst>
        </a:prstGeom>
        <a:noFill/>
        <a:ln w="12700" cap="flat" cmpd="sng" algn="ctr">
          <a:solidFill>
            <a:schemeClr val="accent1">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56A055E-CE5E-4041-84A7-1AFC4BB07A51}">
      <dsp:nvSpPr>
        <dsp:cNvPr id="0" name=""/>
        <dsp:cNvSpPr/>
      </dsp:nvSpPr>
      <dsp:spPr>
        <a:xfrm>
          <a:off x="63323" y="286106"/>
          <a:ext cx="8902534" cy="572578"/>
        </a:xfrm>
        <a:prstGeom prst="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454484" bIns="5588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rPr>
            <a:t>رمز معدل الحوافز.</a:t>
          </a:r>
          <a:endParaRPr lang="en-US" sz="2200" kern="1200">
            <a:solidFill>
              <a:schemeClr val="tx1"/>
            </a:solidFill>
          </a:endParaRPr>
        </a:p>
      </dsp:txBody>
      <dsp:txXfrm>
        <a:off x="63323" y="286106"/>
        <a:ext cx="8902534" cy="572578"/>
      </dsp:txXfrm>
    </dsp:sp>
    <dsp:sp modelId="{50BCD151-6F68-460A-B1D9-CB58CC56EBCD}">
      <dsp:nvSpPr>
        <dsp:cNvPr id="0" name=""/>
        <dsp:cNvSpPr/>
      </dsp:nvSpPr>
      <dsp:spPr>
        <a:xfrm>
          <a:off x="8607995" y="214533"/>
          <a:ext cx="715723" cy="715723"/>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416221A-253F-42E7-9277-B2EEB660F819}">
      <dsp:nvSpPr>
        <dsp:cNvPr id="0" name=""/>
        <dsp:cNvSpPr/>
      </dsp:nvSpPr>
      <dsp:spPr>
        <a:xfrm>
          <a:off x="63323" y="1144699"/>
          <a:ext cx="8492241" cy="572578"/>
        </a:xfrm>
        <a:prstGeom prst="rect">
          <a:avLst/>
        </a:prstGeom>
        <a:solidFill>
          <a:schemeClr val="accent1">
            <a:alpha val="90000"/>
            <a:hueOff val="0"/>
            <a:satOff val="0"/>
            <a:lumOff val="0"/>
            <a:alphaOff val="-1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454484" bIns="5588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rPr>
            <a:t>أفضل الأسعار المتاحة.</a:t>
          </a:r>
          <a:endParaRPr lang="ar-SY" sz="2200" kern="1200" dirty="0" smtClean="0">
            <a:solidFill>
              <a:schemeClr val="tx1"/>
            </a:solidFill>
          </a:endParaRPr>
        </a:p>
      </dsp:txBody>
      <dsp:txXfrm>
        <a:off x="63323" y="1144699"/>
        <a:ext cx="8492241" cy="572578"/>
      </dsp:txXfrm>
    </dsp:sp>
    <dsp:sp modelId="{F72E3CFB-0BED-4888-B75A-665100F8EB7B}">
      <dsp:nvSpPr>
        <dsp:cNvPr id="0" name=""/>
        <dsp:cNvSpPr/>
      </dsp:nvSpPr>
      <dsp:spPr>
        <a:xfrm>
          <a:off x="8197702" y="1073127"/>
          <a:ext cx="715723" cy="715723"/>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10000"/>
            </a:schemeClr>
          </a:solidFill>
          <a:prstDash val="solid"/>
          <a:miter lim="800000"/>
        </a:ln>
        <a:effectLst/>
      </dsp:spPr>
      <dsp:style>
        <a:lnRef idx="2">
          <a:scrgbClr r="0" g="0" b="0"/>
        </a:lnRef>
        <a:fillRef idx="1">
          <a:scrgbClr r="0" g="0" b="0"/>
        </a:fillRef>
        <a:effectRef idx="0">
          <a:scrgbClr r="0" g="0" b="0"/>
        </a:effectRef>
        <a:fontRef idx="minor"/>
      </dsp:style>
    </dsp:sp>
    <dsp:sp modelId="{A2D85ACD-E2A1-4E66-9A12-F8E558940B97}">
      <dsp:nvSpPr>
        <dsp:cNvPr id="0" name=""/>
        <dsp:cNvSpPr/>
      </dsp:nvSpPr>
      <dsp:spPr>
        <a:xfrm>
          <a:off x="63323" y="2003292"/>
          <a:ext cx="8366314" cy="572578"/>
        </a:xfrm>
        <a:prstGeom prst="rect">
          <a:avLst/>
        </a:prstGeom>
        <a:solidFill>
          <a:schemeClr val="accent1">
            <a:alpha val="90000"/>
            <a:hueOff val="0"/>
            <a:satOff val="0"/>
            <a:lumOff val="0"/>
            <a:alphaOff val="-2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454484" bIns="5588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rPr>
            <a:t>السعر المجاني.</a:t>
          </a:r>
          <a:endParaRPr lang="en-US" sz="2200" kern="1200" dirty="0" smtClean="0">
            <a:solidFill>
              <a:schemeClr val="tx1"/>
            </a:solidFill>
          </a:endParaRPr>
        </a:p>
      </dsp:txBody>
      <dsp:txXfrm>
        <a:off x="63323" y="2003292"/>
        <a:ext cx="8366314" cy="572578"/>
      </dsp:txXfrm>
    </dsp:sp>
    <dsp:sp modelId="{40CD3DCD-8EB2-4379-84FA-3FCE4DF3B8E4}">
      <dsp:nvSpPr>
        <dsp:cNvPr id="0" name=""/>
        <dsp:cNvSpPr/>
      </dsp:nvSpPr>
      <dsp:spPr>
        <a:xfrm>
          <a:off x="8071775" y="1931720"/>
          <a:ext cx="715723" cy="715723"/>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20000"/>
            </a:schemeClr>
          </a:solidFill>
          <a:prstDash val="solid"/>
          <a:miter lim="800000"/>
        </a:ln>
        <a:effectLst/>
      </dsp:spPr>
      <dsp:style>
        <a:lnRef idx="2">
          <a:scrgbClr r="0" g="0" b="0"/>
        </a:lnRef>
        <a:fillRef idx="1">
          <a:scrgbClr r="0" g="0" b="0"/>
        </a:fillRef>
        <a:effectRef idx="0">
          <a:scrgbClr r="0" g="0" b="0"/>
        </a:effectRef>
        <a:fontRef idx="minor"/>
      </dsp:style>
    </dsp:sp>
    <dsp:sp modelId="{C2613FE0-6021-4456-A5A1-F38C6E59079D}">
      <dsp:nvSpPr>
        <dsp:cNvPr id="0" name=""/>
        <dsp:cNvSpPr/>
      </dsp:nvSpPr>
      <dsp:spPr>
        <a:xfrm>
          <a:off x="63323" y="2861885"/>
          <a:ext cx="8492241" cy="572578"/>
        </a:xfrm>
        <a:prstGeom prst="rect">
          <a:avLst/>
        </a:prstGeom>
        <a:solidFill>
          <a:schemeClr val="accent1">
            <a:alpha val="90000"/>
            <a:hueOff val="0"/>
            <a:satOff val="0"/>
            <a:lumOff val="0"/>
            <a:alphaOff val="-3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454484" bIns="5588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rPr>
            <a:t>سعر استخدام المنزل.</a:t>
          </a:r>
          <a:endParaRPr lang="ar-SY" sz="2200" kern="1200" dirty="0" smtClean="0">
            <a:solidFill>
              <a:schemeClr val="tx1"/>
            </a:solidFill>
          </a:endParaRPr>
        </a:p>
      </dsp:txBody>
      <dsp:txXfrm>
        <a:off x="63323" y="2861885"/>
        <a:ext cx="8492241" cy="572578"/>
      </dsp:txXfrm>
    </dsp:sp>
    <dsp:sp modelId="{082C6902-A993-41CB-8086-29305F4636FC}">
      <dsp:nvSpPr>
        <dsp:cNvPr id="0" name=""/>
        <dsp:cNvSpPr/>
      </dsp:nvSpPr>
      <dsp:spPr>
        <a:xfrm>
          <a:off x="8197702" y="2790313"/>
          <a:ext cx="715723" cy="715723"/>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30000"/>
            </a:schemeClr>
          </a:solidFill>
          <a:prstDash val="solid"/>
          <a:miter lim="800000"/>
        </a:ln>
        <a:effectLst/>
      </dsp:spPr>
      <dsp:style>
        <a:lnRef idx="2">
          <a:scrgbClr r="0" g="0" b="0"/>
        </a:lnRef>
        <a:fillRef idx="1">
          <a:scrgbClr r="0" g="0" b="0"/>
        </a:fillRef>
        <a:effectRef idx="0">
          <a:scrgbClr r="0" g="0" b="0"/>
        </a:effectRef>
        <a:fontRef idx="minor"/>
      </dsp:style>
    </dsp:sp>
    <dsp:sp modelId="{C56F03FA-7B6B-4DD8-8B94-A059311DD765}">
      <dsp:nvSpPr>
        <dsp:cNvPr id="0" name=""/>
        <dsp:cNvSpPr/>
      </dsp:nvSpPr>
      <dsp:spPr>
        <a:xfrm>
          <a:off x="63323" y="3720479"/>
          <a:ext cx="8902534" cy="572578"/>
        </a:xfrm>
        <a:prstGeom prst="rect">
          <a:avLst/>
        </a:prstGeom>
        <a:solidFill>
          <a:schemeClr val="accent1">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454484" bIns="55880" numCol="1" spcCol="1270" anchor="ctr" anchorCtr="0">
          <a:noAutofit/>
        </a:bodyPr>
        <a:lstStyle/>
        <a:p>
          <a:pPr lvl="0" algn="just" defTabSz="977900" rtl="1">
            <a:lnSpc>
              <a:spcPct val="150000"/>
            </a:lnSpc>
            <a:spcBef>
              <a:spcPct val="0"/>
            </a:spcBef>
            <a:spcAft>
              <a:spcPct val="35000"/>
            </a:spcAft>
          </a:pPr>
          <a:r>
            <a:rPr lang="ar-SA" sz="2200" kern="1200" smtClean="0">
              <a:solidFill>
                <a:schemeClr val="tx1"/>
              </a:solidFill>
            </a:rPr>
            <a:t>رمز المعدل الصفري</a:t>
          </a:r>
          <a:r>
            <a:rPr lang="ar-SY" sz="2200" kern="1200" smtClean="0">
              <a:solidFill>
                <a:schemeClr val="tx1"/>
              </a:solidFill>
            </a:rPr>
            <a:t>.</a:t>
          </a:r>
          <a:endParaRPr lang="ar-SY" sz="2200" kern="1200" dirty="0">
            <a:solidFill>
              <a:schemeClr val="tx1"/>
            </a:solidFill>
          </a:endParaRPr>
        </a:p>
      </dsp:txBody>
      <dsp:txXfrm>
        <a:off x="63323" y="3720479"/>
        <a:ext cx="8902534" cy="572578"/>
      </dsp:txXfrm>
    </dsp:sp>
    <dsp:sp modelId="{9EC07DBA-7008-45F0-BD03-42A57C2B5A6C}">
      <dsp:nvSpPr>
        <dsp:cNvPr id="0" name=""/>
        <dsp:cNvSpPr/>
      </dsp:nvSpPr>
      <dsp:spPr>
        <a:xfrm>
          <a:off x="8607995" y="3648906"/>
          <a:ext cx="715723" cy="715723"/>
        </a:xfrm>
        <a:prstGeom prst="ellipse">
          <a:avLst/>
        </a:prstGeom>
        <a:solidFill>
          <a:schemeClr val="lt1">
            <a:hueOff val="0"/>
            <a:satOff val="0"/>
            <a:lumOff val="0"/>
            <a:alphaOff val="0"/>
          </a:schemeClr>
        </a:solidFill>
        <a:ln w="12700" cap="flat" cmpd="sng" algn="ctr">
          <a:solidFill>
            <a:schemeClr val="accent1">
              <a:alpha val="90000"/>
              <a:hueOff val="0"/>
              <a:satOff val="0"/>
              <a:lumOff val="0"/>
              <a:alphaOff val="-4000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CD2F42-4D65-47C9-9D38-9F95785A0D1D}">
      <dsp:nvSpPr>
        <dsp:cNvPr id="0" name=""/>
        <dsp:cNvSpPr/>
      </dsp:nvSpPr>
      <dsp:spPr>
        <a:xfrm>
          <a:off x="0" y="2064"/>
          <a:ext cx="9448545" cy="519301"/>
        </a:xfrm>
        <a:prstGeom prst="round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90000"/>
            </a:lnSpc>
            <a:spcBef>
              <a:spcPct val="0"/>
            </a:spcBef>
            <a:spcAft>
              <a:spcPct val="35000"/>
            </a:spcAft>
          </a:pPr>
          <a:r>
            <a:rPr lang="ar-SY" sz="2200" kern="1200" smtClean="0">
              <a:solidFill>
                <a:schemeClr val="tx1"/>
              </a:solidFill>
            </a:rPr>
            <a:t>122: رقم تعريف الملكية في السلسلة.</a:t>
          </a:r>
          <a:endParaRPr lang="en-US" sz="2200" kern="1200">
            <a:solidFill>
              <a:schemeClr val="tx1"/>
            </a:solidFill>
          </a:endParaRPr>
        </a:p>
      </dsp:txBody>
      <dsp:txXfrm>
        <a:off x="25350" y="27414"/>
        <a:ext cx="9397845" cy="468601"/>
      </dsp:txXfrm>
    </dsp:sp>
    <dsp:sp modelId="{88F64DCA-8304-46D3-B3D8-11612FFDD3EF}">
      <dsp:nvSpPr>
        <dsp:cNvPr id="0" name=""/>
        <dsp:cNvSpPr/>
      </dsp:nvSpPr>
      <dsp:spPr>
        <a:xfrm>
          <a:off x="0" y="535569"/>
          <a:ext cx="9448545" cy="519301"/>
        </a:xfrm>
        <a:prstGeom prst="roundRect">
          <a:avLst/>
        </a:prstGeom>
        <a:solidFill>
          <a:schemeClr val="accent1">
            <a:alpha val="90000"/>
            <a:hueOff val="0"/>
            <a:satOff val="0"/>
            <a:lumOff val="0"/>
            <a:alphaOff val="-5714"/>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90000"/>
            </a:lnSpc>
            <a:spcBef>
              <a:spcPct val="0"/>
            </a:spcBef>
            <a:spcAft>
              <a:spcPct val="35000"/>
            </a:spcAft>
          </a:pPr>
          <a:r>
            <a:rPr lang="en-US" sz="2200" kern="1200" smtClean="0">
              <a:solidFill>
                <a:schemeClr val="tx1"/>
              </a:solidFill>
            </a:rPr>
            <a:t>JB </a:t>
          </a:r>
          <a:r>
            <a:rPr lang="ar-SY" sz="2200" kern="1200" smtClean="0">
              <a:solidFill>
                <a:schemeClr val="tx1"/>
              </a:solidFill>
            </a:rPr>
            <a:t>الأحرف الأولى من اسم موظف الحجز أو كاتب المكتب الذي قبل الحجز.</a:t>
          </a:r>
          <a:endParaRPr lang="en-US" sz="2200" kern="1200" dirty="0" smtClean="0">
            <a:solidFill>
              <a:schemeClr val="tx1"/>
            </a:solidFill>
          </a:endParaRPr>
        </a:p>
      </dsp:txBody>
      <dsp:txXfrm>
        <a:off x="25350" y="560919"/>
        <a:ext cx="9397845" cy="468601"/>
      </dsp:txXfrm>
    </dsp:sp>
    <dsp:sp modelId="{55ADD521-04C8-42F2-9DF2-A6FD535DDAFF}">
      <dsp:nvSpPr>
        <dsp:cNvPr id="0" name=""/>
        <dsp:cNvSpPr/>
      </dsp:nvSpPr>
      <dsp:spPr>
        <a:xfrm>
          <a:off x="0" y="1069074"/>
          <a:ext cx="9448545" cy="519301"/>
        </a:xfrm>
        <a:prstGeom prst="roundRect">
          <a:avLst/>
        </a:prstGeom>
        <a:solidFill>
          <a:schemeClr val="accent1">
            <a:alpha val="90000"/>
            <a:hueOff val="0"/>
            <a:satOff val="0"/>
            <a:lumOff val="0"/>
            <a:alphaOff val="-11429"/>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90000"/>
            </a:lnSpc>
            <a:spcBef>
              <a:spcPct val="0"/>
            </a:spcBef>
            <a:spcAft>
              <a:spcPct val="35000"/>
            </a:spcAft>
          </a:pPr>
          <a:r>
            <a:rPr lang="ar-SY" sz="2200" kern="1200" smtClean="0">
              <a:solidFill>
                <a:schemeClr val="tx1"/>
              </a:solidFill>
            </a:rPr>
            <a:t>0309: تاريخ الوصول.</a:t>
          </a:r>
          <a:endParaRPr lang="en-US" sz="2200" kern="1200" dirty="0" smtClean="0">
            <a:solidFill>
              <a:schemeClr val="tx1"/>
            </a:solidFill>
          </a:endParaRPr>
        </a:p>
      </dsp:txBody>
      <dsp:txXfrm>
        <a:off x="25350" y="1094424"/>
        <a:ext cx="9397845" cy="468601"/>
      </dsp:txXfrm>
    </dsp:sp>
    <dsp:sp modelId="{94DB644A-981F-431A-8CCF-A1A19625E06A}">
      <dsp:nvSpPr>
        <dsp:cNvPr id="0" name=""/>
        <dsp:cNvSpPr/>
      </dsp:nvSpPr>
      <dsp:spPr>
        <a:xfrm>
          <a:off x="0" y="1602579"/>
          <a:ext cx="9448545" cy="519301"/>
        </a:xfrm>
        <a:prstGeom prst="roundRect">
          <a:avLst/>
        </a:prstGeom>
        <a:solidFill>
          <a:schemeClr val="accent1">
            <a:alpha val="90000"/>
            <a:hueOff val="0"/>
            <a:satOff val="0"/>
            <a:lumOff val="0"/>
            <a:alphaOff val="-17143"/>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90000"/>
            </a:lnSpc>
            <a:spcBef>
              <a:spcPct val="0"/>
            </a:spcBef>
            <a:spcAft>
              <a:spcPct val="35000"/>
            </a:spcAft>
          </a:pPr>
          <a:r>
            <a:rPr lang="ar-SY" sz="2200" kern="1200" smtClean="0">
              <a:solidFill>
                <a:schemeClr val="tx1"/>
              </a:solidFill>
            </a:rPr>
            <a:t>0311: تاريخ المغادرة.</a:t>
          </a:r>
          <a:endParaRPr lang="en-US" sz="2200" kern="1200" dirty="0" smtClean="0">
            <a:solidFill>
              <a:schemeClr val="tx1"/>
            </a:solidFill>
          </a:endParaRPr>
        </a:p>
      </dsp:txBody>
      <dsp:txXfrm>
        <a:off x="25350" y="1627929"/>
        <a:ext cx="9397845" cy="468601"/>
      </dsp:txXfrm>
    </dsp:sp>
    <dsp:sp modelId="{7A1A9C11-6D55-4054-9061-DC9907608EB9}">
      <dsp:nvSpPr>
        <dsp:cNvPr id="0" name=""/>
        <dsp:cNvSpPr/>
      </dsp:nvSpPr>
      <dsp:spPr>
        <a:xfrm>
          <a:off x="0" y="2136084"/>
          <a:ext cx="9448545" cy="519301"/>
        </a:xfrm>
        <a:prstGeom prst="roundRect">
          <a:avLst/>
        </a:prstGeom>
        <a:solidFill>
          <a:schemeClr val="accent1">
            <a:alpha val="90000"/>
            <a:hueOff val="0"/>
            <a:satOff val="0"/>
            <a:lumOff val="0"/>
            <a:alphaOff val="-22857"/>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90000"/>
            </a:lnSpc>
            <a:spcBef>
              <a:spcPct val="0"/>
            </a:spcBef>
            <a:spcAft>
              <a:spcPct val="35000"/>
            </a:spcAft>
          </a:pPr>
          <a:r>
            <a:rPr lang="en-US" sz="2200" kern="1200" dirty="0" smtClean="0">
              <a:solidFill>
                <a:schemeClr val="tx1"/>
              </a:solidFill>
            </a:rPr>
            <a:t>MC</a:t>
          </a:r>
          <a:r>
            <a:rPr lang="ar-SY" sz="2200" kern="1200" dirty="0" smtClean="0">
              <a:solidFill>
                <a:schemeClr val="tx1"/>
              </a:solidFill>
            </a:rPr>
            <a:t> نوع بطاقة الائتمان </a:t>
          </a:r>
          <a:r>
            <a:rPr lang="en-US" sz="2200" kern="1200" dirty="0" smtClean="0">
              <a:solidFill>
                <a:schemeClr val="tx1"/>
              </a:solidFill>
            </a:rPr>
            <a:t>(MasterCard)</a:t>
          </a:r>
          <a:r>
            <a:rPr lang="ar-SY" sz="2200" kern="1200" dirty="0" smtClean="0">
              <a:solidFill>
                <a:schemeClr val="tx1"/>
              </a:solidFill>
            </a:rPr>
            <a:t>.</a:t>
          </a:r>
          <a:endParaRPr lang="en-US" sz="2200" kern="1200" dirty="0" smtClean="0">
            <a:solidFill>
              <a:schemeClr val="tx1"/>
            </a:solidFill>
          </a:endParaRPr>
        </a:p>
      </dsp:txBody>
      <dsp:txXfrm>
        <a:off x="25350" y="2161434"/>
        <a:ext cx="9397845" cy="468601"/>
      </dsp:txXfrm>
    </dsp:sp>
    <dsp:sp modelId="{11C22D92-1BC7-4520-B7EA-88C943F88DAA}">
      <dsp:nvSpPr>
        <dsp:cNvPr id="0" name=""/>
        <dsp:cNvSpPr/>
      </dsp:nvSpPr>
      <dsp:spPr>
        <a:xfrm>
          <a:off x="0" y="2669588"/>
          <a:ext cx="9448545" cy="519301"/>
        </a:xfrm>
        <a:prstGeom prst="roundRect">
          <a:avLst/>
        </a:prstGeom>
        <a:solidFill>
          <a:schemeClr val="accent1">
            <a:alpha val="90000"/>
            <a:hueOff val="0"/>
            <a:satOff val="0"/>
            <a:lumOff val="0"/>
            <a:alphaOff val="-28571"/>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90000"/>
            </a:lnSpc>
            <a:spcBef>
              <a:spcPct val="0"/>
            </a:spcBef>
            <a:spcAft>
              <a:spcPct val="35000"/>
            </a:spcAft>
          </a:pPr>
          <a:r>
            <a:rPr lang="ar-SY" sz="2200" kern="1200" smtClean="0">
              <a:solidFill>
                <a:schemeClr val="tx1"/>
              </a:solidFill>
            </a:rPr>
            <a:t>75: سعر الغرفة في الليلة 75 دولار.</a:t>
          </a:r>
          <a:endParaRPr lang="en-US" sz="2200" kern="1200" dirty="0" smtClean="0">
            <a:solidFill>
              <a:schemeClr val="tx1"/>
            </a:solidFill>
          </a:endParaRPr>
        </a:p>
      </dsp:txBody>
      <dsp:txXfrm>
        <a:off x="25350" y="2694938"/>
        <a:ext cx="9397845" cy="468601"/>
      </dsp:txXfrm>
    </dsp:sp>
    <dsp:sp modelId="{24B89FE3-98FE-4001-974F-D1FA8CAE49BE}">
      <dsp:nvSpPr>
        <dsp:cNvPr id="0" name=""/>
        <dsp:cNvSpPr/>
      </dsp:nvSpPr>
      <dsp:spPr>
        <a:xfrm>
          <a:off x="0" y="3203093"/>
          <a:ext cx="9448545" cy="519301"/>
        </a:xfrm>
        <a:prstGeom prst="roundRect">
          <a:avLst/>
        </a:prstGeom>
        <a:solidFill>
          <a:schemeClr val="accent1">
            <a:alpha val="90000"/>
            <a:hueOff val="0"/>
            <a:satOff val="0"/>
            <a:lumOff val="0"/>
            <a:alphaOff val="-34286"/>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90000"/>
            </a:lnSpc>
            <a:spcBef>
              <a:spcPct val="0"/>
            </a:spcBef>
            <a:spcAft>
              <a:spcPct val="35000"/>
            </a:spcAft>
          </a:pPr>
          <a:r>
            <a:rPr lang="en-US" sz="2200" kern="1200" smtClean="0">
              <a:solidFill>
                <a:schemeClr val="tx1"/>
              </a:solidFill>
            </a:rPr>
            <a:t>K  </a:t>
          </a:r>
          <a:r>
            <a:rPr lang="ar-SY" sz="2200" kern="1200" smtClean="0">
              <a:solidFill>
                <a:schemeClr val="tx1"/>
              </a:solidFill>
            </a:rPr>
            <a:t>إشارة إلى أن الغرفة المحجوزة بها سرير بحجم كينغ.</a:t>
          </a:r>
          <a:endParaRPr lang="en-US" sz="2200" kern="1200" dirty="0" smtClean="0">
            <a:solidFill>
              <a:schemeClr val="tx1"/>
            </a:solidFill>
          </a:endParaRPr>
        </a:p>
      </dsp:txBody>
      <dsp:txXfrm>
        <a:off x="25350" y="3228443"/>
        <a:ext cx="9397845" cy="468601"/>
      </dsp:txXfrm>
    </dsp:sp>
    <dsp:sp modelId="{CD21450D-CC79-489F-BB92-EE8023ED7638}">
      <dsp:nvSpPr>
        <dsp:cNvPr id="0" name=""/>
        <dsp:cNvSpPr/>
      </dsp:nvSpPr>
      <dsp:spPr>
        <a:xfrm>
          <a:off x="0" y="3736598"/>
          <a:ext cx="9448545" cy="519301"/>
        </a:xfrm>
        <a:prstGeom prst="roundRect">
          <a:avLst/>
        </a:prstGeom>
        <a:solidFill>
          <a:schemeClr val="accent1">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90000"/>
            </a:lnSpc>
            <a:spcBef>
              <a:spcPct val="0"/>
            </a:spcBef>
            <a:spcAft>
              <a:spcPct val="35000"/>
            </a:spcAft>
          </a:pPr>
          <a:r>
            <a:rPr lang="ar-SY" sz="2200" kern="1200" smtClean="0">
              <a:solidFill>
                <a:schemeClr val="tx1"/>
              </a:solidFill>
            </a:rPr>
            <a:t>98765</a:t>
          </a:r>
          <a:r>
            <a:rPr lang="en-US" sz="2200" kern="1200" smtClean="0">
              <a:solidFill>
                <a:schemeClr val="tx1"/>
              </a:solidFill>
            </a:rPr>
            <a:t> R: </a:t>
          </a:r>
          <a:r>
            <a:rPr lang="ar-SY" sz="2200" kern="1200" smtClean="0">
              <a:solidFill>
                <a:schemeClr val="tx1"/>
              </a:solidFill>
            </a:rPr>
            <a:t>رقم الحجز المتسلسل.</a:t>
          </a:r>
          <a:endParaRPr lang="en-US" sz="2200" kern="1200" dirty="0" smtClean="0">
            <a:solidFill>
              <a:schemeClr val="tx1"/>
            </a:solidFill>
          </a:endParaRPr>
        </a:p>
      </dsp:txBody>
      <dsp:txXfrm>
        <a:off x="25350" y="3761948"/>
        <a:ext cx="9397845" cy="46860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737BE1-D775-47AE-9AE0-03BCEC2C78F1}">
      <dsp:nvSpPr>
        <dsp:cNvPr id="0" name=""/>
        <dsp:cNvSpPr/>
      </dsp:nvSpPr>
      <dsp:spPr>
        <a:xfrm>
          <a:off x="0" y="3018"/>
          <a:ext cx="8128000" cy="917280"/>
        </a:xfrm>
        <a:prstGeom prst="round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rPr>
            <a:t>122: رقم تعريف الملكية في السلسلة.</a:t>
          </a:r>
          <a:endParaRPr lang="en-US" sz="2200" kern="1200">
            <a:solidFill>
              <a:schemeClr val="tx1"/>
            </a:solidFill>
          </a:endParaRPr>
        </a:p>
      </dsp:txBody>
      <dsp:txXfrm>
        <a:off x="44778" y="47796"/>
        <a:ext cx="8038444" cy="827724"/>
      </dsp:txXfrm>
    </dsp:sp>
    <dsp:sp modelId="{DB679160-B7A8-4BC0-BD6E-7C2641DAAC82}">
      <dsp:nvSpPr>
        <dsp:cNvPr id="0" name=""/>
        <dsp:cNvSpPr/>
      </dsp:nvSpPr>
      <dsp:spPr>
        <a:xfrm>
          <a:off x="0" y="1061418"/>
          <a:ext cx="8128000" cy="917280"/>
        </a:xfrm>
        <a:prstGeom prst="roundRect">
          <a:avLst/>
        </a:prstGeom>
        <a:solidFill>
          <a:schemeClr val="accent1">
            <a:alpha val="90000"/>
            <a:hueOff val="0"/>
            <a:satOff val="0"/>
            <a:lumOff val="0"/>
            <a:alphaOff val="-13333"/>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150000"/>
            </a:lnSpc>
            <a:spcBef>
              <a:spcPct val="0"/>
            </a:spcBef>
            <a:spcAft>
              <a:spcPct val="35000"/>
            </a:spcAft>
          </a:pPr>
          <a:r>
            <a:rPr lang="en-US" sz="2200" kern="1200" dirty="0" smtClean="0">
              <a:solidFill>
                <a:schemeClr val="tx1"/>
              </a:solidFill>
            </a:rPr>
            <a:t> RB</a:t>
          </a:r>
          <a:r>
            <a:rPr lang="ar-SY" sz="2200" kern="1200" dirty="0" smtClean="0">
              <a:solidFill>
                <a:schemeClr val="tx1"/>
              </a:solidFill>
            </a:rPr>
            <a:t>الأحرف الأولى من اسم موظف الحجز أو كاتب المكتب الذي قبل الإلغاء.</a:t>
          </a:r>
          <a:endParaRPr lang="en-US" sz="2200" kern="1200" dirty="0" smtClean="0">
            <a:solidFill>
              <a:schemeClr val="tx1"/>
            </a:solidFill>
          </a:endParaRPr>
        </a:p>
      </dsp:txBody>
      <dsp:txXfrm>
        <a:off x="44778" y="1106196"/>
        <a:ext cx="8038444" cy="827724"/>
      </dsp:txXfrm>
    </dsp:sp>
    <dsp:sp modelId="{461CD072-643E-4885-99AF-E1D4C991C0FC}">
      <dsp:nvSpPr>
        <dsp:cNvPr id="0" name=""/>
        <dsp:cNvSpPr/>
      </dsp:nvSpPr>
      <dsp:spPr>
        <a:xfrm>
          <a:off x="0" y="2119819"/>
          <a:ext cx="8128000" cy="917280"/>
        </a:xfrm>
        <a:prstGeom prst="roundRect">
          <a:avLst/>
        </a:prstGeom>
        <a:solidFill>
          <a:schemeClr val="accent1">
            <a:alpha val="90000"/>
            <a:hueOff val="0"/>
            <a:satOff val="0"/>
            <a:lumOff val="0"/>
            <a:alphaOff val="-26667"/>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rPr>
            <a:t>0309: تاريخ الوصول.</a:t>
          </a:r>
          <a:endParaRPr lang="en-US" sz="2200" kern="1200" dirty="0" smtClean="0">
            <a:solidFill>
              <a:schemeClr val="tx1"/>
            </a:solidFill>
          </a:endParaRPr>
        </a:p>
      </dsp:txBody>
      <dsp:txXfrm>
        <a:off x="44778" y="2164597"/>
        <a:ext cx="8038444" cy="827724"/>
      </dsp:txXfrm>
    </dsp:sp>
    <dsp:sp modelId="{C507F7F5-E083-48B9-942A-0D2AB6D3CE9F}">
      <dsp:nvSpPr>
        <dsp:cNvPr id="0" name=""/>
        <dsp:cNvSpPr/>
      </dsp:nvSpPr>
      <dsp:spPr>
        <a:xfrm>
          <a:off x="0" y="3178219"/>
          <a:ext cx="8128000" cy="917280"/>
        </a:xfrm>
        <a:prstGeom prst="roundRect">
          <a:avLst/>
        </a:prstGeom>
        <a:solidFill>
          <a:schemeClr val="accent1">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just" defTabSz="977900" rtl="1">
            <a:lnSpc>
              <a:spcPct val="150000"/>
            </a:lnSpc>
            <a:spcBef>
              <a:spcPct val="0"/>
            </a:spcBef>
            <a:spcAft>
              <a:spcPct val="35000"/>
            </a:spcAft>
          </a:pPr>
          <a:r>
            <a:rPr lang="ar-SY" sz="2200" kern="1200" smtClean="0">
              <a:solidFill>
                <a:schemeClr val="tx1"/>
              </a:solidFill>
            </a:rPr>
            <a:t>1001</a:t>
          </a:r>
          <a:r>
            <a:rPr lang="en-US" sz="2200" kern="1200" smtClean="0">
              <a:solidFill>
                <a:schemeClr val="tx1"/>
              </a:solidFill>
            </a:rPr>
            <a:t> X</a:t>
          </a:r>
          <a:r>
            <a:rPr lang="ar-SY" sz="2200" kern="1200" smtClean="0">
              <a:solidFill>
                <a:schemeClr val="tx1"/>
              </a:solidFill>
            </a:rPr>
            <a:t>الرقم التسلسلي للإلغاء.</a:t>
          </a:r>
          <a:endParaRPr lang="en-US" sz="2200" kern="1200" dirty="0" smtClean="0">
            <a:solidFill>
              <a:schemeClr val="tx1"/>
            </a:solidFill>
          </a:endParaRPr>
        </a:p>
      </dsp:txBody>
      <dsp:txXfrm>
        <a:off x="44778" y="3222997"/>
        <a:ext cx="8038444" cy="827724"/>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5.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706142-0378-4788-A3ED-0E04B276DD02}" type="datetimeFigureOut">
              <a:rPr lang="en-US" smtClean="0"/>
              <a:t>3/21/2023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6CAD34-0B39-4CD1-9779-352EE9DF55A2}" type="slidenum">
              <a:rPr lang="en-US" smtClean="0"/>
              <a:t>‹#›</a:t>
            </a:fld>
            <a:endParaRPr lang="en-US"/>
          </a:p>
        </p:txBody>
      </p:sp>
    </p:spTree>
    <p:extLst>
      <p:ext uri="{BB962C8B-B14F-4D97-AF65-F5344CB8AC3E}">
        <p14:creationId xmlns:p14="http://schemas.microsoft.com/office/powerpoint/2010/main" val="1637445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microsoft.com/office/2007/relationships/hdphoto" Target="../media/hdphoto1.wdp"/></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8.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9.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0.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74E83D2-CAAA-4911-A412-D1515149C9E7}"/>
              </a:ext>
            </a:extLst>
          </p:cNvPr>
          <p:cNvPicPr>
            <a:picLocks noChangeAspect="1"/>
          </p:cNvPicPr>
          <p:nvPr userDrawn="1"/>
        </p:nvPicPr>
        <p:blipFill>
          <a:blip r:embed="rId2"/>
          <a:stretch>
            <a:fillRect/>
          </a:stretch>
        </p:blipFill>
        <p:spPr>
          <a:xfrm>
            <a:off x="-9167" y="-66013"/>
            <a:ext cx="12192001" cy="6924012"/>
          </a:xfrm>
          <a:prstGeom prst="rect">
            <a:avLst/>
          </a:prstGeom>
        </p:spPr>
      </p:pic>
      <p:sp useBgFill="1">
        <p:nvSpPr>
          <p:cNvPr id="8" name="Rectangle 7">
            <a:extLst>
              <a:ext uri="{FF2B5EF4-FFF2-40B4-BE49-F238E27FC236}">
                <a16:creationId xmlns:a16="http://schemas.microsoft.com/office/drawing/2014/main" id="{5E9D7826-F10E-499E-9AFE-2493E5D0738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9" name="Rectangle 8">
            <a:extLst>
              <a:ext uri="{FF2B5EF4-FFF2-40B4-BE49-F238E27FC236}">
                <a16:creationId xmlns:a16="http://schemas.microsoft.com/office/drawing/2014/main" id="{1CF972BE-D4BD-4FA1-9D3B-7AB35C75AE9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2" name="Rectangle 11">
            <a:extLst>
              <a:ext uri="{FF2B5EF4-FFF2-40B4-BE49-F238E27FC236}">
                <a16:creationId xmlns:a16="http://schemas.microsoft.com/office/drawing/2014/main" id="{ADD71D7D-B357-479A-A71B-B2FF8192F0C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3" name="Straight Connector 12">
            <a:extLst>
              <a:ext uri="{FF2B5EF4-FFF2-40B4-BE49-F238E27FC236}">
                <a16:creationId xmlns:a16="http://schemas.microsoft.com/office/drawing/2014/main" id="{923B625A-83D7-4CBF-8E6F-A492DA759A5D}"/>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525018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2ABCA719-0EAE-4091-A88F-EC4093F341C1}"/>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694182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36C378E-F37E-476B-9579-1B19A147595F}"/>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5250180" y="1913025"/>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D09C87EE-E31E-48A9-9BB9-A5EE8F13EA14}"/>
              </a:ext>
            </a:extLst>
          </p:cNvPr>
          <p:cNvSpPr/>
          <p:nvPr userDrawn="1"/>
        </p:nvSpPr>
        <p:spPr>
          <a:xfrm>
            <a:off x="-9167" y="-66012"/>
            <a:ext cx="12201167" cy="9544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2">
            <a:extLst>
              <a:ext uri="{FF2B5EF4-FFF2-40B4-BE49-F238E27FC236}">
                <a16:creationId xmlns:a16="http://schemas.microsoft.com/office/drawing/2014/main" id="{520639C1-AB1B-4174-81BB-C9447C8F26A7}"/>
              </a:ext>
            </a:extLst>
          </p:cNvPr>
          <p:cNvSpPr>
            <a:spLocks noGrp="1"/>
          </p:cNvSpPr>
          <p:nvPr>
            <p:ph sz="quarter" idx="11"/>
          </p:nvPr>
        </p:nvSpPr>
        <p:spPr>
          <a:xfrm>
            <a:off x="2468880" y="2500660"/>
            <a:ext cx="7254240" cy="1430072"/>
          </a:xfrm>
        </p:spPr>
        <p:txBody>
          <a:bodyPr anchor="ctr">
            <a:normAutofit/>
          </a:bodyPr>
          <a:lstStyle>
            <a:lvl1pPr algn="ctr" rtl="1">
              <a:lnSpc>
                <a:spcPct val="100000"/>
              </a:lnSpc>
              <a:buNone/>
              <a:defRPr sz="3600" b="1">
                <a:solidFill>
                  <a:schemeClr val="accent6">
                    <a:lumMod val="50000"/>
                  </a:schemeClr>
                </a:solidFill>
              </a:defRPr>
            </a:lvl1pPr>
          </a:lstStyle>
          <a:p>
            <a:pPr lvl="0"/>
            <a:endParaRPr lang="en-US" dirty="0"/>
          </a:p>
        </p:txBody>
      </p:sp>
      <p:sp>
        <p:nvSpPr>
          <p:cNvPr id="18" name="Content Placeholder 2">
            <a:extLst>
              <a:ext uri="{FF2B5EF4-FFF2-40B4-BE49-F238E27FC236}">
                <a16:creationId xmlns:a16="http://schemas.microsoft.com/office/drawing/2014/main" id="{F6A7A5C1-F184-4768-A47F-F85247E046B3}"/>
              </a:ext>
            </a:extLst>
          </p:cNvPr>
          <p:cNvSpPr>
            <a:spLocks noGrp="1"/>
          </p:cNvSpPr>
          <p:nvPr>
            <p:ph sz="quarter" idx="12"/>
          </p:nvPr>
        </p:nvSpPr>
        <p:spPr>
          <a:xfrm>
            <a:off x="3121793" y="4886975"/>
            <a:ext cx="5950955" cy="511628"/>
          </a:xfrm>
        </p:spPr>
        <p:txBody>
          <a:bodyPr anchor="ctr">
            <a:normAutofit/>
          </a:bodyPr>
          <a:lstStyle>
            <a:lvl1pPr algn="ctr" rtl="1">
              <a:lnSpc>
                <a:spcPct val="100000"/>
              </a:lnSpc>
              <a:buNone/>
              <a:defRPr sz="2000" b="1">
                <a:solidFill>
                  <a:schemeClr val="accent6">
                    <a:lumMod val="50000"/>
                  </a:schemeClr>
                </a:solidFill>
              </a:defRPr>
            </a:lvl1pPr>
          </a:lstStyle>
          <a:p>
            <a:pPr lvl="0"/>
            <a:endParaRPr lang="en-US" dirty="0"/>
          </a:p>
        </p:txBody>
      </p:sp>
      <p:sp>
        <p:nvSpPr>
          <p:cNvPr id="19" name="TextBox 18">
            <a:extLst>
              <a:ext uri="{FF2B5EF4-FFF2-40B4-BE49-F238E27FC236}">
                <a16:creationId xmlns:a16="http://schemas.microsoft.com/office/drawing/2014/main" id="{3A46A69B-38B3-4BC2-BEB9-F24DDA97D870}"/>
              </a:ext>
            </a:extLst>
          </p:cNvPr>
          <p:cNvSpPr txBox="1"/>
          <p:nvPr userDrawn="1"/>
        </p:nvSpPr>
        <p:spPr>
          <a:xfrm>
            <a:off x="4932815" y="4363476"/>
            <a:ext cx="2943498" cy="400110"/>
          </a:xfrm>
          <a:prstGeom prst="rect">
            <a:avLst/>
          </a:prstGeom>
          <a:noFill/>
        </p:spPr>
        <p:txBody>
          <a:bodyPr wrap="square" rtlCol="0">
            <a:spAutoFit/>
          </a:bodyPr>
          <a:lstStyle/>
          <a:p>
            <a:pPr algn="ctr" rtl="1"/>
            <a:r>
              <a:rPr lang="ar-SA" sz="2000" b="1" dirty="0">
                <a:solidFill>
                  <a:schemeClr val="accent6">
                    <a:lumMod val="50000"/>
                  </a:schemeClr>
                </a:solidFill>
                <a:latin typeface="+mn-lt"/>
              </a:rPr>
              <a:t>رمز المقرر</a:t>
            </a:r>
            <a:r>
              <a:rPr lang="ar-SY" sz="2000" b="1" dirty="0">
                <a:solidFill>
                  <a:schemeClr val="accent6">
                    <a:lumMod val="50000"/>
                  </a:schemeClr>
                </a:solidFill>
                <a:latin typeface="+mn-lt"/>
              </a:rPr>
              <a:t>: </a:t>
            </a:r>
            <a:endParaRPr lang="en-US" sz="2000" b="1" dirty="0">
              <a:solidFill>
                <a:schemeClr val="accent6">
                  <a:lumMod val="50000"/>
                </a:schemeClr>
              </a:solidFill>
              <a:latin typeface="+mn-lt"/>
            </a:endParaRPr>
          </a:p>
        </p:txBody>
      </p:sp>
      <p:sp>
        <p:nvSpPr>
          <p:cNvPr id="22" name="Content Placeholder 2">
            <a:extLst>
              <a:ext uri="{FF2B5EF4-FFF2-40B4-BE49-F238E27FC236}">
                <a16:creationId xmlns:a16="http://schemas.microsoft.com/office/drawing/2014/main" id="{E971D08C-7BAC-4743-B139-764ECFA0EC59}"/>
              </a:ext>
            </a:extLst>
          </p:cNvPr>
          <p:cNvSpPr>
            <a:spLocks noGrp="1"/>
          </p:cNvSpPr>
          <p:nvPr>
            <p:ph sz="quarter" idx="13"/>
          </p:nvPr>
        </p:nvSpPr>
        <p:spPr>
          <a:xfrm>
            <a:off x="3012647" y="4277528"/>
            <a:ext cx="3822003" cy="511628"/>
          </a:xfrm>
        </p:spPr>
        <p:txBody>
          <a:bodyPr anchor="ctr">
            <a:normAutofit/>
          </a:bodyPr>
          <a:lstStyle>
            <a:lvl1pPr algn="ctr" rtl="1">
              <a:lnSpc>
                <a:spcPct val="100000"/>
              </a:lnSpc>
              <a:buNone/>
              <a:defRPr sz="2000" b="1">
                <a:solidFill>
                  <a:schemeClr val="accent6">
                    <a:lumMod val="50000"/>
                  </a:schemeClr>
                </a:solidFill>
              </a:defRPr>
            </a:lvl1pPr>
          </a:lstStyle>
          <a:p>
            <a:pPr lvl="0"/>
            <a:endParaRPr lang="en-US" dirty="0"/>
          </a:p>
        </p:txBody>
      </p:sp>
      <p:pic>
        <p:nvPicPr>
          <p:cNvPr id="21" name="Picture 20">
            <a:extLst>
              <a:ext uri="{FF2B5EF4-FFF2-40B4-BE49-F238E27FC236}">
                <a16:creationId xmlns:a16="http://schemas.microsoft.com/office/drawing/2014/main" id="{A1499344-B84B-4179-9D79-4C353829E94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42228" y="-66013"/>
            <a:ext cx="1454934" cy="954415"/>
          </a:xfrm>
          <a:prstGeom prst="rect">
            <a:avLst/>
          </a:prstGeom>
        </p:spPr>
      </p:pic>
      <p:pic>
        <p:nvPicPr>
          <p:cNvPr id="23" name="Picture 22">
            <a:extLst>
              <a:ext uri="{FF2B5EF4-FFF2-40B4-BE49-F238E27FC236}">
                <a16:creationId xmlns:a16="http://schemas.microsoft.com/office/drawing/2014/main" id="{C7146BC3-3485-4255-9643-25D2D4D2EAE6}"/>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183263" y="102309"/>
            <a:ext cx="1454934" cy="677714"/>
          </a:xfrm>
          <a:prstGeom prst="rect">
            <a:avLst/>
          </a:prstGeom>
        </p:spPr>
      </p:pic>
      <p:sp>
        <p:nvSpPr>
          <p:cNvPr id="24" name="Arrow: Pentagon 23">
            <a:extLst>
              <a:ext uri="{FF2B5EF4-FFF2-40B4-BE49-F238E27FC236}">
                <a16:creationId xmlns:a16="http://schemas.microsoft.com/office/drawing/2014/main" id="{7C441932-A219-45CE-9E6E-BC59F0ED27AE}"/>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25" name="TextBox 24">
            <a:extLst>
              <a:ext uri="{FF2B5EF4-FFF2-40B4-BE49-F238E27FC236}">
                <a16:creationId xmlns:a16="http://schemas.microsoft.com/office/drawing/2014/main" id="{5A178754-038A-47A0-BC17-6DD174ECA33C}"/>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272934644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0A983B-2795-43A5-B2E6-681F55746DD5}"/>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5CAA961B-14BA-497E-8EFB-575A1E13A07C}"/>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Rounded Corners 15">
            <a:extLst>
              <a:ext uri="{FF2B5EF4-FFF2-40B4-BE49-F238E27FC236}">
                <a16:creationId xmlns:a16="http://schemas.microsoft.com/office/drawing/2014/main" id="{08817029-EE2D-458F-91FF-B864691803F3}"/>
              </a:ext>
            </a:extLst>
          </p:cNvPr>
          <p:cNvSpPr/>
          <p:nvPr userDrawn="1"/>
        </p:nvSpPr>
        <p:spPr>
          <a:xfrm>
            <a:off x="4754880" y="524692"/>
            <a:ext cx="2682240" cy="699616"/>
          </a:xfrm>
          <a:prstGeom prst="roundRect">
            <a:avLst/>
          </a:prstGeom>
          <a:solidFill>
            <a:schemeClr val="accent2">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800" b="1" dirty="0">
                <a:latin typeface="Calibri" panose="020F0502020204030204" pitchFamily="34" charset="0"/>
                <a:cs typeface="Calibri" panose="020F0502020204030204" pitchFamily="34" charset="0"/>
              </a:rPr>
              <a:t>حالة عملية</a:t>
            </a:r>
            <a:endParaRPr lang="en-US" sz="2800" b="1" dirty="0">
              <a:latin typeface="Calibri" panose="020F0502020204030204" pitchFamily="34" charset="0"/>
              <a:cs typeface="Calibri" panose="020F0502020204030204" pitchFamily="34" charset="0"/>
            </a:endParaRPr>
          </a:p>
        </p:txBody>
      </p:sp>
      <p:pic>
        <p:nvPicPr>
          <p:cNvPr id="18" name="Graphic 17" descr="Beaker">
            <a:extLst>
              <a:ext uri="{FF2B5EF4-FFF2-40B4-BE49-F238E27FC236}">
                <a16:creationId xmlns:a16="http://schemas.microsoft.com/office/drawing/2014/main" id="{937D5BC4-71FC-4686-9657-43CB13AB5B4A}"/>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rot="20578625">
            <a:off x="4402183" y="481148"/>
            <a:ext cx="914400" cy="914400"/>
          </a:xfrm>
          <a:prstGeom prst="rect">
            <a:avLst/>
          </a:prstGeom>
        </p:spPr>
      </p:pic>
      <p:sp>
        <p:nvSpPr>
          <p:cNvPr id="9" name="Content Placeholder 2">
            <a:extLst>
              <a:ext uri="{FF2B5EF4-FFF2-40B4-BE49-F238E27FC236}">
                <a16:creationId xmlns:a16="http://schemas.microsoft.com/office/drawing/2014/main" id="{86286DE9-638B-4112-B1D1-109F7B95AE20}"/>
              </a:ext>
            </a:extLst>
          </p:cNvPr>
          <p:cNvSpPr>
            <a:spLocks noGrp="1"/>
          </p:cNvSpPr>
          <p:nvPr>
            <p:ph sz="quarter" idx="10"/>
          </p:nvPr>
        </p:nvSpPr>
        <p:spPr>
          <a:xfrm>
            <a:off x="531222" y="1461615"/>
            <a:ext cx="11129555" cy="4871693"/>
          </a:xfrm>
        </p:spPr>
        <p:txBody>
          <a:bodyPr>
            <a:normAutofit/>
          </a:bodyPr>
          <a:lstStyle>
            <a:lvl1pPr algn="just" rtl="1">
              <a:lnSpc>
                <a:spcPct val="150000"/>
              </a:lnSpc>
              <a:buNone/>
              <a:defRPr sz="2200"/>
            </a:lvl1pPr>
          </a:lstStyle>
          <a:p>
            <a:pPr lvl="0"/>
            <a:endParaRPr lang="en-US" dirty="0"/>
          </a:p>
        </p:txBody>
      </p:sp>
      <p:pic>
        <p:nvPicPr>
          <p:cNvPr id="7" name="Picture 6">
            <a:extLst>
              <a:ext uri="{FF2B5EF4-FFF2-40B4-BE49-F238E27FC236}">
                <a16:creationId xmlns:a16="http://schemas.microsoft.com/office/drawing/2014/main" id="{302AFADB-CC00-416A-9CEA-69C22B56F33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1" name="Picture 10">
            <a:extLst>
              <a:ext uri="{FF2B5EF4-FFF2-40B4-BE49-F238E27FC236}">
                <a16:creationId xmlns:a16="http://schemas.microsoft.com/office/drawing/2014/main" id="{CB2B753C-9900-4A25-BA1F-18F2445AE5B3}"/>
              </a:ext>
            </a:extLst>
          </p:cNvPr>
          <p:cNvPicPr>
            <a:picLocks noChangeAspect="1"/>
          </p:cNvPicPr>
          <p:nvPr userDrawn="1"/>
        </p:nvPicPr>
        <p:blipFill>
          <a:blip r:embed="rId5" cstate="hqprint">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2" name="Arrow: Pentagon 11">
            <a:extLst>
              <a:ext uri="{FF2B5EF4-FFF2-40B4-BE49-F238E27FC236}">
                <a16:creationId xmlns:a16="http://schemas.microsoft.com/office/drawing/2014/main" id="{FAADE3FD-9AFC-433B-BDBF-66CBC1A07568}"/>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3" name="TextBox 12">
            <a:extLst>
              <a:ext uri="{FF2B5EF4-FFF2-40B4-BE49-F238E27FC236}">
                <a16:creationId xmlns:a16="http://schemas.microsoft.com/office/drawing/2014/main" id="{BE27B584-3C19-4D5F-9870-6FB86938475F}"/>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90499574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فيديو">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7B197FF-AC5F-45A8-B9FE-E4E228D3B8C5}"/>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344FC121-EEB2-41D7-8655-64BFB4E1D7CC}"/>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6" name="Picture 15">
            <a:extLst>
              <a:ext uri="{FF2B5EF4-FFF2-40B4-BE49-F238E27FC236}">
                <a16:creationId xmlns:a16="http://schemas.microsoft.com/office/drawing/2014/main" id="{64A2E362-39A2-4B95-99E4-57D71AE8658F}"/>
              </a:ext>
            </a:extLst>
          </p:cNvPr>
          <p:cNvPicPr>
            <a:picLocks noChangeAspect="1"/>
          </p:cNvPicPr>
          <p:nvPr userDrawn="1"/>
        </p:nvPicPr>
        <p:blipFill>
          <a:blip r:embed="rId2"/>
          <a:stretch>
            <a:fillRect/>
          </a:stretch>
        </p:blipFill>
        <p:spPr>
          <a:xfrm>
            <a:off x="974311" y="1219200"/>
            <a:ext cx="10250737" cy="5181600"/>
          </a:xfrm>
          <a:prstGeom prst="rect">
            <a:avLst/>
          </a:prstGeom>
        </p:spPr>
      </p:pic>
      <p:sp>
        <p:nvSpPr>
          <p:cNvPr id="5" name="Content Placeholder 2">
            <a:extLst>
              <a:ext uri="{FF2B5EF4-FFF2-40B4-BE49-F238E27FC236}">
                <a16:creationId xmlns:a16="http://schemas.microsoft.com/office/drawing/2014/main" id="{4C07AEAB-7CB1-4658-A0A1-FF85B3312DC2}"/>
              </a:ext>
            </a:extLst>
          </p:cNvPr>
          <p:cNvSpPr>
            <a:spLocks noGrp="1"/>
          </p:cNvSpPr>
          <p:nvPr>
            <p:ph sz="quarter" idx="10"/>
          </p:nvPr>
        </p:nvSpPr>
        <p:spPr>
          <a:xfrm>
            <a:off x="1706581" y="1653510"/>
            <a:ext cx="8647611" cy="4179841"/>
          </a:xfrm>
        </p:spPr>
        <p:txBody>
          <a:bodyPr>
            <a:normAutofit/>
          </a:bodyPr>
          <a:lstStyle>
            <a:lvl1pPr>
              <a:buNone/>
              <a:defRPr sz="2200"/>
            </a:lvl1pPr>
          </a:lstStyle>
          <a:p>
            <a:pPr lvl="0"/>
            <a:endParaRPr lang="en-US" dirty="0"/>
          </a:p>
        </p:txBody>
      </p:sp>
      <p:sp>
        <p:nvSpPr>
          <p:cNvPr id="6" name="Rectangle 5">
            <a:extLst>
              <a:ext uri="{FF2B5EF4-FFF2-40B4-BE49-F238E27FC236}">
                <a16:creationId xmlns:a16="http://schemas.microsoft.com/office/drawing/2014/main" id="{2E7C17D3-08C1-4799-B12A-609C6B914A3A}"/>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a:extLst>
              <a:ext uri="{FF2B5EF4-FFF2-40B4-BE49-F238E27FC236}">
                <a16:creationId xmlns:a16="http://schemas.microsoft.com/office/drawing/2014/main" id="{D676FC10-C32B-45D3-8C58-1DC527F1E74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15774" y="310081"/>
            <a:ext cx="1349184" cy="885045"/>
          </a:xfrm>
          <a:prstGeom prst="rect">
            <a:avLst/>
          </a:prstGeom>
        </p:spPr>
      </p:pic>
      <p:pic>
        <p:nvPicPr>
          <p:cNvPr id="9" name="Picture 8">
            <a:extLst>
              <a:ext uri="{FF2B5EF4-FFF2-40B4-BE49-F238E27FC236}">
                <a16:creationId xmlns:a16="http://schemas.microsoft.com/office/drawing/2014/main" id="{08BC2504-2A50-4671-84C8-A3023627003B}"/>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367907" y="377196"/>
            <a:ext cx="1108628" cy="516403"/>
          </a:xfrm>
          <a:prstGeom prst="rect">
            <a:avLst/>
          </a:prstGeom>
        </p:spPr>
      </p:pic>
      <p:sp>
        <p:nvSpPr>
          <p:cNvPr id="11" name="Arrow: Pentagon 10">
            <a:extLst>
              <a:ext uri="{FF2B5EF4-FFF2-40B4-BE49-F238E27FC236}">
                <a16:creationId xmlns:a16="http://schemas.microsoft.com/office/drawing/2014/main" id="{C568C709-DC20-4FDF-A7A9-0170DAA13978}"/>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2" name="TextBox 11">
            <a:extLst>
              <a:ext uri="{FF2B5EF4-FFF2-40B4-BE49-F238E27FC236}">
                <a16:creationId xmlns:a16="http://schemas.microsoft.com/office/drawing/2014/main" id="{C916737D-5C5D-4F50-9E0A-5301653D5D02}"/>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366429631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والرئيسي">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364FE12A-7A0D-4956-B522-F2373579711C}"/>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29AD6525-0033-44D1-A3C9-C5D8226CC492}"/>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1" name="Picture 20">
            <a:extLst>
              <a:ext uri="{FF2B5EF4-FFF2-40B4-BE49-F238E27FC236}">
                <a16:creationId xmlns:a16="http://schemas.microsoft.com/office/drawing/2014/main" id="{92EF3C47-42AF-4D88-9D80-AE4B9E942A86}"/>
              </a:ext>
            </a:extLst>
          </p:cNvPr>
          <p:cNvPicPr>
            <a:picLocks noChangeAspect="1"/>
          </p:cNvPicPr>
          <p:nvPr userDrawn="1"/>
        </p:nvPicPr>
        <p:blipFill>
          <a:blip r:embed="rId2"/>
          <a:stretch>
            <a:fillRect/>
          </a:stretch>
        </p:blipFill>
        <p:spPr>
          <a:xfrm>
            <a:off x="1355075" y="-130628"/>
            <a:ext cx="9353320" cy="1795348"/>
          </a:xfrm>
          <a:prstGeom prst="rect">
            <a:avLst/>
          </a:prstGeom>
        </p:spPr>
      </p:pic>
      <p:pic>
        <p:nvPicPr>
          <p:cNvPr id="23" name="Picture 22">
            <a:extLst>
              <a:ext uri="{FF2B5EF4-FFF2-40B4-BE49-F238E27FC236}">
                <a16:creationId xmlns:a16="http://schemas.microsoft.com/office/drawing/2014/main" id="{4BF3866B-CD5E-44F4-9F5C-46DA8A786744}"/>
              </a:ext>
            </a:extLst>
          </p:cNvPr>
          <p:cNvPicPr>
            <a:picLocks noChangeAspect="1"/>
          </p:cNvPicPr>
          <p:nvPr userDrawn="1"/>
        </p:nvPicPr>
        <p:blipFill>
          <a:blip r:embed="rId3">
            <a:duotone>
              <a:prstClr val="black"/>
              <a:schemeClr val="accent2">
                <a:tint val="45000"/>
                <a:satMod val="400000"/>
              </a:schemeClr>
            </a:duotone>
            <a:extLst>
              <a:ext uri="{BEBA8EAE-BF5A-486C-A8C5-ECC9F3942E4B}">
                <a14:imgProps xmlns:a14="http://schemas.microsoft.com/office/drawing/2010/main">
                  <a14:imgLayer r:embed="rId4">
                    <a14:imgEffect>
                      <a14:saturation sat="0"/>
                    </a14:imgEffect>
                  </a14:imgLayer>
                </a14:imgProps>
              </a:ext>
            </a:extLst>
          </a:blip>
          <a:stretch>
            <a:fillRect/>
          </a:stretch>
        </p:blipFill>
        <p:spPr>
          <a:xfrm flipH="1">
            <a:off x="3915179" y="1027177"/>
            <a:ext cx="8916320" cy="1189891"/>
          </a:xfrm>
          <a:prstGeom prst="rect">
            <a:avLst/>
          </a:prstGeom>
          <a:effectLst>
            <a:outerShdw blurRad="50800" dist="38100" dir="8100000" algn="tr" rotWithShape="0">
              <a:prstClr val="black">
                <a:alpha val="40000"/>
              </a:prstClr>
            </a:outerShdw>
          </a:effectLst>
        </p:spPr>
      </p:pic>
      <p:sp>
        <p:nvSpPr>
          <p:cNvPr id="7" name="Content Placeholder 2">
            <a:extLst>
              <a:ext uri="{FF2B5EF4-FFF2-40B4-BE49-F238E27FC236}">
                <a16:creationId xmlns:a16="http://schemas.microsoft.com/office/drawing/2014/main" id="{C10174F3-90DF-421C-98B4-B6FC3C635DE2}"/>
              </a:ext>
            </a:extLst>
          </p:cNvPr>
          <p:cNvSpPr>
            <a:spLocks noGrp="1"/>
          </p:cNvSpPr>
          <p:nvPr>
            <p:ph sz="quarter" idx="10"/>
          </p:nvPr>
        </p:nvSpPr>
        <p:spPr>
          <a:xfrm>
            <a:off x="831273" y="2313852"/>
            <a:ext cx="10438410" cy="4090705"/>
          </a:xfrm>
        </p:spPr>
        <p:txBody>
          <a:bodyPr>
            <a:normAutofit/>
          </a:bodyPr>
          <a:lstStyle>
            <a:lvl1pPr algn="just" rtl="1">
              <a:lnSpc>
                <a:spcPct val="150000"/>
              </a:lnSpc>
              <a:buNone/>
              <a:defRPr sz="2200"/>
            </a:lvl1pPr>
          </a:lstStyle>
          <a:p>
            <a:pPr lvl="0"/>
            <a:endParaRPr lang="en-US" dirty="0"/>
          </a:p>
        </p:txBody>
      </p:sp>
      <p:sp>
        <p:nvSpPr>
          <p:cNvPr id="8" name="Content Placeholder 2">
            <a:extLst>
              <a:ext uri="{FF2B5EF4-FFF2-40B4-BE49-F238E27FC236}">
                <a16:creationId xmlns:a16="http://schemas.microsoft.com/office/drawing/2014/main" id="{C7D39ACF-EA77-42C6-8BA7-FA9159DAC71C}"/>
              </a:ext>
            </a:extLst>
          </p:cNvPr>
          <p:cNvSpPr>
            <a:spLocks noGrp="1"/>
          </p:cNvSpPr>
          <p:nvPr>
            <p:ph sz="quarter" idx="11"/>
          </p:nvPr>
        </p:nvSpPr>
        <p:spPr>
          <a:xfrm>
            <a:off x="2688116" y="391886"/>
            <a:ext cx="6715693" cy="827259"/>
          </a:xfrm>
        </p:spPr>
        <p:txBody>
          <a:bodyPr anchor="ctr">
            <a:noAutofit/>
          </a:bodyPr>
          <a:lstStyle>
            <a:lvl1pPr algn="ctr" rtl="1">
              <a:lnSpc>
                <a:spcPct val="100000"/>
              </a:lnSpc>
              <a:buNone/>
              <a:defRPr sz="2800" b="1">
                <a:solidFill>
                  <a:srgbClr val="0070C0"/>
                </a:solidFill>
              </a:defRPr>
            </a:lvl1pPr>
          </a:lstStyle>
          <a:p>
            <a:pPr lvl="0"/>
            <a:endParaRPr lang="en-US" dirty="0"/>
          </a:p>
        </p:txBody>
      </p:sp>
      <p:sp>
        <p:nvSpPr>
          <p:cNvPr id="9" name="Content Placeholder 2">
            <a:extLst>
              <a:ext uri="{FF2B5EF4-FFF2-40B4-BE49-F238E27FC236}">
                <a16:creationId xmlns:a16="http://schemas.microsoft.com/office/drawing/2014/main" id="{44EC8A08-49F0-4119-87A9-ECADCC41446E}"/>
              </a:ext>
            </a:extLst>
          </p:cNvPr>
          <p:cNvSpPr>
            <a:spLocks noGrp="1"/>
          </p:cNvSpPr>
          <p:nvPr>
            <p:ph sz="quarter" idx="12"/>
          </p:nvPr>
        </p:nvSpPr>
        <p:spPr>
          <a:xfrm>
            <a:off x="6940627" y="1459627"/>
            <a:ext cx="4924331" cy="698448"/>
          </a:xfrm>
        </p:spPr>
        <p:txBody>
          <a:bodyPr anchor="ctr">
            <a:normAutofit/>
          </a:bodyPr>
          <a:lstStyle>
            <a:lvl1pPr algn="ctr" rtl="1">
              <a:lnSpc>
                <a:spcPct val="100000"/>
              </a:lnSpc>
              <a:buNone/>
              <a:defRPr sz="2400" b="1">
                <a:solidFill>
                  <a:schemeClr val="bg1"/>
                </a:solidFill>
              </a:defRPr>
            </a:lvl1pPr>
          </a:lstStyle>
          <a:p>
            <a:pPr lvl="0"/>
            <a:endParaRPr lang="en-US" dirty="0"/>
          </a:p>
        </p:txBody>
      </p:sp>
      <p:sp>
        <p:nvSpPr>
          <p:cNvPr id="10" name="Rectangle 9">
            <a:extLst>
              <a:ext uri="{FF2B5EF4-FFF2-40B4-BE49-F238E27FC236}">
                <a16:creationId xmlns:a16="http://schemas.microsoft.com/office/drawing/2014/main" id="{CCAB3EF5-D0D6-4F91-A9FB-BE3E3C3A1E38}"/>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983CBBAF-B3E0-44D5-944D-C6AB98F8624B}"/>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2" name="Picture 11">
            <a:extLst>
              <a:ext uri="{FF2B5EF4-FFF2-40B4-BE49-F238E27FC236}">
                <a16:creationId xmlns:a16="http://schemas.microsoft.com/office/drawing/2014/main" id="{88CB799D-9490-45BA-AEF3-EECCFDCA983D}"/>
              </a:ext>
            </a:extLst>
          </p:cNvPr>
          <p:cNvPicPr>
            <a:picLocks noChangeAspect="1"/>
          </p:cNvPicPr>
          <p:nvPr userDrawn="1"/>
        </p:nvPicPr>
        <p:blipFill>
          <a:blip r:embed="rId6" cstate="hqprint">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3" name="Arrow: Pentagon 12">
            <a:extLst>
              <a:ext uri="{FF2B5EF4-FFF2-40B4-BE49-F238E27FC236}">
                <a16:creationId xmlns:a16="http://schemas.microsoft.com/office/drawing/2014/main" id="{B0D43EA0-12FE-4AAC-A01B-499B7DC12CFC}"/>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4" name="TextBox 13">
            <a:extLst>
              <a:ext uri="{FF2B5EF4-FFF2-40B4-BE49-F238E27FC236}">
                <a16:creationId xmlns:a16="http://schemas.microsoft.com/office/drawing/2014/main" id="{639F7059-ED75-4D49-8BEB-84172441D827}"/>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200257556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BF5D942-BC07-4338-BE52-AEB603D412AD}"/>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2FD14D41-D6CD-48AD-AD6C-06D70BCEBB73}"/>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127C57D8-C128-4DAA-B9B1-35CE45279DCE}"/>
              </a:ext>
            </a:extLst>
          </p:cNvPr>
          <p:cNvPicPr>
            <a:picLocks noChangeAspect="1"/>
          </p:cNvPicPr>
          <p:nvPr userDrawn="1"/>
        </p:nvPicPr>
        <p:blipFill>
          <a:blip r:embed="rId2"/>
          <a:stretch>
            <a:fillRect/>
          </a:stretch>
        </p:blipFill>
        <p:spPr>
          <a:xfrm>
            <a:off x="1498294" y="-106878"/>
            <a:ext cx="9221117" cy="1880460"/>
          </a:xfrm>
          <a:prstGeom prst="rect">
            <a:avLst/>
          </a:prstGeom>
        </p:spPr>
      </p:pic>
      <p:sp>
        <p:nvSpPr>
          <p:cNvPr id="6" name="Content Placeholder 2">
            <a:extLst>
              <a:ext uri="{FF2B5EF4-FFF2-40B4-BE49-F238E27FC236}">
                <a16:creationId xmlns:a16="http://schemas.microsoft.com/office/drawing/2014/main" id="{E95B7A67-25B8-4FD1-A6FC-E45C8DBEDA62}"/>
              </a:ext>
            </a:extLst>
          </p:cNvPr>
          <p:cNvSpPr>
            <a:spLocks noGrp="1"/>
          </p:cNvSpPr>
          <p:nvPr>
            <p:ph sz="quarter" idx="10"/>
          </p:nvPr>
        </p:nvSpPr>
        <p:spPr>
          <a:xfrm>
            <a:off x="890649" y="1601386"/>
            <a:ext cx="10367159" cy="4731922"/>
          </a:xfrm>
        </p:spPr>
        <p:txBody>
          <a:bodyPr>
            <a:normAutofit/>
          </a:bodyPr>
          <a:lstStyle>
            <a:lvl1pPr algn="just" rtl="1">
              <a:lnSpc>
                <a:spcPct val="150000"/>
              </a:lnSpc>
              <a:buNone/>
              <a:defRPr sz="2200"/>
            </a:lvl1pPr>
          </a:lstStyle>
          <a:p>
            <a:pPr lvl="0"/>
            <a:endParaRPr lang="en-US" dirty="0"/>
          </a:p>
        </p:txBody>
      </p:sp>
      <p:sp>
        <p:nvSpPr>
          <p:cNvPr id="8" name="Content Placeholder 2">
            <a:extLst>
              <a:ext uri="{FF2B5EF4-FFF2-40B4-BE49-F238E27FC236}">
                <a16:creationId xmlns:a16="http://schemas.microsoft.com/office/drawing/2014/main" id="{C25B55EA-3A63-40D4-97E3-4F5A12EE2B4A}"/>
              </a:ext>
            </a:extLst>
          </p:cNvPr>
          <p:cNvSpPr>
            <a:spLocks noGrp="1"/>
          </p:cNvSpPr>
          <p:nvPr>
            <p:ph sz="quarter" idx="11"/>
          </p:nvPr>
        </p:nvSpPr>
        <p:spPr>
          <a:xfrm>
            <a:off x="2006930" y="427511"/>
            <a:ext cx="8134598" cy="890649"/>
          </a:xfrm>
        </p:spPr>
        <p:txBody>
          <a:bodyPr anchor="ctr">
            <a:normAutofit/>
          </a:bodyPr>
          <a:lstStyle>
            <a:lvl1pPr algn="ctr" rtl="1">
              <a:lnSpc>
                <a:spcPct val="100000"/>
              </a:lnSpc>
              <a:buNone/>
              <a:defRPr sz="2800" b="1">
                <a:solidFill>
                  <a:srgbClr val="0070C0"/>
                </a:solidFill>
              </a:defRPr>
            </a:lvl1pPr>
          </a:lstStyle>
          <a:p>
            <a:pPr lvl="0"/>
            <a:endParaRPr lang="en-US" dirty="0"/>
          </a:p>
        </p:txBody>
      </p:sp>
      <p:sp>
        <p:nvSpPr>
          <p:cNvPr id="10" name="Rectangle 9">
            <a:extLst>
              <a:ext uri="{FF2B5EF4-FFF2-40B4-BE49-F238E27FC236}">
                <a16:creationId xmlns:a16="http://schemas.microsoft.com/office/drawing/2014/main" id="{20E7EB31-5FBF-44ED-A3E3-B1EA4AA36E40}"/>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1630DEEA-C5A8-4D18-B763-9656FD17503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21041" y="319577"/>
            <a:ext cx="1454934" cy="954415"/>
          </a:xfrm>
          <a:prstGeom prst="rect">
            <a:avLst/>
          </a:prstGeom>
        </p:spPr>
      </p:pic>
      <p:pic>
        <p:nvPicPr>
          <p:cNvPr id="13" name="Picture 12">
            <a:extLst>
              <a:ext uri="{FF2B5EF4-FFF2-40B4-BE49-F238E27FC236}">
                <a16:creationId xmlns:a16="http://schemas.microsoft.com/office/drawing/2014/main" id="{BAC958B2-5430-4F1B-9718-CCC8FE8451FB}"/>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293430" y="344679"/>
            <a:ext cx="1454934" cy="677714"/>
          </a:xfrm>
          <a:prstGeom prst="rect">
            <a:avLst/>
          </a:prstGeom>
        </p:spPr>
      </p:pic>
      <p:sp>
        <p:nvSpPr>
          <p:cNvPr id="14" name="Arrow: Pentagon 13">
            <a:extLst>
              <a:ext uri="{FF2B5EF4-FFF2-40B4-BE49-F238E27FC236}">
                <a16:creationId xmlns:a16="http://schemas.microsoft.com/office/drawing/2014/main" id="{720DDE05-CFC3-465A-AFEA-F2290C174DCA}"/>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5" name="TextBox 14">
            <a:extLst>
              <a:ext uri="{FF2B5EF4-FFF2-40B4-BE49-F238E27FC236}">
                <a16:creationId xmlns:a16="http://schemas.microsoft.com/office/drawing/2014/main" id="{C33CF470-E957-40B7-B9B1-394344868187}"/>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62231761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محتويات الوحدة التعليمية">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7298D80-76AE-49FA-8581-442DB39EF9B8}"/>
              </a:ext>
            </a:extLst>
          </p:cNvPr>
          <p:cNvSpPr/>
          <p:nvPr userDrawn="1"/>
        </p:nvSpPr>
        <p:spPr>
          <a:xfrm>
            <a:off x="187231" y="174173"/>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02EBB07C-D2FA-4D06-B138-83781515215D}"/>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Rounded Corners 15">
            <a:extLst>
              <a:ext uri="{FF2B5EF4-FFF2-40B4-BE49-F238E27FC236}">
                <a16:creationId xmlns:a16="http://schemas.microsoft.com/office/drawing/2014/main" id="{8FB89DBC-DF7D-4A31-BD7F-512EDEB82B51}"/>
              </a:ext>
            </a:extLst>
          </p:cNvPr>
          <p:cNvSpPr/>
          <p:nvPr userDrawn="1"/>
        </p:nvSpPr>
        <p:spPr>
          <a:xfrm>
            <a:off x="795646" y="1518765"/>
            <a:ext cx="10735293" cy="4913326"/>
          </a:xfrm>
          <a:prstGeom prst="roundRect">
            <a:avLst/>
          </a:prstGeom>
          <a:solidFill>
            <a:schemeClr val="tx2">
              <a:lumMod val="10000"/>
              <a:lumOff val="90000"/>
            </a:schemeClr>
          </a:solidFill>
          <a:ln w="76200">
            <a:solidFill>
              <a:schemeClr val="accent3">
                <a:lumMod val="40000"/>
                <a:lumOff val="6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9" name="Group 18">
            <a:extLst>
              <a:ext uri="{FF2B5EF4-FFF2-40B4-BE49-F238E27FC236}">
                <a16:creationId xmlns:a16="http://schemas.microsoft.com/office/drawing/2014/main" id="{78C6F712-83D1-4E53-A80D-036F468DA0FE}"/>
              </a:ext>
            </a:extLst>
          </p:cNvPr>
          <p:cNvGrpSpPr/>
          <p:nvPr userDrawn="1"/>
        </p:nvGrpSpPr>
        <p:grpSpPr>
          <a:xfrm>
            <a:off x="4108863" y="393723"/>
            <a:ext cx="4001984" cy="973063"/>
            <a:chOff x="4507079" y="385422"/>
            <a:chExt cx="3078087" cy="999307"/>
          </a:xfrm>
          <a:solidFill>
            <a:schemeClr val="accent6">
              <a:lumMod val="75000"/>
            </a:schemeClr>
          </a:solidFill>
        </p:grpSpPr>
        <p:grpSp>
          <p:nvGrpSpPr>
            <p:cNvPr id="20" name="Group 19">
              <a:extLst>
                <a:ext uri="{FF2B5EF4-FFF2-40B4-BE49-F238E27FC236}">
                  <a16:creationId xmlns:a16="http://schemas.microsoft.com/office/drawing/2014/main" id="{C1AD04F4-190B-41C3-9248-48C67E4D5CA7}"/>
                </a:ext>
              </a:extLst>
            </p:cNvPr>
            <p:cNvGrpSpPr/>
            <p:nvPr/>
          </p:nvGrpSpPr>
          <p:grpSpPr>
            <a:xfrm>
              <a:off x="4606834" y="504241"/>
              <a:ext cx="2978332" cy="682913"/>
              <a:chOff x="8525691" y="513364"/>
              <a:chExt cx="2682240" cy="948088"/>
            </a:xfrm>
            <a:grpFill/>
          </p:grpSpPr>
          <p:sp>
            <p:nvSpPr>
              <p:cNvPr id="22" name="Rectangle: Rounded Corners 21">
                <a:extLst>
                  <a:ext uri="{FF2B5EF4-FFF2-40B4-BE49-F238E27FC236}">
                    <a16:creationId xmlns:a16="http://schemas.microsoft.com/office/drawing/2014/main" id="{62E86948-9BA3-4DC5-84AA-43666B2598DB}"/>
                  </a:ext>
                </a:extLst>
              </p:cNvPr>
              <p:cNvSpPr/>
              <p:nvPr/>
            </p:nvSpPr>
            <p:spPr>
              <a:xfrm>
                <a:off x="8525691" y="513364"/>
                <a:ext cx="2682240" cy="948088"/>
              </a:xfrm>
              <a:prstGeom prst="roundRect">
                <a:avLst/>
              </a:prstGeom>
              <a:solidFill>
                <a:schemeClr val="accent2">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extBox 22">
                <a:extLst>
                  <a:ext uri="{FF2B5EF4-FFF2-40B4-BE49-F238E27FC236}">
                    <a16:creationId xmlns:a16="http://schemas.microsoft.com/office/drawing/2014/main" id="{41BF5D0C-4F7F-4DCC-8C9D-7F8243E5E8F1}"/>
                  </a:ext>
                </a:extLst>
              </p:cNvPr>
              <p:cNvSpPr txBox="1"/>
              <p:nvPr/>
            </p:nvSpPr>
            <p:spPr>
              <a:xfrm>
                <a:off x="8541733" y="656037"/>
                <a:ext cx="2213783" cy="640929"/>
              </a:xfrm>
              <a:prstGeom prst="rect">
                <a:avLst/>
              </a:prstGeom>
              <a:noFill/>
            </p:spPr>
            <p:txBody>
              <a:bodyPr wrap="square" rtlCol="0">
                <a:spAutoFit/>
              </a:bodyPr>
              <a:lstStyle/>
              <a:p>
                <a:pPr algn="r"/>
                <a:r>
                  <a:rPr lang="ar-SY" sz="2400" b="1" dirty="0">
                    <a:solidFill>
                      <a:schemeClr val="bg1"/>
                    </a:solidFill>
                    <a:latin typeface="Calibri" panose="020F0502020204030204" pitchFamily="34" charset="0"/>
                    <a:cs typeface="Calibri" panose="020F0502020204030204" pitchFamily="34" charset="0"/>
                  </a:rPr>
                  <a:t>محتويات الوحدة</a:t>
                </a:r>
                <a:endParaRPr lang="en-US" sz="2400" b="1" dirty="0">
                  <a:solidFill>
                    <a:schemeClr val="bg1"/>
                  </a:solidFill>
                  <a:latin typeface="Calibri" panose="020F0502020204030204" pitchFamily="34" charset="0"/>
                  <a:cs typeface="Calibri" panose="020F0502020204030204" pitchFamily="34" charset="0"/>
                </a:endParaRPr>
              </a:p>
            </p:txBody>
          </p:sp>
        </p:grpSp>
        <p:pic>
          <p:nvPicPr>
            <p:cNvPr id="21" name="Graphic 20" descr="Document">
              <a:extLst>
                <a:ext uri="{FF2B5EF4-FFF2-40B4-BE49-F238E27FC236}">
                  <a16:creationId xmlns:a16="http://schemas.microsoft.com/office/drawing/2014/main" id="{FBF7F661-2621-4ADD-8CFC-79F0BCEED381}"/>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rot="20697119">
              <a:off x="4507079" y="385422"/>
              <a:ext cx="999307" cy="999307"/>
            </a:xfrm>
            <a:prstGeom prst="rect">
              <a:avLst/>
            </a:prstGeom>
          </p:spPr>
        </p:pic>
      </p:grpSp>
      <p:sp>
        <p:nvSpPr>
          <p:cNvPr id="10" name="Content Placeholder 2">
            <a:extLst>
              <a:ext uri="{FF2B5EF4-FFF2-40B4-BE49-F238E27FC236}">
                <a16:creationId xmlns:a16="http://schemas.microsoft.com/office/drawing/2014/main" id="{75C675A3-611B-4751-BA18-97DB1B0BFFF5}"/>
              </a:ext>
            </a:extLst>
          </p:cNvPr>
          <p:cNvSpPr>
            <a:spLocks noGrp="1"/>
          </p:cNvSpPr>
          <p:nvPr>
            <p:ph sz="quarter" idx="10"/>
          </p:nvPr>
        </p:nvSpPr>
        <p:spPr>
          <a:xfrm>
            <a:off x="1306286" y="1740800"/>
            <a:ext cx="9702140" cy="4472083"/>
          </a:xfrm>
        </p:spPr>
        <p:txBody>
          <a:bodyPr>
            <a:normAutofit/>
          </a:bodyPr>
          <a:lstStyle>
            <a:lvl1pPr algn="just" rtl="1">
              <a:lnSpc>
                <a:spcPct val="150000"/>
              </a:lnSpc>
              <a:buNone/>
              <a:defRPr sz="2200"/>
            </a:lvl1pPr>
          </a:lstStyle>
          <a:p>
            <a:pPr lvl="0"/>
            <a:endParaRPr lang="en-US" dirty="0"/>
          </a:p>
        </p:txBody>
      </p:sp>
      <p:sp>
        <p:nvSpPr>
          <p:cNvPr id="12" name="Rectangle 11">
            <a:extLst>
              <a:ext uri="{FF2B5EF4-FFF2-40B4-BE49-F238E27FC236}">
                <a16:creationId xmlns:a16="http://schemas.microsoft.com/office/drawing/2014/main" id="{18A82A51-FE33-47CE-92BB-859C00FDFD57}"/>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a:extLst>
              <a:ext uri="{FF2B5EF4-FFF2-40B4-BE49-F238E27FC236}">
                <a16:creationId xmlns:a16="http://schemas.microsoft.com/office/drawing/2014/main" id="{02DAD53D-56ED-4C53-8DEC-7707787FF87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5" name="Picture 14">
            <a:extLst>
              <a:ext uri="{FF2B5EF4-FFF2-40B4-BE49-F238E27FC236}">
                <a16:creationId xmlns:a16="http://schemas.microsoft.com/office/drawing/2014/main" id="{9562F5A7-3B20-4BD4-A7FB-77AEB4DD2556}"/>
              </a:ext>
            </a:extLst>
          </p:cNvPr>
          <p:cNvPicPr>
            <a:picLocks noChangeAspect="1"/>
          </p:cNvPicPr>
          <p:nvPr userDrawn="1"/>
        </p:nvPicPr>
        <p:blipFill>
          <a:blip r:embed="rId5" cstate="hqprint">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7" name="Arrow: Pentagon 16">
            <a:extLst>
              <a:ext uri="{FF2B5EF4-FFF2-40B4-BE49-F238E27FC236}">
                <a16:creationId xmlns:a16="http://schemas.microsoft.com/office/drawing/2014/main" id="{6D7404D2-4AC9-4A38-B2AE-D349187D5D31}"/>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8" name="TextBox 17">
            <a:extLst>
              <a:ext uri="{FF2B5EF4-FFF2-40B4-BE49-F238E27FC236}">
                <a16:creationId xmlns:a16="http://schemas.microsoft.com/office/drawing/2014/main" id="{A229BA59-6E24-4E34-B5B7-CAEF5C1E145F}"/>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24364851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ورقمها">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462760D-CD8F-4524-AFDE-6E65F19730B1}"/>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819C9370-E4A2-410B-86F6-1862DCC2C3D4}"/>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9D9B0DA1-4EF8-49FE-8E7A-D98E9B3FFFAA}"/>
              </a:ext>
            </a:extLst>
          </p:cNvPr>
          <p:cNvPicPr>
            <a:picLocks noChangeAspect="1"/>
          </p:cNvPicPr>
          <p:nvPr userDrawn="1"/>
        </p:nvPicPr>
        <p:blipFill>
          <a:blip r:embed="rId2"/>
          <a:stretch>
            <a:fillRect/>
          </a:stretch>
        </p:blipFill>
        <p:spPr>
          <a:xfrm>
            <a:off x="700644" y="2172497"/>
            <a:ext cx="11203972" cy="2272762"/>
          </a:xfrm>
          <a:prstGeom prst="rect">
            <a:avLst/>
          </a:prstGeom>
        </p:spPr>
      </p:pic>
      <p:sp>
        <p:nvSpPr>
          <p:cNvPr id="5" name="Content Placeholder 2">
            <a:extLst>
              <a:ext uri="{FF2B5EF4-FFF2-40B4-BE49-F238E27FC236}">
                <a16:creationId xmlns:a16="http://schemas.microsoft.com/office/drawing/2014/main" id="{1AE7F77D-165B-4946-8673-C317A2D00C14}"/>
              </a:ext>
            </a:extLst>
          </p:cNvPr>
          <p:cNvSpPr>
            <a:spLocks noGrp="1"/>
          </p:cNvSpPr>
          <p:nvPr>
            <p:ph sz="quarter" idx="10"/>
          </p:nvPr>
        </p:nvSpPr>
        <p:spPr>
          <a:xfrm>
            <a:off x="2220686" y="2861953"/>
            <a:ext cx="8087096" cy="1033154"/>
          </a:xfrm>
        </p:spPr>
        <p:txBody>
          <a:bodyPr anchor="ctr">
            <a:normAutofit/>
          </a:bodyPr>
          <a:lstStyle>
            <a:lvl1pPr algn="ctr" rtl="1">
              <a:lnSpc>
                <a:spcPct val="100000"/>
              </a:lnSpc>
              <a:buNone/>
              <a:defRPr sz="3000" b="1">
                <a:solidFill>
                  <a:schemeClr val="accent6">
                    <a:lumMod val="50000"/>
                  </a:schemeClr>
                </a:solidFill>
                <a:latin typeface="+mn-lt"/>
              </a:defRPr>
            </a:lvl1pPr>
          </a:lstStyle>
          <a:p>
            <a:pPr lvl="0"/>
            <a:endParaRPr lang="ar-SY" dirty="0"/>
          </a:p>
        </p:txBody>
      </p:sp>
      <p:sp>
        <p:nvSpPr>
          <p:cNvPr id="2" name="TextBox 1">
            <a:extLst>
              <a:ext uri="{FF2B5EF4-FFF2-40B4-BE49-F238E27FC236}">
                <a16:creationId xmlns:a16="http://schemas.microsoft.com/office/drawing/2014/main" id="{D7DFB498-42F3-46A4-B731-FD401618AEE3}"/>
              </a:ext>
            </a:extLst>
          </p:cNvPr>
          <p:cNvSpPr txBox="1"/>
          <p:nvPr userDrawn="1"/>
        </p:nvSpPr>
        <p:spPr>
          <a:xfrm>
            <a:off x="5238599" y="4445259"/>
            <a:ext cx="2943498" cy="400110"/>
          </a:xfrm>
          <a:prstGeom prst="rect">
            <a:avLst/>
          </a:prstGeom>
          <a:noFill/>
        </p:spPr>
        <p:txBody>
          <a:bodyPr wrap="square" rtlCol="0">
            <a:spAutoFit/>
          </a:bodyPr>
          <a:lstStyle/>
          <a:p>
            <a:pPr algn="ctr" rtl="1"/>
            <a:r>
              <a:rPr lang="ar-SY" sz="2000" b="1" dirty="0">
                <a:solidFill>
                  <a:schemeClr val="accent6">
                    <a:lumMod val="50000"/>
                  </a:schemeClr>
                </a:solidFill>
                <a:latin typeface="+mn-lt"/>
              </a:rPr>
              <a:t>رقم الوحدة: </a:t>
            </a:r>
            <a:endParaRPr lang="en-US" sz="2000" b="1" dirty="0">
              <a:solidFill>
                <a:schemeClr val="accent6">
                  <a:lumMod val="50000"/>
                </a:schemeClr>
              </a:solidFill>
              <a:latin typeface="+mn-lt"/>
            </a:endParaRPr>
          </a:p>
        </p:txBody>
      </p:sp>
      <p:sp>
        <p:nvSpPr>
          <p:cNvPr id="10" name="Text Placeholder 9">
            <a:extLst>
              <a:ext uri="{FF2B5EF4-FFF2-40B4-BE49-F238E27FC236}">
                <a16:creationId xmlns:a16="http://schemas.microsoft.com/office/drawing/2014/main" id="{B15ADAEF-87FE-4155-AC55-56E2D4B1D6A2}"/>
              </a:ext>
            </a:extLst>
          </p:cNvPr>
          <p:cNvSpPr>
            <a:spLocks noGrp="1"/>
          </p:cNvSpPr>
          <p:nvPr>
            <p:ph type="body" sz="quarter" idx="11"/>
          </p:nvPr>
        </p:nvSpPr>
        <p:spPr>
          <a:xfrm>
            <a:off x="4251367" y="4322619"/>
            <a:ext cx="1871394" cy="676893"/>
          </a:xfrm>
        </p:spPr>
        <p:txBody>
          <a:bodyPr>
            <a:normAutofit/>
          </a:bodyPr>
          <a:lstStyle>
            <a:lvl1pPr algn="ctr">
              <a:buNone/>
              <a:defRPr sz="2000" b="1">
                <a:solidFill>
                  <a:schemeClr val="accent6">
                    <a:lumMod val="50000"/>
                  </a:schemeClr>
                </a:solidFill>
              </a:defRPr>
            </a:lvl1pPr>
          </a:lstStyle>
          <a:p>
            <a:pPr lvl="0"/>
            <a:endParaRPr lang="en-US" dirty="0"/>
          </a:p>
        </p:txBody>
      </p:sp>
      <p:sp>
        <p:nvSpPr>
          <p:cNvPr id="11" name="Rectangle 10">
            <a:extLst>
              <a:ext uri="{FF2B5EF4-FFF2-40B4-BE49-F238E27FC236}">
                <a16:creationId xmlns:a16="http://schemas.microsoft.com/office/drawing/2014/main" id="{AB0F2E58-CE35-42D1-A7FC-F7B436724480}"/>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0C3E9455-0A77-44D6-BCA1-A32A1127C3C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3" name="Picture 12">
            <a:extLst>
              <a:ext uri="{FF2B5EF4-FFF2-40B4-BE49-F238E27FC236}">
                <a16:creationId xmlns:a16="http://schemas.microsoft.com/office/drawing/2014/main" id="{808C0444-004F-4D25-8436-7AE4EC3AD994}"/>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4" name="Arrow: Pentagon 13">
            <a:extLst>
              <a:ext uri="{FF2B5EF4-FFF2-40B4-BE49-F238E27FC236}">
                <a16:creationId xmlns:a16="http://schemas.microsoft.com/office/drawing/2014/main" id="{F69D7D65-2A06-4ED3-8A09-E39A72017B43}"/>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5" name="TextBox 14">
            <a:extLst>
              <a:ext uri="{FF2B5EF4-FFF2-40B4-BE49-F238E27FC236}">
                <a16:creationId xmlns:a16="http://schemas.microsoft.com/office/drawing/2014/main" id="{1630A972-5930-4CA4-BCFD-F096BF6672EE}"/>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46918938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لخلاصة/ النتيجة">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BBEC635-D085-4F81-8EAB-4E93B776C4BE}"/>
              </a:ext>
            </a:extLst>
          </p:cNvPr>
          <p:cNvSpPr/>
          <p:nvPr userDrawn="1"/>
        </p:nvSpPr>
        <p:spPr>
          <a:xfrm>
            <a:off x="187234" y="0"/>
            <a:ext cx="1181753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8EDF2C31-4BE3-4BD4-9B15-D4BC301018ED}"/>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AC6F68EB-5B51-4295-9E44-EE73FCEC5BA8}"/>
              </a:ext>
            </a:extLst>
          </p:cNvPr>
          <p:cNvSpPr/>
          <p:nvPr userDrawn="1"/>
        </p:nvSpPr>
        <p:spPr>
          <a:xfrm>
            <a:off x="4548249" y="457199"/>
            <a:ext cx="3408219" cy="840561"/>
          </a:xfrm>
          <a:prstGeom prst="roundRect">
            <a:avLst/>
          </a:prstGeom>
          <a:solidFill>
            <a:schemeClr val="accent6">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600" b="1" dirty="0">
                <a:latin typeface="Calibri" panose="020F0502020204030204" pitchFamily="34" charset="0"/>
                <a:cs typeface="Calibri" panose="020F0502020204030204" pitchFamily="34" charset="0"/>
              </a:rPr>
              <a:t>الخلاصة/ النتيجة</a:t>
            </a:r>
            <a:endParaRPr lang="en-US" sz="2600" b="1" dirty="0">
              <a:latin typeface="Calibri" panose="020F0502020204030204" pitchFamily="34" charset="0"/>
              <a:cs typeface="Calibri" panose="020F0502020204030204" pitchFamily="34" charset="0"/>
            </a:endParaRPr>
          </a:p>
        </p:txBody>
      </p:sp>
      <p:sp>
        <p:nvSpPr>
          <p:cNvPr id="14" name="Rectangle: Rounded Corners 13">
            <a:extLst>
              <a:ext uri="{FF2B5EF4-FFF2-40B4-BE49-F238E27FC236}">
                <a16:creationId xmlns:a16="http://schemas.microsoft.com/office/drawing/2014/main" id="{D223A297-D6A7-4F3C-BF1E-5BDCF72F0C87}"/>
              </a:ext>
            </a:extLst>
          </p:cNvPr>
          <p:cNvSpPr/>
          <p:nvPr userDrawn="1"/>
        </p:nvSpPr>
        <p:spPr>
          <a:xfrm>
            <a:off x="714102" y="1589496"/>
            <a:ext cx="10763794" cy="4811303"/>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Graphic 11" descr="Lightbulb">
            <a:extLst>
              <a:ext uri="{FF2B5EF4-FFF2-40B4-BE49-F238E27FC236}">
                <a16:creationId xmlns:a16="http://schemas.microsoft.com/office/drawing/2014/main" id="{950D3080-3EE6-45B4-A72B-487D7A1AC460}"/>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rot="20124472">
            <a:off x="4072267" y="392902"/>
            <a:ext cx="1032718" cy="1032718"/>
          </a:xfrm>
          <a:prstGeom prst="rect">
            <a:avLst/>
          </a:prstGeom>
        </p:spPr>
      </p:pic>
      <p:sp>
        <p:nvSpPr>
          <p:cNvPr id="15" name="Rectangle: Rounded Corners 14">
            <a:extLst>
              <a:ext uri="{FF2B5EF4-FFF2-40B4-BE49-F238E27FC236}">
                <a16:creationId xmlns:a16="http://schemas.microsoft.com/office/drawing/2014/main" id="{8C262CE1-6FCD-4084-AACE-6203F2808FAF}"/>
              </a:ext>
            </a:extLst>
          </p:cNvPr>
          <p:cNvSpPr/>
          <p:nvPr userDrawn="1"/>
        </p:nvSpPr>
        <p:spPr>
          <a:xfrm>
            <a:off x="712914" y="1593669"/>
            <a:ext cx="10763794" cy="4811302"/>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2">
            <a:extLst>
              <a:ext uri="{FF2B5EF4-FFF2-40B4-BE49-F238E27FC236}">
                <a16:creationId xmlns:a16="http://schemas.microsoft.com/office/drawing/2014/main" id="{6ABA1BB8-A50B-4FD8-BE8D-16BE7C601067}"/>
              </a:ext>
            </a:extLst>
          </p:cNvPr>
          <p:cNvSpPr>
            <a:spLocks noGrp="1"/>
          </p:cNvSpPr>
          <p:nvPr>
            <p:ph sz="quarter" idx="11"/>
          </p:nvPr>
        </p:nvSpPr>
        <p:spPr>
          <a:xfrm>
            <a:off x="1163781" y="1821680"/>
            <a:ext cx="9856521" cy="4357512"/>
          </a:xfrm>
        </p:spPr>
        <p:txBody>
          <a:bodyPr>
            <a:normAutofit/>
          </a:bodyPr>
          <a:lstStyle>
            <a:lvl1pPr algn="just" rtl="1">
              <a:lnSpc>
                <a:spcPct val="150000"/>
              </a:lnSpc>
              <a:buNone/>
              <a:defRPr sz="2400">
                <a:solidFill>
                  <a:schemeClr val="tx1"/>
                </a:solidFill>
              </a:defRPr>
            </a:lvl1pPr>
          </a:lstStyle>
          <a:p>
            <a:pPr lvl="0"/>
            <a:endParaRPr lang="en-US" dirty="0"/>
          </a:p>
        </p:txBody>
      </p:sp>
      <p:sp>
        <p:nvSpPr>
          <p:cNvPr id="9" name="Rectangle 8">
            <a:extLst>
              <a:ext uri="{FF2B5EF4-FFF2-40B4-BE49-F238E27FC236}">
                <a16:creationId xmlns:a16="http://schemas.microsoft.com/office/drawing/2014/main" id="{B93FE745-BEB4-4D33-889B-49E341CD1DFF}"/>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a:extLst>
              <a:ext uri="{FF2B5EF4-FFF2-40B4-BE49-F238E27FC236}">
                <a16:creationId xmlns:a16="http://schemas.microsoft.com/office/drawing/2014/main" id="{BD580923-EFCE-46C6-9290-D613F56F909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1" name="Picture 10">
            <a:extLst>
              <a:ext uri="{FF2B5EF4-FFF2-40B4-BE49-F238E27FC236}">
                <a16:creationId xmlns:a16="http://schemas.microsoft.com/office/drawing/2014/main" id="{50541DAA-0306-4ECF-9E2B-AAD2ED973A85}"/>
              </a:ext>
            </a:extLst>
          </p:cNvPr>
          <p:cNvPicPr>
            <a:picLocks noChangeAspect="1"/>
          </p:cNvPicPr>
          <p:nvPr userDrawn="1"/>
        </p:nvPicPr>
        <p:blipFill>
          <a:blip r:embed="rId5" cstate="hqprint">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3" name="Arrow: Pentagon 12">
            <a:extLst>
              <a:ext uri="{FF2B5EF4-FFF2-40B4-BE49-F238E27FC236}">
                <a16:creationId xmlns:a16="http://schemas.microsoft.com/office/drawing/2014/main" id="{7A0F17CD-1531-472D-ABB1-EF1D42456BE6}"/>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7" name="TextBox 16">
            <a:extLst>
              <a:ext uri="{FF2B5EF4-FFF2-40B4-BE49-F238E27FC236}">
                <a16:creationId xmlns:a16="http://schemas.microsoft.com/office/drawing/2014/main" id="{7F0A9D54-4404-4DEF-A972-9D78674BDE6A}"/>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18114788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ستنتاج">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E036B870-28E8-4EBC-8A33-04AAD5C4A7FB}"/>
              </a:ext>
            </a:extLst>
          </p:cNvPr>
          <p:cNvSpPr/>
          <p:nvPr userDrawn="1"/>
        </p:nvSpPr>
        <p:spPr>
          <a:xfrm>
            <a:off x="113211" y="60962"/>
            <a:ext cx="11817531" cy="679703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1DFC53BA-C399-4FFD-BB2B-7642F88A8194}"/>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08315B3B-BB32-4D80-9528-6EB24C575650}"/>
              </a:ext>
            </a:extLst>
          </p:cNvPr>
          <p:cNvSpPr/>
          <p:nvPr userDrawn="1"/>
        </p:nvSpPr>
        <p:spPr>
          <a:xfrm>
            <a:off x="4453247" y="452369"/>
            <a:ext cx="3360717" cy="782719"/>
          </a:xfrm>
          <a:prstGeom prst="roundRect">
            <a:avLst/>
          </a:prstGeom>
          <a:solidFill>
            <a:schemeClr val="accent1">
              <a:lumMod val="75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600" b="1" dirty="0">
                <a:latin typeface="Calibri" panose="020F0502020204030204" pitchFamily="34" charset="0"/>
                <a:cs typeface="Calibri" panose="020F0502020204030204" pitchFamily="34" charset="0"/>
              </a:rPr>
              <a:t>أستنتج</a:t>
            </a:r>
            <a:endParaRPr lang="en-US" sz="2600" b="1" dirty="0">
              <a:latin typeface="Calibri" panose="020F0502020204030204" pitchFamily="34" charset="0"/>
              <a:cs typeface="Calibri" panose="020F0502020204030204" pitchFamily="34" charset="0"/>
            </a:endParaRPr>
          </a:p>
        </p:txBody>
      </p:sp>
      <p:sp>
        <p:nvSpPr>
          <p:cNvPr id="10" name="Rectangle: Rounded Corners 9">
            <a:extLst>
              <a:ext uri="{FF2B5EF4-FFF2-40B4-BE49-F238E27FC236}">
                <a16:creationId xmlns:a16="http://schemas.microsoft.com/office/drawing/2014/main" id="{51C5E2DE-D791-4941-AC35-78F4E1E23FFD}"/>
              </a:ext>
            </a:extLst>
          </p:cNvPr>
          <p:cNvSpPr/>
          <p:nvPr userDrawn="1"/>
        </p:nvSpPr>
        <p:spPr>
          <a:xfrm>
            <a:off x="689165" y="1520163"/>
            <a:ext cx="10763794" cy="4807131"/>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Rounded Corners 11">
            <a:extLst>
              <a:ext uri="{FF2B5EF4-FFF2-40B4-BE49-F238E27FC236}">
                <a16:creationId xmlns:a16="http://schemas.microsoft.com/office/drawing/2014/main" id="{01804972-3373-433C-B6AF-91410C540704}"/>
              </a:ext>
            </a:extLst>
          </p:cNvPr>
          <p:cNvSpPr/>
          <p:nvPr userDrawn="1"/>
        </p:nvSpPr>
        <p:spPr>
          <a:xfrm>
            <a:off x="689165" y="1524994"/>
            <a:ext cx="10763794" cy="4807131"/>
          </a:xfrm>
          <a:prstGeom prst="roundRect">
            <a:avLst/>
          </a:prstGeom>
          <a:solidFill>
            <a:schemeClr val="accent4">
              <a:lumMod val="20000"/>
              <a:lumOff val="80000"/>
            </a:schemeClr>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Content Placeholder 2">
            <a:extLst>
              <a:ext uri="{FF2B5EF4-FFF2-40B4-BE49-F238E27FC236}">
                <a16:creationId xmlns:a16="http://schemas.microsoft.com/office/drawing/2014/main" id="{6BC8C08D-6401-47C3-B28A-F2F88B437A86}"/>
              </a:ext>
            </a:extLst>
          </p:cNvPr>
          <p:cNvSpPr>
            <a:spLocks noGrp="1"/>
          </p:cNvSpPr>
          <p:nvPr>
            <p:ph sz="quarter" idx="11"/>
          </p:nvPr>
        </p:nvSpPr>
        <p:spPr>
          <a:xfrm>
            <a:off x="1046613" y="1805483"/>
            <a:ext cx="10006147" cy="4231906"/>
          </a:xfrm>
        </p:spPr>
        <p:txBody>
          <a:bodyPr>
            <a:normAutofit/>
          </a:bodyPr>
          <a:lstStyle>
            <a:lvl1pPr algn="just" rtl="1">
              <a:lnSpc>
                <a:spcPct val="150000"/>
              </a:lnSpc>
              <a:buNone/>
              <a:defRPr sz="2400">
                <a:solidFill>
                  <a:schemeClr val="tx1"/>
                </a:solidFill>
              </a:defRPr>
            </a:lvl1pPr>
          </a:lstStyle>
          <a:p>
            <a:pPr lvl="0"/>
            <a:endParaRPr lang="en-US" dirty="0"/>
          </a:p>
        </p:txBody>
      </p:sp>
      <p:pic>
        <p:nvPicPr>
          <p:cNvPr id="15" name="Graphic 14" descr="Bug under magnifying glass">
            <a:extLst>
              <a:ext uri="{FF2B5EF4-FFF2-40B4-BE49-F238E27FC236}">
                <a16:creationId xmlns:a16="http://schemas.microsoft.com/office/drawing/2014/main" id="{BAE8DA79-2FBD-4515-89DB-FAFD542288FD}"/>
              </a:ext>
            </a:extLst>
          </p:cNvPr>
          <p:cNvPicPr>
            <a:picLocks noChangeAspect="1"/>
          </p:cNvPicPr>
          <p:nvPr userDrawn="1"/>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4280264" y="457200"/>
            <a:ext cx="914400" cy="914400"/>
          </a:xfrm>
          <a:prstGeom prst="rect">
            <a:avLst/>
          </a:prstGeom>
        </p:spPr>
      </p:pic>
      <p:sp>
        <p:nvSpPr>
          <p:cNvPr id="9" name="Rectangle 8">
            <a:extLst>
              <a:ext uri="{FF2B5EF4-FFF2-40B4-BE49-F238E27FC236}">
                <a16:creationId xmlns:a16="http://schemas.microsoft.com/office/drawing/2014/main" id="{27ED3E67-CE01-4BD3-8F8D-56991D7B3BD3}"/>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BF03EC95-A5B9-4A5B-A843-C448B1D15269}"/>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4" name="Picture 13">
            <a:extLst>
              <a:ext uri="{FF2B5EF4-FFF2-40B4-BE49-F238E27FC236}">
                <a16:creationId xmlns:a16="http://schemas.microsoft.com/office/drawing/2014/main" id="{44EA27BC-481F-47F9-8E5E-8AA0A0429DC3}"/>
              </a:ext>
            </a:extLst>
          </p:cNvPr>
          <p:cNvPicPr>
            <a:picLocks noChangeAspect="1"/>
          </p:cNvPicPr>
          <p:nvPr userDrawn="1"/>
        </p:nvPicPr>
        <p:blipFill>
          <a:blip r:embed="rId5" cstate="hqprint">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6" name="Arrow: Pentagon 15">
            <a:extLst>
              <a:ext uri="{FF2B5EF4-FFF2-40B4-BE49-F238E27FC236}">
                <a16:creationId xmlns:a16="http://schemas.microsoft.com/office/drawing/2014/main" id="{F3764827-866B-48AF-81F2-06F233DAFD94}"/>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7" name="TextBox 16">
            <a:extLst>
              <a:ext uri="{FF2B5EF4-FFF2-40B4-BE49-F238E27FC236}">
                <a16:creationId xmlns:a16="http://schemas.microsoft.com/office/drawing/2014/main" id="{DA4C4ED0-5E7C-43FD-8730-72DE4A9259FC}"/>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94330896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1DC7A5-7315-4967-9249-D76E7DA0EB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3B7B0D9-6226-44AE-B3D7-CF9C67BB79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A9E307-6ED4-4302-A5AF-57869B69CC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5D8A81-26D6-4458-9E13-5D0F24CC2F7F}" type="datetimeFigureOut">
              <a:rPr lang="en-US" smtClean="0"/>
              <a:t>3/21/2023</a:t>
            </a:fld>
            <a:endParaRPr lang="en-US"/>
          </a:p>
        </p:txBody>
      </p:sp>
      <p:sp>
        <p:nvSpPr>
          <p:cNvPr id="5" name="Footer Placeholder 4">
            <a:extLst>
              <a:ext uri="{FF2B5EF4-FFF2-40B4-BE49-F238E27FC236}">
                <a16:creationId xmlns:a16="http://schemas.microsoft.com/office/drawing/2014/main" id="{16255821-4B92-482C-9EE5-7CC327B0B1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E64B481-11C2-4F7B-87F0-608ECBBADF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2F01AF-6B8E-461F-A908-2022F97E2134}" type="slidenum">
              <a:rPr lang="en-US" smtClean="0"/>
              <a:t>‹#›</a:t>
            </a:fld>
            <a:endParaRPr lang="en-US"/>
          </a:p>
        </p:txBody>
      </p:sp>
    </p:spTree>
    <p:extLst>
      <p:ext uri="{BB962C8B-B14F-4D97-AF65-F5344CB8AC3E}">
        <p14:creationId xmlns:p14="http://schemas.microsoft.com/office/powerpoint/2010/main" val="2724972143"/>
      </p:ext>
    </p:extLst>
  </p:cSld>
  <p:clrMap bg1="lt1" tx1="dk1" bg2="lt2" tx2="dk2" accent1="accent1" accent2="accent2" accent3="accent3" accent4="accent4" accent5="accent5" accent6="accent6" hlink="hlink" folHlink="folHlink"/>
  <p:sldLayoutIdLst>
    <p:sldLayoutId id="2147483659" r:id="rId1"/>
    <p:sldLayoutId id="2147483650" r:id="rId2"/>
    <p:sldLayoutId id="2147483651" r:id="rId3"/>
    <p:sldLayoutId id="2147483653" r:id="rId4"/>
    <p:sldLayoutId id="2147483654" r:id="rId5"/>
    <p:sldLayoutId id="2147483657" r:id="rId6"/>
    <p:sldLayoutId id="2147483658" r:id="rId7"/>
    <p:sldLayoutId id="2147483662" r:id="rId8"/>
    <p:sldLayoutId id="2147483664" r:id="rId9"/>
  </p:sldLayoutIdLst>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5.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5.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5.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5.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19C1194-4640-4FFC-BBC4-CD933C854D07}"/>
              </a:ext>
            </a:extLst>
          </p:cNvPr>
          <p:cNvSpPr>
            <a:spLocks noGrp="1"/>
          </p:cNvSpPr>
          <p:nvPr>
            <p:ph sz="quarter" idx="11"/>
          </p:nvPr>
        </p:nvSpPr>
        <p:spPr/>
        <p:txBody>
          <a:bodyPr/>
          <a:lstStyle/>
          <a:p>
            <a:r>
              <a:rPr lang="ar-SY" dirty="0" smtClean="0"/>
              <a:t>عمليات مكاتب أمامية</a:t>
            </a:r>
            <a:endParaRPr lang="en-US" dirty="0" smtClean="0"/>
          </a:p>
          <a:p>
            <a:r>
              <a:rPr lang="en-US" dirty="0" smtClean="0">
                <a:latin typeface="Arial" panose="020B0604020202020204" pitchFamily="34" charset="0"/>
                <a:cs typeface="Arial" panose="020B0604020202020204" pitchFamily="34" charset="0"/>
              </a:rPr>
              <a:t>Front office operations</a:t>
            </a:r>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4ACD0077-D4A9-42CB-B7F1-1B2E121ACB3E}"/>
              </a:ext>
            </a:extLst>
          </p:cNvPr>
          <p:cNvSpPr>
            <a:spLocks noGrp="1"/>
          </p:cNvSpPr>
          <p:nvPr>
            <p:ph sz="quarter" idx="12"/>
          </p:nvPr>
        </p:nvSpPr>
        <p:spPr/>
        <p:txBody>
          <a:bodyPr/>
          <a:lstStyle/>
          <a:p>
            <a:r>
              <a:rPr lang="ar-SY" smtClean="0"/>
              <a:t>اسمُ المؤلّف: أحمد عفيفه</a:t>
            </a:r>
            <a:endParaRPr lang="en-US" dirty="0"/>
          </a:p>
        </p:txBody>
      </p:sp>
      <p:sp>
        <p:nvSpPr>
          <p:cNvPr id="4" name="Content Placeholder 3">
            <a:extLst>
              <a:ext uri="{FF2B5EF4-FFF2-40B4-BE49-F238E27FC236}">
                <a16:creationId xmlns:a16="http://schemas.microsoft.com/office/drawing/2014/main" id="{BE79BFA8-353C-4A59-A253-772A4CABFD96}"/>
              </a:ext>
            </a:extLst>
          </p:cNvPr>
          <p:cNvSpPr>
            <a:spLocks noGrp="1"/>
          </p:cNvSpPr>
          <p:nvPr>
            <p:ph sz="quarter" idx="13"/>
          </p:nvPr>
        </p:nvSpPr>
        <p:spPr>
          <a:xfrm>
            <a:off x="3516739" y="4316732"/>
            <a:ext cx="3822003" cy="511628"/>
          </a:xfrm>
        </p:spPr>
        <p:txBody>
          <a:bodyPr/>
          <a:lstStyle/>
          <a:p>
            <a:r>
              <a:rPr lang="ar-SY" smtClean="0"/>
              <a:t> </a:t>
            </a:r>
            <a:r>
              <a:rPr lang="en-US" smtClean="0"/>
              <a:t>THM505</a:t>
            </a:r>
            <a:r>
              <a:rPr lang="ar-SY" smtClean="0"/>
              <a:t>  </a:t>
            </a:r>
            <a:endParaRPr lang="ar-SY" dirty="0"/>
          </a:p>
        </p:txBody>
      </p:sp>
    </p:spTree>
    <p:extLst>
      <p:ext uri="{BB962C8B-B14F-4D97-AF65-F5344CB8AC3E}">
        <p14:creationId xmlns:p14="http://schemas.microsoft.com/office/powerpoint/2010/main" val="136575460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1"/>
          </p:nvPr>
        </p:nvSpPr>
        <p:spPr/>
        <p:txBody>
          <a:bodyPr/>
          <a:lstStyle/>
          <a:p>
            <a:r>
              <a:rPr lang="ar-SY" dirty="0" smtClean="0"/>
              <a:t>أنواع الحجوزات</a:t>
            </a:r>
            <a:endParaRPr lang="en-US" dirty="0"/>
          </a:p>
        </p:txBody>
      </p:sp>
      <p:sp>
        <p:nvSpPr>
          <p:cNvPr id="4" name="عنصر نائب للمحتوى 3"/>
          <p:cNvSpPr>
            <a:spLocks noGrp="1"/>
          </p:cNvSpPr>
          <p:nvPr>
            <p:ph sz="quarter" idx="12"/>
          </p:nvPr>
        </p:nvSpPr>
        <p:spPr>
          <a:xfrm>
            <a:off x="5087815" y="1459627"/>
            <a:ext cx="6777143" cy="698448"/>
          </a:xfrm>
        </p:spPr>
        <p:txBody>
          <a:bodyPr>
            <a:normAutofit/>
          </a:bodyPr>
          <a:lstStyle/>
          <a:p>
            <a:r>
              <a:rPr lang="ar-SY" dirty="0" smtClean="0"/>
              <a:t>الحجوزات المؤكدة</a:t>
            </a:r>
            <a:endParaRPr lang="en-US" dirty="0"/>
          </a:p>
        </p:txBody>
      </p:sp>
      <p:sp>
        <p:nvSpPr>
          <p:cNvPr id="8" name="Snip Diagonal Corner Rectangle 7"/>
          <p:cNvSpPr/>
          <p:nvPr/>
        </p:nvSpPr>
        <p:spPr>
          <a:xfrm>
            <a:off x="785447" y="2461846"/>
            <a:ext cx="10668000" cy="3681046"/>
          </a:xfrm>
          <a:prstGeom prst="snip2Diag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lvl="0" algn="just" rtl="1">
              <a:lnSpc>
                <a:spcPct val="150000"/>
              </a:lnSpc>
            </a:pPr>
            <a:r>
              <a:rPr lang="ar-SY" sz="2200" b="1" dirty="0">
                <a:solidFill>
                  <a:schemeClr val="tx1"/>
                </a:solidFill>
              </a:rPr>
              <a:t>الحجوزات المضمونة </a:t>
            </a:r>
            <a:r>
              <a:rPr lang="ar-SY" sz="2200" b="1" dirty="0" smtClean="0">
                <a:solidFill>
                  <a:schemeClr val="tx1"/>
                </a:solidFill>
              </a:rPr>
              <a:t>:</a:t>
            </a:r>
          </a:p>
          <a:p>
            <a:pPr lvl="0" algn="just" rtl="1">
              <a:lnSpc>
                <a:spcPct val="150000"/>
              </a:lnSpc>
            </a:pPr>
            <a:r>
              <a:rPr lang="ar-SY" sz="2200" dirty="0" smtClean="0">
                <a:solidFill>
                  <a:schemeClr val="tx1"/>
                </a:solidFill>
              </a:rPr>
              <a:t>هي </a:t>
            </a:r>
            <a:r>
              <a:rPr lang="ar-SY" sz="2200" dirty="0">
                <a:solidFill>
                  <a:schemeClr val="tx1"/>
                </a:solidFill>
              </a:rPr>
              <a:t>شكل من أشكال الحجز المؤكد، تتيح الحجوزات المضمونة لمؤسسات الإقامة إمكانية توقع الإيرادات بشكل أكبر بدقة، يلتزم الضيف بدفع تكلفة ليالي الإقامة في الفندق، بغض النظر عن وقت الوصول، فإذا لم يحضر الضيف (من دون إلغاء سابق)، قد يعالج الفندق بطاقة الائتمان لتحصيل القيم النقدية. وبالمثل، لا يهم وقت وصول الضيف في الليلة المحجوزة، إذ يجب أن يكون الفندق قد قام بحجز مكان الإقامة للضيف حتى لو لم يحضر. يتطلب الحجز المضمون من الفندق تحديد طريقة دفع الضيف، وقد يؤمن الضيف طريقة الدفع بصلاحية بطاقة ائتمان أو دفعة مقدمة أو حد ائتمان مصرح به مسبقاً.</a:t>
            </a:r>
            <a:endParaRPr lang="en-US" sz="2200" dirty="0">
              <a:solidFill>
                <a:schemeClr val="tx1"/>
              </a:solidFill>
            </a:endParaRPr>
          </a:p>
        </p:txBody>
      </p:sp>
    </p:spTree>
    <p:extLst>
      <p:ext uri="{BB962C8B-B14F-4D97-AF65-F5344CB8AC3E}">
        <p14:creationId xmlns:p14="http://schemas.microsoft.com/office/powerpoint/2010/main" val="323331229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1"/>
          </p:nvPr>
        </p:nvSpPr>
        <p:spPr/>
        <p:txBody>
          <a:bodyPr/>
          <a:lstStyle/>
          <a:p>
            <a:r>
              <a:rPr lang="ar-SY" dirty="0" smtClean="0"/>
              <a:t>أنواع الحجوزات</a:t>
            </a:r>
            <a:endParaRPr lang="en-US" dirty="0"/>
          </a:p>
        </p:txBody>
      </p:sp>
      <p:sp>
        <p:nvSpPr>
          <p:cNvPr id="4" name="عنصر نائب للمحتوى 3"/>
          <p:cNvSpPr>
            <a:spLocks noGrp="1"/>
          </p:cNvSpPr>
          <p:nvPr>
            <p:ph sz="quarter" idx="12"/>
          </p:nvPr>
        </p:nvSpPr>
        <p:spPr>
          <a:xfrm>
            <a:off x="4970585" y="1459627"/>
            <a:ext cx="6894373" cy="698448"/>
          </a:xfrm>
        </p:spPr>
        <p:txBody>
          <a:bodyPr>
            <a:normAutofit/>
          </a:bodyPr>
          <a:lstStyle/>
          <a:p>
            <a:r>
              <a:rPr lang="ar-SY" dirty="0" smtClean="0"/>
              <a:t>الحجوزات غير المؤكدة</a:t>
            </a:r>
            <a:endParaRPr lang="en-US" dirty="0"/>
          </a:p>
        </p:txBody>
      </p:sp>
      <p:sp>
        <p:nvSpPr>
          <p:cNvPr id="8" name="Snip Diagonal Corner Rectangle 7"/>
          <p:cNvSpPr/>
          <p:nvPr/>
        </p:nvSpPr>
        <p:spPr>
          <a:xfrm>
            <a:off x="1696700" y="2860431"/>
            <a:ext cx="9381608" cy="2602523"/>
          </a:xfrm>
          <a:prstGeom prst="snip2Diag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rtl="1">
              <a:lnSpc>
                <a:spcPct val="150000"/>
              </a:lnSpc>
            </a:pPr>
            <a:r>
              <a:rPr lang="ar-SY" sz="2200">
                <a:solidFill>
                  <a:schemeClr val="tx1"/>
                </a:solidFill>
              </a:rPr>
              <a:t>هي الحجوزات التي تتم من دون تسديد دفعات نقدية ومن دون تأكيد قبل وقت معين بحدوث عملية الحجز.</a:t>
            </a:r>
            <a:endParaRPr lang="en-US" sz="2200" dirty="0">
              <a:solidFill>
                <a:schemeClr val="tx1"/>
              </a:solidFill>
            </a:endParaRPr>
          </a:p>
        </p:txBody>
      </p:sp>
    </p:spTree>
    <p:extLst>
      <p:ext uri="{BB962C8B-B14F-4D97-AF65-F5344CB8AC3E}">
        <p14:creationId xmlns:p14="http://schemas.microsoft.com/office/powerpoint/2010/main" val="173897821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sz="quarter" idx="10"/>
          </p:nvPr>
        </p:nvSpPr>
        <p:spPr>
          <a:xfrm>
            <a:off x="984433" y="1437263"/>
            <a:ext cx="10367159" cy="813568"/>
          </a:xfrm>
        </p:spPr>
        <p:txBody>
          <a:bodyPr>
            <a:normAutofit/>
          </a:bodyPr>
          <a:lstStyle/>
          <a:p>
            <a:r>
              <a:rPr lang="en-US" b="1" dirty="0" smtClean="0"/>
              <a:t>122-JB-0309-0311-MC-75-K-98765R</a:t>
            </a:r>
          </a:p>
        </p:txBody>
      </p:sp>
      <p:sp>
        <p:nvSpPr>
          <p:cNvPr id="3" name="عنصر نائب للمحتوى 2"/>
          <p:cNvSpPr>
            <a:spLocks noGrp="1"/>
          </p:cNvSpPr>
          <p:nvPr>
            <p:ph sz="quarter" idx="11"/>
          </p:nvPr>
        </p:nvSpPr>
        <p:spPr/>
        <p:txBody>
          <a:bodyPr/>
          <a:lstStyle/>
          <a:p>
            <a:r>
              <a:rPr lang="ar-SY" dirty="0" smtClean="0"/>
              <a:t>رموز الحجز</a:t>
            </a:r>
            <a:endParaRPr lang="en-US" dirty="0"/>
          </a:p>
        </p:txBody>
      </p:sp>
      <p:graphicFrame>
        <p:nvGraphicFramePr>
          <p:cNvPr id="9" name="Diagram 8"/>
          <p:cNvGraphicFramePr/>
          <p:nvPr>
            <p:extLst>
              <p:ext uri="{D42A27DB-BD31-4B8C-83A1-F6EECF244321}">
                <p14:modId xmlns:p14="http://schemas.microsoft.com/office/powerpoint/2010/main" val="3160899224"/>
              </p:ext>
            </p:extLst>
          </p:nvPr>
        </p:nvGraphicFramePr>
        <p:xfrm>
          <a:off x="1903046" y="2098431"/>
          <a:ext cx="9448546" cy="42579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4615052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1"/>
          </p:nvPr>
        </p:nvSpPr>
        <p:spPr/>
        <p:txBody>
          <a:bodyPr/>
          <a:lstStyle/>
          <a:p>
            <a:r>
              <a:rPr lang="ar-SY" dirty="0" smtClean="0"/>
              <a:t>الإلغاءات</a:t>
            </a:r>
            <a:endParaRPr lang="en-US" dirty="0"/>
          </a:p>
        </p:txBody>
      </p:sp>
      <p:sp>
        <p:nvSpPr>
          <p:cNvPr id="6" name="Snip Diagonal Corner Rectangle 5"/>
          <p:cNvSpPr/>
          <p:nvPr/>
        </p:nvSpPr>
        <p:spPr>
          <a:xfrm>
            <a:off x="1019906" y="2203939"/>
            <a:ext cx="10105293" cy="3622430"/>
          </a:xfrm>
          <a:prstGeom prst="snip2Diag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rtl="1">
              <a:lnSpc>
                <a:spcPct val="150000"/>
              </a:lnSpc>
            </a:pPr>
            <a:r>
              <a:rPr lang="ar-SY" sz="2200">
                <a:solidFill>
                  <a:schemeClr val="tx1"/>
                </a:solidFill>
              </a:rPr>
              <a:t>يتم التعامل بسهولة مع عمليات الإلغاء التي تحدث بسبب تغيير الضيف لخططه، وذلك باستخدام الكمبيوتر الخاص بنظام الحجز، يتصل الضيف بالفندق الذي أُجرى الحجز فيه، تحدد بعض منظمات السكن فترة زمنية لإلغاء الحجوزات، قد يطلب من الضيف إشعار الفندق بإلغاء الحجز قبل أربع وعشرين أو 48 أو 72 ساعة ليتم إعفاؤه من دفع سعر الغرفة في الليلة الأولى. تختلف السياسات باختلاف أنظمة الحجز، استناداً إلى التكرار التاريخي للإلغاء (والتأثير اللاحق على بيان الربح والخسارة) وسياسة العلاقات العامة للمنظمة.</a:t>
            </a:r>
            <a:endParaRPr lang="en-US" sz="2200" dirty="0">
              <a:solidFill>
                <a:schemeClr val="tx1"/>
              </a:solidFill>
            </a:endParaRPr>
          </a:p>
        </p:txBody>
      </p:sp>
    </p:spTree>
    <p:extLst>
      <p:ext uri="{BB962C8B-B14F-4D97-AF65-F5344CB8AC3E}">
        <p14:creationId xmlns:p14="http://schemas.microsoft.com/office/powerpoint/2010/main" val="28952232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sz="quarter" idx="10"/>
          </p:nvPr>
        </p:nvSpPr>
        <p:spPr>
          <a:xfrm>
            <a:off x="890649" y="1531047"/>
            <a:ext cx="10367159" cy="637722"/>
          </a:xfrm>
        </p:spPr>
        <p:txBody>
          <a:bodyPr/>
          <a:lstStyle/>
          <a:p>
            <a:r>
              <a:rPr lang="en-US" b="1" dirty="0" smtClean="0"/>
              <a:t>122-RB-0309-1001X</a:t>
            </a:r>
          </a:p>
        </p:txBody>
      </p:sp>
      <p:sp>
        <p:nvSpPr>
          <p:cNvPr id="3" name="عنصر نائب للمحتوى 2"/>
          <p:cNvSpPr>
            <a:spLocks noGrp="1"/>
          </p:cNvSpPr>
          <p:nvPr>
            <p:ph sz="quarter" idx="11"/>
          </p:nvPr>
        </p:nvSpPr>
        <p:spPr/>
        <p:txBody>
          <a:bodyPr/>
          <a:lstStyle/>
          <a:p>
            <a:r>
              <a:rPr lang="ar-SY" dirty="0" smtClean="0"/>
              <a:t>رموز الإلغاء</a:t>
            </a:r>
            <a:endParaRPr lang="en-US" dirty="0"/>
          </a:p>
        </p:txBody>
      </p:sp>
      <p:graphicFrame>
        <p:nvGraphicFramePr>
          <p:cNvPr id="6" name="Diagram 5"/>
          <p:cNvGraphicFramePr/>
          <p:nvPr>
            <p:extLst>
              <p:ext uri="{D42A27DB-BD31-4B8C-83A1-F6EECF244321}">
                <p14:modId xmlns:p14="http://schemas.microsoft.com/office/powerpoint/2010/main" val="298315519"/>
              </p:ext>
            </p:extLst>
          </p:nvPr>
        </p:nvGraphicFramePr>
        <p:xfrm>
          <a:off x="2184400" y="2168769"/>
          <a:ext cx="8128000" cy="40985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293641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1"/>
          </p:nvPr>
        </p:nvSpPr>
        <p:spPr/>
        <p:txBody>
          <a:bodyPr/>
          <a:lstStyle/>
          <a:p>
            <a:r>
              <a:rPr lang="ar-SY" dirty="0" smtClean="0"/>
              <a:t>إجراء المنع</a:t>
            </a:r>
            <a:endParaRPr lang="en-US" dirty="0"/>
          </a:p>
        </p:txBody>
      </p:sp>
      <p:sp>
        <p:nvSpPr>
          <p:cNvPr id="6" name="Snip Diagonal Corner Rectangle 5"/>
          <p:cNvSpPr/>
          <p:nvPr/>
        </p:nvSpPr>
        <p:spPr>
          <a:xfrm>
            <a:off x="875044" y="2344615"/>
            <a:ext cx="10398369" cy="2719754"/>
          </a:xfrm>
          <a:prstGeom prst="snip2Diag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rtl="1">
              <a:lnSpc>
                <a:spcPct val="150000"/>
              </a:lnSpc>
            </a:pPr>
            <a:r>
              <a:rPr lang="ar-SY" sz="2200">
                <a:solidFill>
                  <a:schemeClr val="tx1"/>
                </a:solidFill>
              </a:rPr>
              <a:t>بعد استلام طلبات الحجز تُحجز الغرف المحجوزة في مخزون الغرف. في نظام الحجز المحوسب، تتم إزالة الغرفة تلقائياً من بنك بيانات الغرف المتاحة للتواريخ المعنية. </a:t>
            </a:r>
            <a:endParaRPr lang="en-US" sz="2200" dirty="0">
              <a:solidFill>
                <a:schemeClr val="tx1"/>
              </a:solidFill>
            </a:endParaRPr>
          </a:p>
        </p:txBody>
      </p:sp>
    </p:spTree>
    <p:extLst>
      <p:ext uri="{BB962C8B-B14F-4D97-AF65-F5344CB8AC3E}">
        <p14:creationId xmlns:p14="http://schemas.microsoft.com/office/powerpoint/2010/main" val="3321502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p:txBody>
          <a:bodyPr/>
          <a:lstStyle/>
          <a:p>
            <a:pPr>
              <a:lnSpc>
                <a:spcPct val="200000"/>
              </a:lnSpc>
            </a:pPr>
            <a:r>
              <a:rPr lang="ar-SY" b="1" dirty="0" smtClean="0"/>
              <a:t>تم التعرف في هذا الفصل على:</a:t>
            </a:r>
            <a:endParaRPr lang="en-US" b="1" dirty="0" smtClean="0"/>
          </a:p>
          <a:p>
            <a:pPr marL="342900" lvl="0" indent="-342900">
              <a:lnSpc>
                <a:spcPct val="200000"/>
              </a:lnSpc>
              <a:buFont typeface="Wingdings" panose="05000000000000000000" pitchFamily="2" charset="2"/>
              <a:buChar char="ü"/>
            </a:pPr>
            <a:r>
              <a:rPr lang="ar-SY" dirty="0" smtClean="0"/>
              <a:t>التعرف إلى طرائق الدفع في أثناء تسوية الحسابات في الفنادق.</a:t>
            </a:r>
            <a:endParaRPr lang="en-US" dirty="0" smtClean="0"/>
          </a:p>
          <a:p>
            <a:pPr marL="342900" lvl="0" indent="-342900">
              <a:lnSpc>
                <a:spcPct val="200000"/>
              </a:lnSpc>
              <a:buFont typeface="Wingdings" panose="05000000000000000000" pitchFamily="2" charset="2"/>
              <a:buChar char="ü"/>
            </a:pPr>
            <a:r>
              <a:rPr lang="ar-SY" dirty="0" smtClean="0"/>
              <a:t>إدراك أنواع أسعار الغرف الفندقية.</a:t>
            </a:r>
            <a:endParaRPr lang="en-US" dirty="0" smtClean="0"/>
          </a:p>
          <a:p>
            <a:pPr marL="342900" lvl="0" indent="-342900">
              <a:lnSpc>
                <a:spcPct val="200000"/>
              </a:lnSpc>
              <a:buFont typeface="Wingdings" panose="05000000000000000000" pitchFamily="2" charset="2"/>
              <a:buChar char="ü"/>
            </a:pPr>
            <a:r>
              <a:rPr lang="ar-SY" dirty="0" smtClean="0"/>
              <a:t>التفريق بين الحجز المؤكد والحجز المضمون.</a:t>
            </a:r>
            <a:endParaRPr lang="en-US" dirty="0" smtClean="0"/>
          </a:p>
          <a:p>
            <a:pPr marL="342900" lvl="0" indent="-342900">
              <a:lnSpc>
                <a:spcPct val="200000"/>
              </a:lnSpc>
              <a:buFont typeface="Wingdings" panose="05000000000000000000" pitchFamily="2" charset="2"/>
              <a:buChar char="ü"/>
            </a:pPr>
            <a:r>
              <a:rPr lang="ar-SY" dirty="0" smtClean="0"/>
              <a:t>التعرف إلى رموز الحجز والإلغاء.</a:t>
            </a:r>
            <a:endParaRPr lang="en-US" dirty="0" smtClean="0"/>
          </a:p>
        </p:txBody>
      </p:sp>
    </p:spTree>
    <p:extLst>
      <p:ext uri="{BB962C8B-B14F-4D97-AF65-F5344CB8AC3E}">
        <p14:creationId xmlns:p14="http://schemas.microsoft.com/office/powerpoint/2010/main" val="267177346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normAutofit/>
          </a:bodyPr>
          <a:lstStyle/>
          <a:p>
            <a:r>
              <a:rPr lang="ar-SA" sz="3200" dirty="0" smtClean="0"/>
              <a:t>المكتب الأمامي – الحجز (2)</a:t>
            </a:r>
            <a:endParaRPr lang="ar-SA" sz="3200" dirty="0"/>
          </a:p>
        </p:txBody>
      </p:sp>
      <p:sp>
        <p:nvSpPr>
          <p:cNvPr id="3" name="Text Placeholder 2"/>
          <p:cNvSpPr>
            <a:spLocks noGrp="1"/>
          </p:cNvSpPr>
          <p:nvPr>
            <p:ph type="body" sz="quarter" idx="11"/>
          </p:nvPr>
        </p:nvSpPr>
        <p:spPr>
          <a:xfrm>
            <a:off x="5025090" y="4475019"/>
            <a:ext cx="1871394" cy="676893"/>
          </a:xfrm>
        </p:spPr>
        <p:txBody>
          <a:bodyPr/>
          <a:lstStyle/>
          <a:p>
            <a:r>
              <a:rPr lang="ar-SY" smtClean="0"/>
              <a:t>   </a:t>
            </a:r>
            <a:r>
              <a:rPr lang="ar-SA" smtClean="0"/>
              <a:t>ال</a:t>
            </a:r>
            <a:r>
              <a:rPr lang="ar-SY" smtClean="0"/>
              <a:t>سادسة</a:t>
            </a:r>
            <a:endParaRPr lang="en-US" dirty="0"/>
          </a:p>
        </p:txBody>
      </p:sp>
    </p:spTree>
    <p:extLst>
      <p:ext uri="{BB962C8B-B14F-4D97-AF65-F5344CB8AC3E}">
        <p14:creationId xmlns:p14="http://schemas.microsoft.com/office/powerpoint/2010/main" val="242187362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1294563" y="2186278"/>
            <a:ext cx="9702140" cy="3487692"/>
          </a:xfrm>
        </p:spPr>
        <p:txBody>
          <a:bodyPr>
            <a:normAutofit/>
          </a:bodyPr>
          <a:lstStyle/>
          <a:p>
            <a:pPr marL="342900" lvl="0" indent="-342900">
              <a:lnSpc>
                <a:spcPct val="200000"/>
              </a:lnSpc>
              <a:buFont typeface="Wingdings" panose="05000000000000000000" pitchFamily="2" charset="2"/>
              <a:buChar char="v"/>
            </a:pPr>
            <a:r>
              <a:rPr lang="ar-SA" sz="2400" dirty="0" smtClean="0"/>
              <a:t>تحديد طرائق الدفع</a:t>
            </a:r>
            <a:r>
              <a:rPr lang="ar-SY" sz="2400" dirty="0" smtClean="0"/>
              <a:t>.</a:t>
            </a:r>
            <a:endParaRPr lang="en-US" sz="2400" dirty="0" smtClean="0"/>
          </a:p>
          <a:p>
            <a:pPr marL="342900" lvl="0" indent="-342900">
              <a:lnSpc>
                <a:spcPct val="200000"/>
              </a:lnSpc>
              <a:buFont typeface="Wingdings" panose="05000000000000000000" pitchFamily="2" charset="2"/>
              <a:buChar char="v"/>
            </a:pPr>
            <a:r>
              <a:rPr lang="ar-SA" sz="2400" dirty="0" smtClean="0"/>
              <a:t>أنواع أسعار الغرف</a:t>
            </a:r>
            <a:r>
              <a:rPr lang="ar-SY" sz="2400" dirty="0" smtClean="0"/>
              <a:t>.</a:t>
            </a:r>
            <a:endParaRPr lang="en-US" sz="2400" dirty="0" smtClean="0"/>
          </a:p>
          <a:p>
            <a:pPr marL="342900" lvl="0" indent="-342900">
              <a:lnSpc>
                <a:spcPct val="200000"/>
              </a:lnSpc>
              <a:buFont typeface="Wingdings" panose="05000000000000000000" pitchFamily="2" charset="2"/>
              <a:buChar char="v"/>
            </a:pPr>
            <a:r>
              <a:rPr lang="ar-SA" sz="2400" dirty="0" smtClean="0"/>
              <a:t>رموز الحجز</a:t>
            </a:r>
            <a:r>
              <a:rPr lang="ar-SY" sz="2400" dirty="0" smtClean="0"/>
              <a:t>.</a:t>
            </a:r>
            <a:endParaRPr lang="en-US" sz="2400" dirty="0"/>
          </a:p>
        </p:txBody>
      </p:sp>
    </p:spTree>
    <p:extLst>
      <p:ext uri="{BB962C8B-B14F-4D97-AF65-F5344CB8AC3E}">
        <p14:creationId xmlns:p14="http://schemas.microsoft.com/office/powerpoint/2010/main" val="342861616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1"/>
          </p:nvPr>
        </p:nvSpPr>
        <p:spPr/>
        <p:txBody>
          <a:bodyPr/>
          <a:lstStyle/>
          <a:p>
            <a:r>
              <a:rPr lang="ar-SY" dirty="0" smtClean="0"/>
              <a:t>تحديد طرائق الدفع</a:t>
            </a:r>
            <a:endParaRPr lang="en-US" dirty="0"/>
          </a:p>
        </p:txBody>
      </p:sp>
      <p:graphicFrame>
        <p:nvGraphicFramePr>
          <p:cNvPr id="6" name="Diagram 5"/>
          <p:cNvGraphicFramePr/>
          <p:nvPr>
            <p:extLst>
              <p:ext uri="{D42A27DB-BD31-4B8C-83A1-F6EECF244321}">
                <p14:modId xmlns:p14="http://schemas.microsoft.com/office/powerpoint/2010/main" val="3604860587"/>
              </p:ext>
            </p:extLst>
          </p:nvPr>
        </p:nvGraphicFramePr>
        <p:xfrm>
          <a:off x="1049469" y="1688123"/>
          <a:ext cx="10049519" cy="46143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8923098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1"/>
          </p:nvPr>
        </p:nvSpPr>
        <p:spPr/>
        <p:txBody>
          <a:bodyPr/>
          <a:lstStyle/>
          <a:p>
            <a:r>
              <a:rPr lang="ar-SY" dirty="0" smtClean="0"/>
              <a:t>أنواع أسعار الغرف</a:t>
            </a:r>
            <a:endParaRPr lang="en-US" dirty="0"/>
          </a:p>
        </p:txBody>
      </p:sp>
      <p:sp>
        <p:nvSpPr>
          <p:cNvPr id="6" name="Snip Diagonal Corner Rectangle 5"/>
          <p:cNvSpPr/>
          <p:nvPr/>
        </p:nvSpPr>
        <p:spPr>
          <a:xfrm>
            <a:off x="869183" y="2121878"/>
            <a:ext cx="10410092" cy="3235569"/>
          </a:xfrm>
          <a:prstGeom prst="snip2Diag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rtl="1">
              <a:lnSpc>
                <a:spcPct val="150000"/>
              </a:lnSpc>
            </a:pPr>
            <a:r>
              <a:rPr lang="ar-SA" sz="2200">
                <a:solidFill>
                  <a:schemeClr val="tx1"/>
                </a:solidFill>
              </a:rPr>
              <a:t>أسعار الغرف هي السعر الذي يفرضه الفندق على الإقامة الليلية، يتم تحديد هذا المعدل من خلال عوامل مختلفة مثل المنافسة، والسوق، والموسمية، وخطة الوجبات، وموقع الغرفة ونوعها، ومستويات الخدمة وما إلى ذلك. عادة ما يكون للفنادق سعر قياسي لكل غرفة (يسمى سعر الرف أو المعدل العام)، والذي يعدّ سعر التجزئة للغرفة، ومعظم الخصومات الممنوحة تتعلق بسعر الرف. </a:t>
            </a:r>
            <a:endParaRPr lang="ar-SY" sz="2200" dirty="0">
              <a:solidFill>
                <a:schemeClr val="tx1"/>
              </a:solidFill>
            </a:endParaRPr>
          </a:p>
        </p:txBody>
      </p:sp>
    </p:spTree>
    <p:extLst>
      <p:ext uri="{BB962C8B-B14F-4D97-AF65-F5344CB8AC3E}">
        <p14:creationId xmlns:p14="http://schemas.microsoft.com/office/powerpoint/2010/main" val="245726269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sz="quarter" idx="10"/>
          </p:nvPr>
        </p:nvSpPr>
        <p:spPr>
          <a:xfrm>
            <a:off x="890649" y="1601386"/>
            <a:ext cx="10367159" cy="813568"/>
          </a:xfrm>
        </p:spPr>
        <p:txBody>
          <a:bodyPr/>
          <a:lstStyle/>
          <a:p>
            <a:r>
              <a:rPr lang="ar-SY" dirty="0" smtClean="0"/>
              <a:t> توجد أسعار خاصة للغرف يتم اتباعها في معظم الفنادق:</a:t>
            </a:r>
            <a:endParaRPr lang="en-US" dirty="0" smtClean="0"/>
          </a:p>
        </p:txBody>
      </p:sp>
      <p:sp>
        <p:nvSpPr>
          <p:cNvPr id="3" name="عنصر نائب للمحتوى 2"/>
          <p:cNvSpPr>
            <a:spLocks noGrp="1"/>
          </p:cNvSpPr>
          <p:nvPr>
            <p:ph sz="quarter" idx="11"/>
          </p:nvPr>
        </p:nvSpPr>
        <p:spPr/>
        <p:txBody>
          <a:bodyPr/>
          <a:lstStyle/>
          <a:p>
            <a:r>
              <a:rPr lang="ar-SY" dirty="0" smtClean="0"/>
              <a:t>أنواع أسعار الغرف</a:t>
            </a:r>
            <a:endParaRPr lang="en-US" dirty="0"/>
          </a:p>
        </p:txBody>
      </p:sp>
      <p:graphicFrame>
        <p:nvGraphicFramePr>
          <p:cNvPr id="7" name="Diagram 6"/>
          <p:cNvGraphicFramePr/>
          <p:nvPr>
            <p:extLst>
              <p:ext uri="{D42A27DB-BD31-4B8C-83A1-F6EECF244321}">
                <p14:modId xmlns:p14="http://schemas.microsoft.com/office/powerpoint/2010/main" val="3977599603"/>
              </p:ext>
            </p:extLst>
          </p:nvPr>
        </p:nvGraphicFramePr>
        <p:xfrm>
          <a:off x="6279408" y="2414954"/>
          <a:ext cx="4978400" cy="37233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Diagram 7"/>
          <p:cNvGraphicFramePr/>
          <p:nvPr>
            <p:extLst>
              <p:ext uri="{D42A27DB-BD31-4B8C-83A1-F6EECF244321}">
                <p14:modId xmlns:p14="http://schemas.microsoft.com/office/powerpoint/2010/main" val="435188561"/>
              </p:ext>
            </p:extLst>
          </p:nvPr>
        </p:nvGraphicFramePr>
        <p:xfrm>
          <a:off x="1400629" y="2414954"/>
          <a:ext cx="4368800" cy="3723379"/>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54213539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1"/>
          </p:nvPr>
        </p:nvSpPr>
        <p:spPr/>
        <p:txBody>
          <a:bodyPr/>
          <a:lstStyle/>
          <a:p>
            <a:r>
              <a:rPr lang="ar-SA" dirty="0" smtClean="0"/>
              <a:t>خطط وجبات الطعام</a:t>
            </a:r>
            <a:endParaRPr lang="en-US" dirty="0"/>
          </a:p>
        </p:txBody>
      </p:sp>
      <p:graphicFrame>
        <p:nvGraphicFramePr>
          <p:cNvPr id="6" name="Diagram 5"/>
          <p:cNvGraphicFramePr/>
          <p:nvPr>
            <p:extLst>
              <p:ext uri="{D42A27DB-BD31-4B8C-83A1-F6EECF244321}">
                <p14:modId xmlns:p14="http://schemas.microsoft.com/office/powerpoint/2010/main" val="202215983"/>
              </p:ext>
            </p:extLst>
          </p:nvPr>
        </p:nvGraphicFramePr>
        <p:xfrm>
          <a:off x="1363784" y="1840523"/>
          <a:ext cx="9562123" cy="45205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4187914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1"/>
          </p:nvPr>
        </p:nvSpPr>
        <p:spPr/>
        <p:txBody>
          <a:bodyPr/>
          <a:lstStyle/>
          <a:p>
            <a:r>
              <a:rPr lang="ar-SY" dirty="0" smtClean="0"/>
              <a:t>رموز الأسعار الترويجية</a:t>
            </a:r>
            <a:endParaRPr lang="en-US" dirty="0"/>
          </a:p>
        </p:txBody>
      </p:sp>
      <p:graphicFrame>
        <p:nvGraphicFramePr>
          <p:cNvPr id="6" name="Diagram 5"/>
          <p:cNvGraphicFramePr/>
          <p:nvPr>
            <p:extLst>
              <p:ext uri="{D42A27DB-BD31-4B8C-83A1-F6EECF244321}">
                <p14:modId xmlns:p14="http://schemas.microsoft.com/office/powerpoint/2010/main" val="2176140868"/>
              </p:ext>
            </p:extLst>
          </p:nvPr>
        </p:nvGraphicFramePr>
        <p:xfrm>
          <a:off x="1281723" y="1664677"/>
          <a:ext cx="9398000" cy="45791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2101571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1"/>
          </p:nvPr>
        </p:nvSpPr>
        <p:spPr/>
        <p:txBody>
          <a:bodyPr/>
          <a:lstStyle/>
          <a:p>
            <a:r>
              <a:rPr lang="ar-SY" dirty="0" smtClean="0"/>
              <a:t>أنواع الحجوزات</a:t>
            </a:r>
            <a:endParaRPr lang="en-US" dirty="0"/>
          </a:p>
        </p:txBody>
      </p:sp>
      <p:sp>
        <p:nvSpPr>
          <p:cNvPr id="4" name="عنصر نائب للمحتوى 3"/>
          <p:cNvSpPr>
            <a:spLocks noGrp="1"/>
          </p:cNvSpPr>
          <p:nvPr>
            <p:ph sz="quarter" idx="12"/>
          </p:nvPr>
        </p:nvSpPr>
        <p:spPr>
          <a:xfrm>
            <a:off x="4841631" y="1459627"/>
            <a:ext cx="7023327" cy="698448"/>
          </a:xfrm>
        </p:spPr>
        <p:txBody>
          <a:bodyPr>
            <a:normAutofit/>
          </a:bodyPr>
          <a:lstStyle/>
          <a:p>
            <a:r>
              <a:rPr lang="ar-SY" dirty="0" smtClean="0"/>
              <a:t>الحجوزات المؤكدة</a:t>
            </a:r>
            <a:endParaRPr lang="en-US" dirty="0"/>
          </a:p>
        </p:txBody>
      </p:sp>
      <p:sp>
        <p:nvSpPr>
          <p:cNvPr id="8" name="Snip Diagonal Corner Rectangle 7"/>
          <p:cNvSpPr/>
          <p:nvPr/>
        </p:nvSpPr>
        <p:spPr>
          <a:xfrm>
            <a:off x="747131" y="2398557"/>
            <a:ext cx="10597661" cy="3767781"/>
          </a:xfrm>
          <a:prstGeom prst="snip2Diag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rtl="1">
              <a:lnSpc>
                <a:spcPct val="150000"/>
              </a:lnSpc>
            </a:pPr>
            <a:r>
              <a:rPr lang="ar-SY" sz="2200">
                <a:solidFill>
                  <a:schemeClr val="tx1"/>
                </a:solidFill>
              </a:rPr>
              <a:t>الحجز المؤكّد هو عقد يصبح باطلاً في ساعة محددة من يوم معين، ويسمح الحجز المؤكد للضيف بالحصول على الغرفة عند الوصول قبل الموعد النهائي المتفق عليه في أثناء الحجز. بعد هذا الموعد النهائي، الفندق له الحق ببيع هذه الغرفة للضيوف الذين يحضرون من دون حجز، أو قبول الضيوف الفائضين من مكان إقامة آخر. عادةً ما يتتبع الفندق عدد حالات عدم الحضور ويقارنها بإجمالي عدد الحجوزات المؤكدة التي تم إجراؤها، هذه السجلات التاريخية تساعد الإدارة في التنبؤ بالإشغال والإيرادات بدقة، (يتم استخدامها أيضاً في الحجز الزائد).</a:t>
            </a:r>
            <a:endParaRPr lang="en-US" sz="2200" dirty="0">
              <a:solidFill>
                <a:schemeClr val="tx1"/>
              </a:solidFill>
            </a:endParaRPr>
          </a:p>
        </p:txBody>
      </p:sp>
    </p:spTree>
    <p:extLst>
      <p:ext uri="{BB962C8B-B14F-4D97-AF65-F5344CB8AC3E}">
        <p14:creationId xmlns:p14="http://schemas.microsoft.com/office/powerpoint/2010/main" val="237964750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1422</TotalTime>
  <Words>730</Words>
  <Application>Microsoft Office PowerPoint</Application>
  <PresentationFormat>Widescreen</PresentationFormat>
  <Paragraphs>80</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Calibri Light</vt:lpstr>
      <vt:lpstr>Simplified Arabic</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Roula Sulaiman</dc:creator>
  <cp:lastModifiedBy>UserHP8</cp:lastModifiedBy>
  <cp:revision>192</cp:revision>
  <dcterms:created xsi:type="dcterms:W3CDTF">2020-10-20T08:45:47Z</dcterms:created>
  <dcterms:modified xsi:type="dcterms:W3CDTF">2023-03-21T16:34:47Z</dcterms:modified>
</cp:coreProperties>
</file>