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handoutMasterIdLst>
    <p:handoutMasterId r:id="rId19"/>
  </p:handoutMasterIdLst>
  <p:sldIdLst>
    <p:sldId id="257" r:id="rId5"/>
    <p:sldId id="270" r:id="rId6"/>
    <p:sldId id="327" r:id="rId7"/>
    <p:sldId id="272" r:id="rId8"/>
    <p:sldId id="273" r:id="rId9"/>
    <p:sldId id="274" r:id="rId10"/>
    <p:sldId id="275" r:id="rId11"/>
    <p:sldId id="276" r:id="rId12"/>
    <p:sldId id="277" r:id="rId13"/>
    <p:sldId id="279" r:id="rId14"/>
    <p:sldId id="280" r:id="rId15"/>
    <p:sldId id="281" r:id="rId16"/>
    <p:sldId id="32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07DDE5-9DCC-4212-A4D1-C85A80B02AA7}"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02572A12-719D-4CF0-8751-36DD34DA87FD}">
      <dgm:prSet custT="1"/>
      <dgm:spPr/>
      <dgm:t>
        <a:bodyPr/>
        <a:lstStyle/>
        <a:p>
          <a:pPr rtl="1"/>
          <a:r>
            <a:rPr lang="ar-SY" sz="2200">
              <a:solidFill>
                <a:schemeClr val="tx1"/>
              </a:solidFill>
              <a:latin typeface="Arial" panose="020B0604020202020204" pitchFamily="34" charset="0"/>
              <a:cs typeface="Arial" panose="020B0604020202020204" pitchFamily="34" charset="0"/>
            </a:rPr>
            <a:t>1- معرفة الخطأ بفعل إيجابي.</a:t>
          </a:r>
          <a:endParaRPr lang="ar-SY" sz="2200" dirty="0">
            <a:solidFill>
              <a:schemeClr val="tx1"/>
            </a:solidFill>
            <a:latin typeface="Arial" panose="020B0604020202020204" pitchFamily="34" charset="0"/>
            <a:cs typeface="Arial" panose="020B0604020202020204" pitchFamily="34" charset="0"/>
          </a:endParaRPr>
        </a:p>
      </dgm:t>
    </dgm:pt>
    <dgm:pt modelId="{41B5B876-3FD7-46C5-8612-C7FEC65AA4BE}" type="parTrans" cxnId="{9E0FF939-449C-4D84-8F37-378EBE97AEC6}">
      <dgm:prSet/>
      <dgm:spPr/>
      <dgm:t>
        <a:bodyPr/>
        <a:lstStyle/>
        <a:p>
          <a:endParaRPr lang="en-US"/>
        </a:p>
      </dgm:t>
    </dgm:pt>
    <dgm:pt modelId="{721A4CEA-5F8E-40A1-8CE2-E0D333430752}" type="sibTrans" cxnId="{9E0FF939-449C-4D84-8F37-378EBE97AEC6}">
      <dgm:prSet/>
      <dgm:spPr/>
      <dgm:t>
        <a:bodyPr/>
        <a:lstStyle/>
        <a:p>
          <a:endParaRPr lang="en-US"/>
        </a:p>
      </dgm:t>
    </dgm:pt>
    <dgm:pt modelId="{61E8D6DD-E0BD-4639-971C-5949B3DF9671}">
      <dgm:prSet custT="1"/>
      <dgm:spPr/>
      <dgm:t>
        <a:bodyPr/>
        <a:lstStyle/>
        <a:p>
          <a:pPr rtl="1"/>
          <a:r>
            <a:rPr lang="ar-SY" sz="2200">
              <a:solidFill>
                <a:schemeClr val="tx1"/>
              </a:solidFill>
              <a:latin typeface="Arial" panose="020B0604020202020204" pitchFamily="34" charset="0"/>
              <a:cs typeface="Arial" panose="020B0604020202020204" pitchFamily="34" charset="0"/>
            </a:rPr>
            <a:t>2- معرفة الخطأ بفعل سلبي.</a:t>
          </a:r>
          <a:endParaRPr lang="ar-SY" sz="2200" dirty="0">
            <a:solidFill>
              <a:schemeClr val="tx1"/>
            </a:solidFill>
            <a:latin typeface="Arial" panose="020B0604020202020204" pitchFamily="34" charset="0"/>
            <a:cs typeface="Arial" panose="020B0604020202020204" pitchFamily="34" charset="0"/>
          </a:endParaRPr>
        </a:p>
      </dgm:t>
    </dgm:pt>
    <dgm:pt modelId="{993823AC-A85B-4AF1-BD96-1CA61E81BEA0}" type="parTrans" cxnId="{E9E6093E-0734-43D1-BA4D-62F52D9D478F}">
      <dgm:prSet/>
      <dgm:spPr/>
      <dgm:t>
        <a:bodyPr/>
        <a:lstStyle/>
        <a:p>
          <a:endParaRPr lang="en-US"/>
        </a:p>
      </dgm:t>
    </dgm:pt>
    <dgm:pt modelId="{BF7E1A79-AAF4-48A8-9255-29ED5EF5409E}" type="sibTrans" cxnId="{E9E6093E-0734-43D1-BA4D-62F52D9D478F}">
      <dgm:prSet/>
      <dgm:spPr/>
      <dgm:t>
        <a:bodyPr/>
        <a:lstStyle/>
        <a:p>
          <a:endParaRPr lang="en-US"/>
        </a:p>
      </dgm:t>
    </dgm:pt>
    <dgm:pt modelId="{6A77A5F5-2165-4870-8C22-815591DC9944}">
      <dgm:prSet custT="1"/>
      <dgm:spPr/>
      <dgm:t>
        <a:bodyPr/>
        <a:lstStyle/>
        <a:p>
          <a:pPr rtl="1"/>
          <a:r>
            <a:rPr lang="ar-SY" sz="2200">
              <a:solidFill>
                <a:schemeClr val="tx1"/>
              </a:solidFill>
              <a:latin typeface="Arial" panose="020B0604020202020204" pitchFamily="34" charset="0"/>
              <a:cs typeface="Arial" panose="020B0604020202020204" pitchFamily="34" charset="0"/>
            </a:rPr>
            <a:t>3- معرفة الامتناع المحض.</a:t>
          </a:r>
          <a:endParaRPr lang="ar-SY" sz="2200" dirty="0">
            <a:solidFill>
              <a:schemeClr val="tx1"/>
            </a:solidFill>
            <a:latin typeface="Arial" panose="020B0604020202020204" pitchFamily="34" charset="0"/>
            <a:cs typeface="Arial" panose="020B0604020202020204" pitchFamily="34" charset="0"/>
          </a:endParaRPr>
        </a:p>
      </dgm:t>
    </dgm:pt>
    <dgm:pt modelId="{0FB3F337-AD36-400C-8532-685EBF2E4CD1}" type="parTrans" cxnId="{BE113DBC-36B9-45E5-9272-A3F5EE842DA9}">
      <dgm:prSet/>
      <dgm:spPr/>
      <dgm:t>
        <a:bodyPr/>
        <a:lstStyle/>
        <a:p>
          <a:endParaRPr lang="en-US"/>
        </a:p>
      </dgm:t>
    </dgm:pt>
    <dgm:pt modelId="{94C545EA-967E-4211-8383-0AB7B9AF8D63}" type="sibTrans" cxnId="{BE113DBC-36B9-45E5-9272-A3F5EE842DA9}">
      <dgm:prSet/>
      <dgm:spPr/>
      <dgm:t>
        <a:bodyPr/>
        <a:lstStyle/>
        <a:p>
          <a:endParaRPr lang="en-US"/>
        </a:p>
      </dgm:t>
    </dgm:pt>
    <dgm:pt modelId="{799E966F-BE69-4975-A222-2A255913D5E0}" type="pres">
      <dgm:prSet presAssocID="{7B07DDE5-9DCC-4212-A4D1-C85A80B02AA7}" presName="linear" presStyleCnt="0">
        <dgm:presLayoutVars>
          <dgm:dir val="rev"/>
          <dgm:animLvl val="lvl"/>
          <dgm:resizeHandles val="exact"/>
        </dgm:presLayoutVars>
      </dgm:prSet>
      <dgm:spPr/>
    </dgm:pt>
    <dgm:pt modelId="{5430C822-30EC-4EE0-A9E3-C67CB00D3BEA}" type="pres">
      <dgm:prSet presAssocID="{02572A12-719D-4CF0-8751-36DD34DA87FD}" presName="parentLin" presStyleCnt="0"/>
      <dgm:spPr/>
    </dgm:pt>
    <dgm:pt modelId="{565D0AD0-481D-4706-8A0B-3BF7FF486D6A}" type="pres">
      <dgm:prSet presAssocID="{02572A12-719D-4CF0-8751-36DD34DA87FD}" presName="parentLeftMargin" presStyleLbl="node1" presStyleIdx="0" presStyleCnt="3"/>
      <dgm:spPr/>
    </dgm:pt>
    <dgm:pt modelId="{98CC79E6-1A93-49AF-AA39-8210A34EA2C4}" type="pres">
      <dgm:prSet presAssocID="{02572A12-719D-4CF0-8751-36DD34DA87FD}" presName="parentText" presStyleLbl="node1" presStyleIdx="0" presStyleCnt="3" custScaleX="142857">
        <dgm:presLayoutVars>
          <dgm:chMax val="0"/>
          <dgm:bulletEnabled val="1"/>
        </dgm:presLayoutVars>
      </dgm:prSet>
      <dgm:spPr/>
    </dgm:pt>
    <dgm:pt modelId="{B8BA6823-5305-4DEB-90B0-7160D651E845}" type="pres">
      <dgm:prSet presAssocID="{02572A12-719D-4CF0-8751-36DD34DA87FD}" presName="negativeSpace" presStyleCnt="0"/>
      <dgm:spPr/>
    </dgm:pt>
    <dgm:pt modelId="{52D50EA3-DB12-4D2D-B0FD-B651B05B69B9}" type="pres">
      <dgm:prSet presAssocID="{02572A12-719D-4CF0-8751-36DD34DA87FD}" presName="childText" presStyleLbl="conFgAcc1" presStyleIdx="0" presStyleCnt="3">
        <dgm:presLayoutVars>
          <dgm:bulletEnabled val="1"/>
        </dgm:presLayoutVars>
      </dgm:prSet>
      <dgm:spPr/>
    </dgm:pt>
    <dgm:pt modelId="{AEB817D3-4A8C-424B-848B-ECF387501CCA}" type="pres">
      <dgm:prSet presAssocID="{721A4CEA-5F8E-40A1-8CE2-E0D333430752}" presName="spaceBetweenRectangles" presStyleCnt="0"/>
      <dgm:spPr/>
    </dgm:pt>
    <dgm:pt modelId="{24BE2E3D-2293-4E03-868E-04086AD4A2B0}" type="pres">
      <dgm:prSet presAssocID="{61E8D6DD-E0BD-4639-971C-5949B3DF9671}" presName="parentLin" presStyleCnt="0"/>
      <dgm:spPr/>
    </dgm:pt>
    <dgm:pt modelId="{CED2101E-ACC2-4FE0-A8EA-D5958EE5CD54}" type="pres">
      <dgm:prSet presAssocID="{61E8D6DD-E0BD-4639-971C-5949B3DF9671}" presName="parentLeftMargin" presStyleLbl="node1" presStyleIdx="0" presStyleCnt="3"/>
      <dgm:spPr/>
    </dgm:pt>
    <dgm:pt modelId="{47AF5D28-0498-4DA3-AB83-8144E1640981}" type="pres">
      <dgm:prSet presAssocID="{61E8D6DD-E0BD-4639-971C-5949B3DF9671}" presName="parentText" presStyleLbl="node1" presStyleIdx="1" presStyleCnt="3" custScaleX="142857">
        <dgm:presLayoutVars>
          <dgm:chMax val="0"/>
          <dgm:bulletEnabled val="1"/>
        </dgm:presLayoutVars>
      </dgm:prSet>
      <dgm:spPr/>
    </dgm:pt>
    <dgm:pt modelId="{73F2CE0D-ACAD-46CD-B95D-6DC5175812BE}" type="pres">
      <dgm:prSet presAssocID="{61E8D6DD-E0BD-4639-971C-5949B3DF9671}" presName="negativeSpace" presStyleCnt="0"/>
      <dgm:spPr/>
    </dgm:pt>
    <dgm:pt modelId="{17D8D97D-8CC0-46B4-8C2C-12D459EE2EB4}" type="pres">
      <dgm:prSet presAssocID="{61E8D6DD-E0BD-4639-971C-5949B3DF9671}" presName="childText" presStyleLbl="conFgAcc1" presStyleIdx="1" presStyleCnt="3">
        <dgm:presLayoutVars>
          <dgm:bulletEnabled val="1"/>
        </dgm:presLayoutVars>
      </dgm:prSet>
      <dgm:spPr/>
    </dgm:pt>
    <dgm:pt modelId="{A333D67E-87D2-48DD-A18C-5BC4330FA6B5}" type="pres">
      <dgm:prSet presAssocID="{BF7E1A79-AAF4-48A8-9255-29ED5EF5409E}" presName="spaceBetweenRectangles" presStyleCnt="0"/>
      <dgm:spPr/>
    </dgm:pt>
    <dgm:pt modelId="{8A487756-EAAB-4EF1-B298-C6ACE14DD114}" type="pres">
      <dgm:prSet presAssocID="{6A77A5F5-2165-4870-8C22-815591DC9944}" presName="parentLin" presStyleCnt="0"/>
      <dgm:spPr/>
    </dgm:pt>
    <dgm:pt modelId="{10C7A4E7-9E4B-493A-BF43-95C5DA925032}" type="pres">
      <dgm:prSet presAssocID="{6A77A5F5-2165-4870-8C22-815591DC9944}" presName="parentLeftMargin" presStyleLbl="node1" presStyleIdx="1" presStyleCnt="3"/>
      <dgm:spPr/>
    </dgm:pt>
    <dgm:pt modelId="{199F20CC-842F-4401-8432-41ED9A678329}" type="pres">
      <dgm:prSet presAssocID="{6A77A5F5-2165-4870-8C22-815591DC9944}" presName="parentText" presStyleLbl="node1" presStyleIdx="2" presStyleCnt="3" custScaleX="142857">
        <dgm:presLayoutVars>
          <dgm:chMax val="0"/>
          <dgm:bulletEnabled val="1"/>
        </dgm:presLayoutVars>
      </dgm:prSet>
      <dgm:spPr/>
    </dgm:pt>
    <dgm:pt modelId="{E90FAC13-684A-4D63-BF8D-F5E060B5618A}" type="pres">
      <dgm:prSet presAssocID="{6A77A5F5-2165-4870-8C22-815591DC9944}" presName="negativeSpace" presStyleCnt="0"/>
      <dgm:spPr/>
    </dgm:pt>
    <dgm:pt modelId="{D35C92E5-3B8A-4D1A-852F-37BD8B5EAB70}" type="pres">
      <dgm:prSet presAssocID="{6A77A5F5-2165-4870-8C22-815591DC9944}" presName="childText" presStyleLbl="conFgAcc1" presStyleIdx="2" presStyleCnt="3">
        <dgm:presLayoutVars>
          <dgm:bulletEnabled val="1"/>
        </dgm:presLayoutVars>
      </dgm:prSet>
      <dgm:spPr/>
    </dgm:pt>
  </dgm:ptLst>
  <dgm:cxnLst>
    <dgm:cxn modelId="{73060C38-4E4E-4899-8502-48DD81F5F311}" type="presOf" srcId="{7B07DDE5-9DCC-4212-A4D1-C85A80B02AA7}" destId="{799E966F-BE69-4975-A222-2A255913D5E0}" srcOrd="0" destOrd="0" presId="urn:microsoft.com/office/officeart/2005/8/layout/list1"/>
    <dgm:cxn modelId="{9E0FF939-449C-4D84-8F37-378EBE97AEC6}" srcId="{7B07DDE5-9DCC-4212-A4D1-C85A80B02AA7}" destId="{02572A12-719D-4CF0-8751-36DD34DA87FD}" srcOrd="0" destOrd="0" parTransId="{41B5B876-3FD7-46C5-8612-C7FEC65AA4BE}" sibTransId="{721A4CEA-5F8E-40A1-8CE2-E0D333430752}"/>
    <dgm:cxn modelId="{E9E6093E-0734-43D1-BA4D-62F52D9D478F}" srcId="{7B07DDE5-9DCC-4212-A4D1-C85A80B02AA7}" destId="{61E8D6DD-E0BD-4639-971C-5949B3DF9671}" srcOrd="1" destOrd="0" parTransId="{993823AC-A85B-4AF1-BD96-1CA61E81BEA0}" sibTransId="{BF7E1A79-AAF4-48A8-9255-29ED5EF5409E}"/>
    <dgm:cxn modelId="{70804045-47CA-488F-B543-4B6A0B199227}" type="presOf" srcId="{02572A12-719D-4CF0-8751-36DD34DA87FD}" destId="{565D0AD0-481D-4706-8A0B-3BF7FF486D6A}" srcOrd="0" destOrd="0" presId="urn:microsoft.com/office/officeart/2005/8/layout/list1"/>
    <dgm:cxn modelId="{958A7591-6F29-477B-8022-00961D21812E}" type="presOf" srcId="{02572A12-719D-4CF0-8751-36DD34DA87FD}" destId="{98CC79E6-1A93-49AF-AA39-8210A34EA2C4}" srcOrd="1" destOrd="0" presId="urn:microsoft.com/office/officeart/2005/8/layout/list1"/>
    <dgm:cxn modelId="{87ED7F92-ADCD-4920-BD84-6CBAC08F6938}" type="presOf" srcId="{61E8D6DD-E0BD-4639-971C-5949B3DF9671}" destId="{47AF5D28-0498-4DA3-AB83-8144E1640981}" srcOrd="1" destOrd="0" presId="urn:microsoft.com/office/officeart/2005/8/layout/list1"/>
    <dgm:cxn modelId="{ABBFB197-C602-4D70-B352-1A3233D40DBF}" type="presOf" srcId="{6A77A5F5-2165-4870-8C22-815591DC9944}" destId="{199F20CC-842F-4401-8432-41ED9A678329}" srcOrd="1" destOrd="0" presId="urn:microsoft.com/office/officeart/2005/8/layout/list1"/>
    <dgm:cxn modelId="{B61E55B9-3C84-433A-868E-7A70600FDDD8}" type="presOf" srcId="{6A77A5F5-2165-4870-8C22-815591DC9944}" destId="{10C7A4E7-9E4B-493A-BF43-95C5DA925032}" srcOrd="0" destOrd="0" presId="urn:microsoft.com/office/officeart/2005/8/layout/list1"/>
    <dgm:cxn modelId="{BE113DBC-36B9-45E5-9272-A3F5EE842DA9}" srcId="{7B07DDE5-9DCC-4212-A4D1-C85A80B02AA7}" destId="{6A77A5F5-2165-4870-8C22-815591DC9944}" srcOrd="2" destOrd="0" parTransId="{0FB3F337-AD36-400C-8532-685EBF2E4CD1}" sibTransId="{94C545EA-967E-4211-8383-0AB7B9AF8D63}"/>
    <dgm:cxn modelId="{90C486E6-0B8F-4FCD-ACD0-F59D34350172}" type="presOf" srcId="{61E8D6DD-E0BD-4639-971C-5949B3DF9671}" destId="{CED2101E-ACC2-4FE0-A8EA-D5958EE5CD54}" srcOrd="0" destOrd="0" presId="urn:microsoft.com/office/officeart/2005/8/layout/list1"/>
    <dgm:cxn modelId="{4B92CC7A-3A7E-4E5B-AADA-ACBCB8CFCA6E}" type="presParOf" srcId="{799E966F-BE69-4975-A222-2A255913D5E0}" destId="{5430C822-30EC-4EE0-A9E3-C67CB00D3BEA}" srcOrd="0" destOrd="0" presId="urn:microsoft.com/office/officeart/2005/8/layout/list1"/>
    <dgm:cxn modelId="{9EE6CBCC-2088-4F6D-87FC-E82426B5E609}" type="presParOf" srcId="{5430C822-30EC-4EE0-A9E3-C67CB00D3BEA}" destId="{565D0AD0-481D-4706-8A0B-3BF7FF486D6A}" srcOrd="0" destOrd="0" presId="urn:microsoft.com/office/officeart/2005/8/layout/list1"/>
    <dgm:cxn modelId="{50C437F0-BD84-4D1A-8751-13554456BEA8}" type="presParOf" srcId="{5430C822-30EC-4EE0-A9E3-C67CB00D3BEA}" destId="{98CC79E6-1A93-49AF-AA39-8210A34EA2C4}" srcOrd="1" destOrd="0" presId="urn:microsoft.com/office/officeart/2005/8/layout/list1"/>
    <dgm:cxn modelId="{58B5F83A-A013-47D1-B733-BDC1A510ADB4}" type="presParOf" srcId="{799E966F-BE69-4975-A222-2A255913D5E0}" destId="{B8BA6823-5305-4DEB-90B0-7160D651E845}" srcOrd="1" destOrd="0" presId="urn:microsoft.com/office/officeart/2005/8/layout/list1"/>
    <dgm:cxn modelId="{36B71F6E-19E2-4C13-A106-FFEFB315A323}" type="presParOf" srcId="{799E966F-BE69-4975-A222-2A255913D5E0}" destId="{52D50EA3-DB12-4D2D-B0FD-B651B05B69B9}" srcOrd="2" destOrd="0" presId="urn:microsoft.com/office/officeart/2005/8/layout/list1"/>
    <dgm:cxn modelId="{9564EA77-CB71-4BB1-88C3-D100BF305352}" type="presParOf" srcId="{799E966F-BE69-4975-A222-2A255913D5E0}" destId="{AEB817D3-4A8C-424B-848B-ECF387501CCA}" srcOrd="3" destOrd="0" presId="urn:microsoft.com/office/officeart/2005/8/layout/list1"/>
    <dgm:cxn modelId="{59A2C272-D0F5-4BD1-95BB-BBD6D2557A2B}" type="presParOf" srcId="{799E966F-BE69-4975-A222-2A255913D5E0}" destId="{24BE2E3D-2293-4E03-868E-04086AD4A2B0}" srcOrd="4" destOrd="0" presId="urn:microsoft.com/office/officeart/2005/8/layout/list1"/>
    <dgm:cxn modelId="{162F18E2-33C3-4E90-A09F-9F04863705C8}" type="presParOf" srcId="{24BE2E3D-2293-4E03-868E-04086AD4A2B0}" destId="{CED2101E-ACC2-4FE0-A8EA-D5958EE5CD54}" srcOrd="0" destOrd="0" presId="urn:microsoft.com/office/officeart/2005/8/layout/list1"/>
    <dgm:cxn modelId="{D5D7EBC9-A280-4017-B96F-06BCBF1DB56C}" type="presParOf" srcId="{24BE2E3D-2293-4E03-868E-04086AD4A2B0}" destId="{47AF5D28-0498-4DA3-AB83-8144E1640981}" srcOrd="1" destOrd="0" presId="urn:microsoft.com/office/officeart/2005/8/layout/list1"/>
    <dgm:cxn modelId="{FBA8C590-49EA-42BA-B516-E1CCCAFB60E2}" type="presParOf" srcId="{799E966F-BE69-4975-A222-2A255913D5E0}" destId="{73F2CE0D-ACAD-46CD-B95D-6DC5175812BE}" srcOrd="5" destOrd="0" presId="urn:microsoft.com/office/officeart/2005/8/layout/list1"/>
    <dgm:cxn modelId="{21355761-462C-4B88-9BF3-266245DB799A}" type="presParOf" srcId="{799E966F-BE69-4975-A222-2A255913D5E0}" destId="{17D8D97D-8CC0-46B4-8C2C-12D459EE2EB4}" srcOrd="6" destOrd="0" presId="urn:microsoft.com/office/officeart/2005/8/layout/list1"/>
    <dgm:cxn modelId="{70D110A0-34EA-4B77-8D1E-18AFCBDDECE8}" type="presParOf" srcId="{799E966F-BE69-4975-A222-2A255913D5E0}" destId="{A333D67E-87D2-48DD-A18C-5BC4330FA6B5}" srcOrd="7" destOrd="0" presId="urn:microsoft.com/office/officeart/2005/8/layout/list1"/>
    <dgm:cxn modelId="{96ACFF5D-7FF3-4C2B-BB74-BA3F36524D15}" type="presParOf" srcId="{799E966F-BE69-4975-A222-2A255913D5E0}" destId="{8A487756-EAAB-4EF1-B298-C6ACE14DD114}" srcOrd="8" destOrd="0" presId="urn:microsoft.com/office/officeart/2005/8/layout/list1"/>
    <dgm:cxn modelId="{5203BA53-E436-4EFC-9BE1-79E1AE0C7725}" type="presParOf" srcId="{8A487756-EAAB-4EF1-B298-C6ACE14DD114}" destId="{10C7A4E7-9E4B-493A-BF43-95C5DA925032}" srcOrd="0" destOrd="0" presId="urn:microsoft.com/office/officeart/2005/8/layout/list1"/>
    <dgm:cxn modelId="{28CF7E0C-B16D-4935-8B8B-3EF224146D8A}" type="presParOf" srcId="{8A487756-EAAB-4EF1-B298-C6ACE14DD114}" destId="{199F20CC-842F-4401-8432-41ED9A678329}" srcOrd="1" destOrd="0" presId="urn:microsoft.com/office/officeart/2005/8/layout/list1"/>
    <dgm:cxn modelId="{F3298DA0-F62E-4471-BA71-02D6EFFF64A1}" type="presParOf" srcId="{799E966F-BE69-4975-A222-2A255913D5E0}" destId="{E90FAC13-684A-4D63-BF8D-F5E060B5618A}" srcOrd="9" destOrd="0" presId="urn:microsoft.com/office/officeart/2005/8/layout/list1"/>
    <dgm:cxn modelId="{071E268A-720E-4713-9BCD-2F3774D34F38}" type="presParOf" srcId="{799E966F-BE69-4975-A222-2A255913D5E0}" destId="{D35C92E5-3B8A-4D1A-852F-37BD8B5EAB7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20E2BF-8CB2-4DEA-8336-27948E067BF4}"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1EF10B61-88B3-4D70-8469-F295BC25EE1A}">
      <dgm:prSet custT="1"/>
      <dgm:spPr/>
      <dgm:t>
        <a:bodyPr/>
        <a:lstStyle/>
        <a:p>
          <a:pPr rtl="1"/>
          <a:r>
            <a:rPr lang="ar-SY" sz="2200">
              <a:solidFill>
                <a:schemeClr val="tx1"/>
              </a:solidFill>
              <a:latin typeface="Arial" panose="020B0604020202020204" pitchFamily="34" charset="0"/>
              <a:cs typeface="Arial" panose="020B0604020202020204" pitchFamily="34" charset="0"/>
            </a:rPr>
            <a:t>1- التمييز بين درجات الخطأ.</a:t>
          </a:r>
          <a:endParaRPr lang="ar-SY" sz="2200" dirty="0">
            <a:solidFill>
              <a:schemeClr val="tx1"/>
            </a:solidFill>
            <a:latin typeface="Arial" panose="020B0604020202020204" pitchFamily="34" charset="0"/>
            <a:cs typeface="Arial" panose="020B0604020202020204" pitchFamily="34" charset="0"/>
          </a:endParaRPr>
        </a:p>
      </dgm:t>
    </dgm:pt>
    <dgm:pt modelId="{FD1B2FCF-A523-4328-B2F2-3EEFFDA6C8F7}" type="parTrans" cxnId="{C49B6D5E-3EC0-4A24-8470-B163C05667DA}">
      <dgm:prSet/>
      <dgm:spPr/>
      <dgm:t>
        <a:bodyPr/>
        <a:lstStyle/>
        <a:p>
          <a:endParaRPr lang="en-US"/>
        </a:p>
      </dgm:t>
    </dgm:pt>
    <dgm:pt modelId="{9B485245-9EA3-4569-89F1-7970A850AFEE}" type="sibTrans" cxnId="{C49B6D5E-3EC0-4A24-8470-B163C05667DA}">
      <dgm:prSet/>
      <dgm:spPr/>
      <dgm:t>
        <a:bodyPr/>
        <a:lstStyle/>
        <a:p>
          <a:endParaRPr lang="en-US"/>
        </a:p>
      </dgm:t>
    </dgm:pt>
    <dgm:pt modelId="{9CF4040C-B383-46E0-904E-AEE29E8EAB02}">
      <dgm:prSet custT="1"/>
      <dgm:spPr/>
      <dgm:t>
        <a:bodyPr/>
        <a:lstStyle/>
        <a:p>
          <a:pPr rtl="1"/>
          <a:r>
            <a:rPr lang="ar-SY" sz="2200">
              <a:solidFill>
                <a:schemeClr val="tx1"/>
              </a:solidFill>
              <a:latin typeface="Arial" panose="020B0604020202020204" pitchFamily="34" charset="0"/>
              <a:cs typeface="Arial" panose="020B0604020202020204" pitchFamily="34" charset="0"/>
            </a:rPr>
            <a:t>2- معرفة الأصل والاستثناء في مسؤولية عدم التمييز.</a:t>
          </a:r>
          <a:endParaRPr lang="ar-SY" sz="2200" dirty="0">
            <a:solidFill>
              <a:schemeClr val="tx1"/>
            </a:solidFill>
            <a:latin typeface="Arial" panose="020B0604020202020204" pitchFamily="34" charset="0"/>
            <a:cs typeface="Arial" panose="020B0604020202020204" pitchFamily="34" charset="0"/>
          </a:endParaRPr>
        </a:p>
      </dgm:t>
    </dgm:pt>
    <dgm:pt modelId="{1BD38200-D093-4254-8640-CB051A6114BF}" type="parTrans" cxnId="{F2D0DC8E-DD22-4CEE-B7EF-F4388DC4AEEC}">
      <dgm:prSet/>
      <dgm:spPr/>
      <dgm:t>
        <a:bodyPr/>
        <a:lstStyle/>
        <a:p>
          <a:endParaRPr lang="en-US"/>
        </a:p>
      </dgm:t>
    </dgm:pt>
    <dgm:pt modelId="{0736062E-9642-426B-90D3-52B78753B2A2}" type="sibTrans" cxnId="{F2D0DC8E-DD22-4CEE-B7EF-F4388DC4AEEC}">
      <dgm:prSet/>
      <dgm:spPr/>
      <dgm:t>
        <a:bodyPr/>
        <a:lstStyle/>
        <a:p>
          <a:endParaRPr lang="en-US"/>
        </a:p>
      </dgm:t>
    </dgm:pt>
    <dgm:pt modelId="{921D6C07-B9A0-4309-B777-FD11485E4FFA}">
      <dgm:prSet custT="1"/>
      <dgm:spPr/>
      <dgm:t>
        <a:bodyPr/>
        <a:lstStyle/>
        <a:p>
          <a:pPr rtl="1"/>
          <a:r>
            <a:rPr lang="ar-SY" sz="2200">
              <a:solidFill>
                <a:schemeClr val="tx1"/>
              </a:solidFill>
              <a:latin typeface="Arial" panose="020B0604020202020204" pitchFamily="34" charset="0"/>
              <a:cs typeface="Arial" panose="020B0604020202020204" pitchFamily="34" charset="0"/>
            </a:rPr>
            <a:t>3- معرفة حالات فقدان الإرادة حرية الاختيار.</a:t>
          </a:r>
          <a:endParaRPr lang="ar-SY" sz="2200" dirty="0">
            <a:solidFill>
              <a:schemeClr val="tx1"/>
            </a:solidFill>
            <a:latin typeface="Arial" panose="020B0604020202020204" pitchFamily="34" charset="0"/>
            <a:cs typeface="Arial" panose="020B0604020202020204" pitchFamily="34" charset="0"/>
          </a:endParaRPr>
        </a:p>
      </dgm:t>
    </dgm:pt>
    <dgm:pt modelId="{4881BE90-33C0-4100-BF84-4D291964F2A4}" type="parTrans" cxnId="{C495AFC3-ABA1-46C5-BA5D-E2C19B4FBE76}">
      <dgm:prSet/>
      <dgm:spPr/>
      <dgm:t>
        <a:bodyPr/>
        <a:lstStyle/>
        <a:p>
          <a:endParaRPr lang="en-US"/>
        </a:p>
      </dgm:t>
    </dgm:pt>
    <dgm:pt modelId="{3EA0D943-A83B-4BEC-A82B-A8C6864FB57D}" type="sibTrans" cxnId="{C495AFC3-ABA1-46C5-BA5D-E2C19B4FBE76}">
      <dgm:prSet/>
      <dgm:spPr/>
      <dgm:t>
        <a:bodyPr/>
        <a:lstStyle/>
        <a:p>
          <a:endParaRPr lang="en-US"/>
        </a:p>
      </dgm:t>
    </dgm:pt>
    <dgm:pt modelId="{C068566C-338B-4627-89E4-49EBBB0D8F5E}" type="pres">
      <dgm:prSet presAssocID="{D620E2BF-8CB2-4DEA-8336-27948E067BF4}" presName="linear" presStyleCnt="0">
        <dgm:presLayoutVars>
          <dgm:dir val="rev"/>
          <dgm:animLvl val="lvl"/>
          <dgm:resizeHandles val="exact"/>
        </dgm:presLayoutVars>
      </dgm:prSet>
      <dgm:spPr/>
    </dgm:pt>
    <dgm:pt modelId="{5A592E66-1C49-43BD-9E91-2AA901EA9836}" type="pres">
      <dgm:prSet presAssocID="{1EF10B61-88B3-4D70-8469-F295BC25EE1A}" presName="parentLin" presStyleCnt="0"/>
      <dgm:spPr/>
    </dgm:pt>
    <dgm:pt modelId="{845B9771-E911-413A-A580-B44AFCB0B42E}" type="pres">
      <dgm:prSet presAssocID="{1EF10B61-88B3-4D70-8469-F295BC25EE1A}" presName="parentLeftMargin" presStyleLbl="node1" presStyleIdx="0" presStyleCnt="3"/>
      <dgm:spPr/>
    </dgm:pt>
    <dgm:pt modelId="{72E5E436-D437-4ADF-9323-DB40E83A1832}" type="pres">
      <dgm:prSet presAssocID="{1EF10B61-88B3-4D70-8469-F295BC25EE1A}" presName="parentText" presStyleLbl="node1" presStyleIdx="0" presStyleCnt="3" custScaleX="139354">
        <dgm:presLayoutVars>
          <dgm:chMax val="0"/>
          <dgm:bulletEnabled val="1"/>
        </dgm:presLayoutVars>
      </dgm:prSet>
      <dgm:spPr/>
    </dgm:pt>
    <dgm:pt modelId="{D7F7E802-532D-4897-935E-16ABF8B9087B}" type="pres">
      <dgm:prSet presAssocID="{1EF10B61-88B3-4D70-8469-F295BC25EE1A}" presName="negativeSpace" presStyleCnt="0"/>
      <dgm:spPr/>
    </dgm:pt>
    <dgm:pt modelId="{957E423E-1B18-4D79-883B-B647983FA809}" type="pres">
      <dgm:prSet presAssocID="{1EF10B61-88B3-4D70-8469-F295BC25EE1A}" presName="childText" presStyleLbl="conFgAcc1" presStyleIdx="0" presStyleCnt="3">
        <dgm:presLayoutVars>
          <dgm:bulletEnabled val="1"/>
        </dgm:presLayoutVars>
      </dgm:prSet>
      <dgm:spPr/>
    </dgm:pt>
    <dgm:pt modelId="{F734D8D2-6263-4AB5-8822-876214B1B972}" type="pres">
      <dgm:prSet presAssocID="{9B485245-9EA3-4569-89F1-7970A850AFEE}" presName="spaceBetweenRectangles" presStyleCnt="0"/>
      <dgm:spPr/>
    </dgm:pt>
    <dgm:pt modelId="{A5DEF774-718F-4902-96B1-DF2276F686E4}" type="pres">
      <dgm:prSet presAssocID="{9CF4040C-B383-46E0-904E-AEE29E8EAB02}" presName="parentLin" presStyleCnt="0"/>
      <dgm:spPr/>
    </dgm:pt>
    <dgm:pt modelId="{07A04446-DAA9-4C6D-B1BA-4D1E5598A9BE}" type="pres">
      <dgm:prSet presAssocID="{9CF4040C-B383-46E0-904E-AEE29E8EAB02}" presName="parentLeftMargin" presStyleLbl="node1" presStyleIdx="0" presStyleCnt="3"/>
      <dgm:spPr/>
    </dgm:pt>
    <dgm:pt modelId="{F5CAAD59-E5BE-473D-A91F-D27C021D3D7F}" type="pres">
      <dgm:prSet presAssocID="{9CF4040C-B383-46E0-904E-AEE29E8EAB02}" presName="parentText" presStyleLbl="node1" presStyleIdx="1" presStyleCnt="3" custScaleX="139354">
        <dgm:presLayoutVars>
          <dgm:chMax val="0"/>
          <dgm:bulletEnabled val="1"/>
        </dgm:presLayoutVars>
      </dgm:prSet>
      <dgm:spPr/>
    </dgm:pt>
    <dgm:pt modelId="{80DE3DA5-81B3-42A7-A97E-3FD08782045D}" type="pres">
      <dgm:prSet presAssocID="{9CF4040C-B383-46E0-904E-AEE29E8EAB02}" presName="negativeSpace" presStyleCnt="0"/>
      <dgm:spPr/>
    </dgm:pt>
    <dgm:pt modelId="{F9495E03-8B24-4191-A769-E7F0F01C0F1C}" type="pres">
      <dgm:prSet presAssocID="{9CF4040C-B383-46E0-904E-AEE29E8EAB02}" presName="childText" presStyleLbl="conFgAcc1" presStyleIdx="1" presStyleCnt="3">
        <dgm:presLayoutVars>
          <dgm:bulletEnabled val="1"/>
        </dgm:presLayoutVars>
      </dgm:prSet>
      <dgm:spPr/>
    </dgm:pt>
    <dgm:pt modelId="{BD40CC2A-8DEB-4107-8A43-E8EA5AD51787}" type="pres">
      <dgm:prSet presAssocID="{0736062E-9642-426B-90D3-52B78753B2A2}" presName="spaceBetweenRectangles" presStyleCnt="0"/>
      <dgm:spPr/>
    </dgm:pt>
    <dgm:pt modelId="{303E7A46-A098-4476-8E51-40E2B6F44D98}" type="pres">
      <dgm:prSet presAssocID="{921D6C07-B9A0-4309-B777-FD11485E4FFA}" presName="parentLin" presStyleCnt="0"/>
      <dgm:spPr/>
    </dgm:pt>
    <dgm:pt modelId="{BEE24A22-861C-4C80-9AA8-C57A2B61CE07}" type="pres">
      <dgm:prSet presAssocID="{921D6C07-B9A0-4309-B777-FD11485E4FFA}" presName="parentLeftMargin" presStyleLbl="node1" presStyleIdx="1" presStyleCnt="3"/>
      <dgm:spPr/>
    </dgm:pt>
    <dgm:pt modelId="{8E2303F9-7C76-4D1A-BFE9-C5438DFBB10F}" type="pres">
      <dgm:prSet presAssocID="{921D6C07-B9A0-4309-B777-FD11485E4FFA}" presName="parentText" presStyleLbl="node1" presStyleIdx="2" presStyleCnt="3" custScaleX="139354">
        <dgm:presLayoutVars>
          <dgm:chMax val="0"/>
          <dgm:bulletEnabled val="1"/>
        </dgm:presLayoutVars>
      </dgm:prSet>
      <dgm:spPr/>
    </dgm:pt>
    <dgm:pt modelId="{DEC94EDD-931E-46A0-88BA-10816A79EFEF}" type="pres">
      <dgm:prSet presAssocID="{921D6C07-B9A0-4309-B777-FD11485E4FFA}" presName="negativeSpace" presStyleCnt="0"/>
      <dgm:spPr/>
    </dgm:pt>
    <dgm:pt modelId="{58C88E28-972F-4F81-A0FD-10F8EB4E568B}" type="pres">
      <dgm:prSet presAssocID="{921D6C07-B9A0-4309-B777-FD11485E4FFA}" presName="childText" presStyleLbl="conFgAcc1" presStyleIdx="2" presStyleCnt="3">
        <dgm:presLayoutVars>
          <dgm:bulletEnabled val="1"/>
        </dgm:presLayoutVars>
      </dgm:prSet>
      <dgm:spPr/>
    </dgm:pt>
  </dgm:ptLst>
  <dgm:cxnLst>
    <dgm:cxn modelId="{C49B6D5E-3EC0-4A24-8470-B163C05667DA}" srcId="{D620E2BF-8CB2-4DEA-8336-27948E067BF4}" destId="{1EF10B61-88B3-4D70-8469-F295BC25EE1A}" srcOrd="0" destOrd="0" parTransId="{FD1B2FCF-A523-4328-B2F2-3EEFFDA6C8F7}" sibTransId="{9B485245-9EA3-4569-89F1-7970A850AFEE}"/>
    <dgm:cxn modelId="{28DA2261-06F5-473F-8F94-C9FEC067C97E}" type="presOf" srcId="{9CF4040C-B383-46E0-904E-AEE29E8EAB02}" destId="{07A04446-DAA9-4C6D-B1BA-4D1E5598A9BE}" srcOrd="0" destOrd="0" presId="urn:microsoft.com/office/officeart/2005/8/layout/list1"/>
    <dgm:cxn modelId="{CC229C83-7B4F-4DB4-98AB-EF1D8FB4E27F}" type="presOf" srcId="{9CF4040C-B383-46E0-904E-AEE29E8EAB02}" destId="{F5CAAD59-E5BE-473D-A91F-D27C021D3D7F}" srcOrd="1" destOrd="0" presId="urn:microsoft.com/office/officeart/2005/8/layout/list1"/>
    <dgm:cxn modelId="{F2D0DC8E-DD22-4CEE-B7EF-F4388DC4AEEC}" srcId="{D620E2BF-8CB2-4DEA-8336-27948E067BF4}" destId="{9CF4040C-B383-46E0-904E-AEE29E8EAB02}" srcOrd="1" destOrd="0" parTransId="{1BD38200-D093-4254-8640-CB051A6114BF}" sibTransId="{0736062E-9642-426B-90D3-52B78753B2A2}"/>
    <dgm:cxn modelId="{E1E4F992-60A8-45D0-B705-6501BD38F66D}" type="presOf" srcId="{1EF10B61-88B3-4D70-8469-F295BC25EE1A}" destId="{72E5E436-D437-4ADF-9323-DB40E83A1832}" srcOrd="1" destOrd="0" presId="urn:microsoft.com/office/officeart/2005/8/layout/list1"/>
    <dgm:cxn modelId="{C495AFC3-ABA1-46C5-BA5D-E2C19B4FBE76}" srcId="{D620E2BF-8CB2-4DEA-8336-27948E067BF4}" destId="{921D6C07-B9A0-4309-B777-FD11485E4FFA}" srcOrd="2" destOrd="0" parTransId="{4881BE90-33C0-4100-BF84-4D291964F2A4}" sibTransId="{3EA0D943-A83B-4BEC-A82B-A8C6864FB57D}"/>
    <dgm:cxn modelId="{96F693CB-2787-4A8B-A1C8-41C11108977B}" type="presOf" srcId="{921D6C07-B9A0-4309-B777-FD11485E4FFA}" destId="{8E2303F9-7C76-4D1A-BFE9-C5438DFBB10F}" srcOrd="1" destOrd="0" presId="urn:microsoft.com/office/officeart/2005/8/layout/list1"/>
    <dgm:cxn modelId="{2607CACD-3600-45AC-9FA1-F0E02BB52C14}" type="presOf" srcId="{D620E2BF-8CB2-4DEA-8336-27948E067BF4}" destId="{C068566C-338B-4627-89E4-49EBBB0D8F5E}" srcOrd="0" destOrd="0" presId="urn:microsoft.com/office/officeart/2005/8/layout/list1"/>
    <dgm:cxn modelId="{410562E6-24CE-43F0-AF24-5F8593B66A2E}" type="presOf" srcId="{921D6C07-B9A0-4309-B777-FD11485E4FFA}" destId="{BEE24A22-861C-4C80-9AA8-C57A2B61CE07}" srcOrd="0" destOrd="0" presId="urn:microsoft.com/office/officeart/2005/8/layout/list1"/>
    <dgm:cxn modelId="{A9484AE7-107F-4C9A-A922-55524752A852}" type="presOf" srcId="{1EF10B61-88B3-4D70-8469-F295BC25EE1A}" destId="{845B9771-E911-413A-A580-B44AFCB0B42E}" srcOrd="0" destOrd="0" presId="urn:microsoft.com/office/officeart/2005/8/layout/list1"/>
    <dgm:cxn modelId="{BBF6EAF7-ED42-4682-A23C-D80B8811712C}" type="presParOf" srcId="{C068566C-338B-4627-89E4-49EBBB0D8F5E}" destId="{5A592E66-1C49-43BD-9E91-2AA901EA9836}" srcOrd="0" destOrd="0" presId="urn:microsoft.com/office/officeart/2005/8/layout/list1"/>
    <dgm:cxn modelId="{5E8B7339-D5D3-48FB-B8E4-AC78FD9500A5}" type="presParOf" srcId="{5A592E66-1C49-43BD-9E91-2AA901EA9836}" destId="{845B9771-E911-413A-A580-B44AFCB0B42E}" srcOrd="0" destOrd="0" presId="urn:microsoft.com/office/officeart/2005/8/layout/list1"/>
    <dgm:cxn modelId="{11F3BD04-2913-48F1-B991-05793FAD50EA}" type="presParOf" srcId="{5A592E66-1C49-43BD-9E91-2AA901EA9836}" destId="{72E5E436-D437-4ADF-9323-DB40E83A1832}" srcOrd="1" destOrd="0" presId="urn:microsoft.com/office/officeart/2005/8/layout/list1"/>
    <dgm:cxn modelId="{8B512343-7AB0-49D9-91A3-00AA61C92E3C}" type="presParOf" srcId="{C068566C-338B-4627-89E4-49EBBB0D8F5E}" destId="{D7F7E802-532D-4897-935E-16ABF8B9087B}" srcOrd="1" destOrd="0" presId="urn:microsoft.com/office/officeart/2005/8/layout/list1"/>
    <dgm:cxn modelId="{6AA6C2A7-72CF-4ABC-927C-1C84BF9B1900}" type="presParOf" srcId="{C068566C-338B-4627-89E4-49EBBB0D8F5E}" destId="{957E423E-1B18-4D79-883B-B647983FA809}" srcOrd="2" destOrd="0" presId="urn:microsoft.com/office/officeart/2005/8/layout/list1"/>
    <dgm:cxn modelId="{61FDA5D5-DDA9-4E30-BFC3-4476895E5500}" type="presParOf" srcId="{C068566C-338B-4627-89E4-49EBBB0D8F5E}" destId="{F734D8D2-6263-4AB5-8822-876214B1B972}" srcOrd="3" destOrd="0" presId="urn:microsoft.com/office/officeart/2005/8/layout/list1"/>
    <dgm:cxn modelId="{847D5319-5A10-45EB-8F14-8539171E04D2}" type="presParOf" srcId="{C068566C-338B-4627-89E4-49EBBB0D8F5E}" destId="{A5DEF774-718F-4902-96B1-DF2276F686E4}" srcOrd="4" destOrd="0" presId="urn:microsoft.com/office/officeart/2005/8/layout/list1"/>
    <dgm:cxn modelId="{33CE1756-7369-4BF0-A53A-FB1CD94E1033}" type="presParOf" srcId="{A5DEF774-718F-4902-96B1-DF2276F686E4}" destId="{07A04446-DAA9-4C6D-B1BA-4D1E5598A9BE}" srcOrd="0" destOrd="0" presId="urn:microsoft.com/office/officeart/2005/8/layout/list1"/>
    <dgm:cxn modelId="{0BF8E264-69F3-4530-BBAC-4401554FBF4A}" type="presParOf" srcId="{A5DEF774-718F-4902-96B1-DF2276F686E4}" destId="{F5CAAD59-E5BE-473D-A91F-D27C021D3D7F}" srcOrd="1" destOrd="0" presId="urn:microsoft.com/office/officeart/2005/8/layout/list1"/>
    <dgm:cxn modelId="{ED86500E-8789-4BF9-AA35-52FFFAB39F12}" type="presParOf" srcId="{C068566C-338B-4627-89E4-49EBBB0D8F5E}" destId="{80DE3DA5-81B3-42A7-A97E-3FD08782045D}" srcOrd="5" destOrd="0" presId="urn:microsoft.com/office/officeart/2005/8/layout/list1"/>
    <dgm:cxn modelId="{DB2C4CD6-38BA-4F5E-A1A9-3988DFCC2A2A}" type="presParOf" srcId="{C068566C-338B-4627-89E4-49EBBB0D8F5E}" destId="{F9495E03-8B24-4191-A769-E7F0F01C0F1C}" srcOrd="6" destOrd="0" presId="urn:microsoft.com/office/officeart/2005/8/layout/list1"/>
    <dgm:cxn modelId="{BB4C8B11-2996-4199-A1FA-70524B03A680}" type="presParOf" srcId="{C068566C-338B-4627-89E4-49EBBB0D8F5E}" destId="{BD40CC2A-8DEB-4107-8A43-E8EA5AD51787}" srcOrd="7" destOrd="0" presId="urn:microsoft.com/office/officeart/2005/8/layout/list1"/>
    <dgm:cxn modelId="{12B96BC3-6E4A-4102-912E-C0133C885833}" type="presParOf" srcId="{C068566C-338B-4627-89E4-49EBBB0D8F5E}" destId="{303E7A46-A098-4476-8E51-40E2B6F44D98}" srcOrd="8" destOrd="0" presId="urn:microsoft.com/office/officeart/2005/8/layout/list1"/>
    <dgm:cxn modelId="{E97CF6B8-09E5-4770-ABF4-156795D8E183}" type="presParOf" srcId="{303E7A46-A098-4476-8E51-40E2B6F44D98}" destId="{BEE24A22-861C-4C80-9AA8-C57A2B61CE07}" srcOrd="0" destOrd="0" presId="urn:microsoft.com/office/officeart/2005/8/layout/list1"/>
    <dgm:cxn modelId="{3AEA2C4A-3E82-44D0-9EA3-B8683391B9E8}" type="presParOf" srcId="{303E7A46-A098-4476-8E51-40E2B6F44D98}" destId="{8E2303F9-7C76-4D1A-BFE9-C5438DFBB10F}" srcOrd="1" destOrd="0" presId="urn:microsoft.com/office/officeart/2005/8/layout/list1"/>
    <dgm:cxn modelId="{A0103D74-421E-4874-9FCF-950CE792DEE4}" type="presParOf" srcId="{C068566C-338B-4627-89E4-49EBBB0D8F5E}" destId="{DEC94EDD-931E-46A0-88BA-10816A79EFEF}" srcOrd="9" destOrd="0" presId="urn:microsoft.com/office/officeart/2005/8/layout/list1"/>
    <dgm:cxn modelId="{89761D67-8C9D-4CDC-A690-8533A9ED3B51}" type="presParOf" srcId="{C068566C-338B-4627-89E4-49EBBB0D8F5E}" destId="{58C88E28-972F-4F81-A0FD-10F8EB4E568B}"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50EA3-DB12-4D2D-B0FD-B651B05B69B9}">
      <dsp:nvSpPr>
        <dsp:cNvPr id="0" name=""/>
        <dsp:cNvSpPr/>
      </dsp:nvSpPr>
      <dsp:spPr>
        <a:xfrm>
          <a:off x="0" y="464184"/>
          <a:ext cx="8982364" cy="756000"/>
        </a:xfrm>
        <a:prstGeom prst="rect">
          <a:avLst/>
        </a:prstGeom>
        <a:solidFill>
          <a:schemeClr val="lt1">
            <a:alpha val="90000"/>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CC79E6-1A93-49AF-AA39-8210A34EA2C4}">
      <dsp:nvSpPr>
        <dsp:cNvPr id="0" name=""/>
        <dsp:cNvSpPr/>
      </dsp:nvSpPr>
      <dsp:spPr>
        <a:xfrm>
          <a:off x="2201" y="21384"/>
          <a:ext cx="8552535" cy="8856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658" tIns="0" rIns="237658" bIns="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1- معرفة الخطأ بفعل إيجابي.</a:t>
          </a:r>
          <a:endParaRPr lang="ar-SY" sz="2200" kern="1200" dirty="0">
            <a:solidFill>
              <a:schemeClr val="tx1"/>
            </a:solidFill>
            <a:latin typeface="Arial" panose="020B0604020202020204" pitchFamily="34" charset="0"/>
            <a:cs typeface="Arial" panose="020B0604020202020204" pitchFamily="34" charset="0"/>
          </a:endParaRPr>
        </a:p>
      </dsp:txBody>
      <dsp:txXfrm>
        <a:off x="45432" y="64615"/>
        <a:ext cx="8466073" cy="799138"/>
      </dsp:txXfrm>
    </dsp:sp>
    <dsp:sp modelId="{17D8D97D-8CC0-46B4-8C2C-12D459EE2EB4}">
      <dsp:nvSpPr>
        <dsp:cNvPr id="0" name=""/>
        <dsp:cNvSpPr/>
      </dsp:nvSpPr>
      <dsp:spPr>
        <a:xfrm>
          <a:off x="0" y="1824984"/>
          <a:ext cx="8982364" cy="756000"/>
        </a:xfrm>
        <a:prstGeom prst="rect">
          <a:avLst/>
        </a:prstGeom>
        <a:solidFill>
          <a:schemeClr val="lt1">
            <a:alpha val="90000"/>
            <a:hueOff val="0"/>
            <a:satOff val="0"/>
            <a:lumOff val="0"/>
            <a:alphaOff val="0"/>
          </a:schemeClr>
        </a:solidFill>
        <a:ln w="22225" cap="rnd" cmpd="sng" algn="ctr">
          <a:solidFill>
            <a:schemeClr val="accent3">
              <a:hueOff val="-707096"/>
              <a:satOff val="3212"/>
              <a:lumOff val="-3725"/>
              <a:alphaOff val="0"/>
            </a:schemeClr>
          </a:solidFill>
          <a:prstDash val="solid"/>
        </a:ln>
        <a:effectLst/>
      </dsp:spPr>
      <dsp:style>
        <a:lnRef idx="2">
          <a:scrgbClr r="0" g="0" b="0"/>
        </a:lnRef>
        <a:fillRef idx="1">
          <a:scrgbClr r="0" g="0" b="0"/>
        </a:fillRef>
        <a:effectRef idx="0">
          <a:scrgbClr r="0" g="0" b="0"/>
        </a:effectRef>
        <a:fontRef idx="minor"/>
      </dsp:style>
    </dsp:sp>
    <dsp:sp modelId="{47AF5D28-0498-4DA3-AB83-8144E1640981}">
      <dsp:nvSpPr>
        <dsp:cNvPr id="0" name=""/>
        <dsp:cNvSpPr/>
      </dsp:nvSpPr>
      <dsp:spPr>
        <a:xfrm>
          <a:off x="2201" y="1382184"/>
          <a:ext cx="8552535" cy="885600"/>
        </a:xfrm>
        <a:prstGeom prst="roundRect">
          <a:avLst/>
        </a:prstGeom>
        <a:solidFill>
          <a:schemeClr val="accent3">
            <a:hueOff val="-707096"/>
            <a:satOff val="3212"/>
            <a:lumOff val="-372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658" tIns="0" rIns="237658" bIns="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معرفة الخطأ بفعل سلبي.</a:t>
          </a:r>
          <a:endParaRPr lang="ar-SY" sz="2200" kern="1200" dirty="0">
            <a:solidFill>
              <a:schemeClr val="tx1"/>
            </a:solidFill>
            <a:latin typeface="Arial" panose="020B0604020202020204" pitchFamily="34" charset="0"/>
            <a:cs typeface="Arial" panose="020B0604020202020204" pitchFamily="34" charset="0"/>
          </a:endParaRPr>
        </a:p>
      </dsp:txBody>
      <dsp:txXfrm>
        <a:off x="45432" y="1425415"/>
        <a:ext cx="8466073" cy="799138"/>
      </dsp:txXfrm>
    </dsp:sp>
    <dsp:sp modelId="{D35C92E5-3B8A-4D1A-852F-37BD8B5EAB70}">
      <dsp:nvSpPr>
        <dsp:cNvPr id="0" name=""/>
        <dsp:cNvSpPr/>
      </dsp:nvSpPr>
      <dsp:spPr>
        <a:xfrm>
          <a:off x="0" y="3185784"/>
          <a:ext cx="8982364" cy="756000"/>
        </a:xfrm>
        <a:prstGeom prst="rect">
          <a:avLst/>
        </a:prstGeom>
        <a:solidFill>
          <a:schemeClr val="lt1">
            <a:alpha val="90000"/>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 modelId="{199F20CC-842F-4401-8432-41ED9A678329}">
      <dsp:nvSpPr>
        <dsp:cNvPr id="0" name=""/>
        <dsp:cNvSpPr/>
      </dsp:nvSpPr>
      <dsp:spPr>
        <a:xfrm>
          <a:off x="2201" y="2742984"/>
          <a:ext cx="8552535" cy="8856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658" tIns="0" rIns="237658" bIns="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معرفة الامتناع المحض.</a:t>
          </a:r>
          <a:endParaRPr lang="ar-SY" sz="2200" kern="1200" dirty="0">
            <a:solidFill>
              <a:schemeClr val="tx1"/>
            </a:solidFill>
            <a:latin typeface="Arial" panose="020B0604020202020204" pitchFamily="34" charset="0"/>
            <a:cs typeface="Arial" panose="020B0604020202020204" pitchFamily="34" charset="0"/>
          </a:endParaRPr>
        </a:p>
      </dsp:txBody>
      <dsp:txXfrm>
        <a:off x="45432" y="2786215"/>
        <a:ext cx="8466073" cy="799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7E423E-1B18-4D79-883B-B647983FA809}">
      <dsp:nvSpPr>
        <dsp:cNvPr id="0" name=""/>
        <dsp:cNvSpPr/>
      </dsp:nvSpPr>
      <dsp:spPr>
        <a:xfrm>
          <a:off x="0" y="468362"/>
          <a:ext cx="9412649" cy="705600"/>
        </a:xfrm>
        <a:prstGeom prst="rect">
          <a:avLst/>
        </a:prstGeom>
        <a:solidFill>
          <a:schemeClr val="lt1">
            <a:alpha val="90000"/>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E5E436-D437-4ADF-9323-DB40E83A1832}">
      <dsp:nvSpPr>
        <dsp:cNvPr id="0" name=""/>
        <dsp:cNvSpPr/>
      </dsp:nvSpPr>
      <dsp:spPr>
        <a:xfrm>
          <a:off x="5266" y="55082"/>
          <a:ext cx="8948699" cy="82656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043" tIns="0" rIns="249043" bIns="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1- التمييز بين درجات الخطأ.</a:t>
          </a:r>
          <a:endParaRPr lang="ar-SY" sz="2200" kern="1200" dirty="0">
            <a:solidFill>
              <a:schemeClr val="tx1"/>
            </a:solidFill>
            <a:latin typeface="Arial" panose="020B0604020202020204" pitchFamily="34" charset="0"/>
            <a:cs typeface="Arial" panose="020B0604020202020204" pitchFamily="34" charset="0"/>
          </a:endParaRPr>
        </a:p>
      </dsp:txBody>
      <dsp:txXfrm>
        <a:off x="45615" y="95431"/>
        <a:ext cx="8868001" cy="745862"/>
      </dsp:txXfrm>
    </dsp:sp>
    <dsp:sp modelId="{F9495E03-8B24-4191-A769-E7F0F01C0F1C}">
      <dsp:nvSpPr>
        <dsp:cNvPr id="0" name=""/>
        <dsp:cNvSpPr/>
      </dsp:nvSpPr>
      <dsp:spPr>
        <a:xfrm>
          <a:off x="0" y="1738442"/>
          <a:ext cx="9412649" cy="705600"/>
        </a:xfrm>
        <a:prstGeom prst="rect">
          <a:avLst/>
        </a:prstGeom>
        <a:solidFill>
          <a:schemeClr val="lt1">
            <a:alpha val="90000"/>
            <a:hueOff val="0"/>
            <a:satOff val="0"/>
            <a:lumOff val="0"/>
            <a:alphaOff val="0"/>
          </a:schemeClr>
        </a:solidFill>
        <a:ln w="22225" cap="rnd" cmpd="sng" algn="ctr">
          <a:solidFill>
            <a:schemeClr val="accent3">
              <a:hueOff val="-707096"/>
              <a:satOff val="3212"/>
              <a:lumOff val="-3725"/>
              <a:alphaOff val="0"/>
            </a:schemeClr>
          </a:solidFill>
          <a:prstDash val="solid"/>
        </a:ln>
        <a:effectLst/>
      </dsp:spPr>
      <dsp:style>
        <a:lnRef idx="2">
          <a:scrgbClr r="0" g="0" b="0"/>
        </a:lnRef>
        <a:fillRef idx="1">
          <a:scrgbClr r="0" g="0" b="0"/>
        </a:fillRef>
        <a:effectRef idx="0">
          <a:scrgbClr r="0" g="0" b="0"/>
        </a:effectRef>
        <a:fontRef idx="minor"/>
      </dsp:style>
    </dsp:sp>
    <dsp:sp modelId="{F5CAAD59-E5BE-473D-A91F-D27C021D3D7F}">
      <dsp:nvSpPr>
        <dsp:cNvPr id="0" name=""/>
        <dsp:cNvSpPr/>
      </dsp:nvSpPr>
      <dsp:spPr>
        <a:xfrm>
          <a:off x="5266" y="1325162"/>
          <a:ext cx="8948699" cy="826560"/>
        </a:xfrm>
        <a:prstGeom prst="roundRect">
          <a:avLst/>
        </a:prstGeom>
        <a:solidFill>
          <a:schemeClr val="accent3">
            <a:hueOff val="-707096"/>
            <a:satOff val="3212"/>
            <a:lumOff val="-372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043" tIns="0" rIns="249043" bIns="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معرفة الأصل والاستثناء في مسؤولية عدم التمييز.</a:t>
          </a:r>
          <a:endParaRPr lang="ar-SY" sz="2200" kern="1200" dirty="0">
            <a:solidFill>
              <a:schemeClr val="tx1"/>
            </a:solidFill>
            <a:latin typeface="Arial" panose="020B0604020202020204" pitchFamily="34" charset="0"/>
            <a:cs typeface="Arial" panose="020B0604020202020204" pitchFamily="34" charset="0"/>
          </a:endParaRPr>
        </a:p>
      </dsp:txBody>
      <dsp:txXfrm>
        <a:off x="45615" y="1365511"/>
        <a:ext cx="8868001" cy="745862"/>
      </dsp:txXfrm>
    </dsp:sp>
    <dsp:sp modelId="{58C88E28-972F-4F81-A0FD-10F8EB4E568B}">
      <dsp:nvSpPr>
        <dsp:cNvPr id="0" name=""/>
        <dsp:cNvSpPr/>
      </dsp:nvSpPr>
      <dsp:spPr>
        <a:xfrm>
          <a:off x="0" y="3008523"/>
          <a:ext cx="9412649" cy="705600"/>
        </a:xfrm>
        <a:prstGeom prst="rect">
          <a:avLst/>
        </a:prstGeom>
        <a:solidFill>
          <a:schemeClr val="lt1">
            <a:alpha val="90000"/>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 modelId="{8E2303F9-7C76-4D1A-BFE9-C5438DFBB10F}">
      <dsp:nvSpPr>
        <dsp:cNvPr id="0" name=""/>
        <dsp:cNvSpPr/>
      </dsp:nvSpPr>
      <dsp:spPr>
        <a:xfrm>
          <a:off x="5266" y="2595243"/>
          <a:ext cx="8948699" cy="82656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043" tIns="0" rIns="249043" bIns="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معرفة حالات فقدان الإرادة حرية الاختيار.</a:t>
          </a:r>
          <a:endParaRPr lang="ar-SY" sz="2200" kern="1200" dirty="0">
            <a:solidFill>
              <a:schemeClr val="tx1"/>
            </a:solidFill>
            <a:latin typeface="Arial" panose="020B0604020202020204" pitchFamily="34" charset="0"/>
            <a:cs typeface="Arial" panose="020B0604020202020204" pitchFamily="34" charset="0"/>
          </a:endParaRPr>
        </a:p>
      </dsp:txBody>
      <dsp:txXfrm>
        <a:off x="45615" y="2635592"/>
        <a:ext cx="8868001"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43061" y="2419294"/>
            <a:ext cx="6490371" cy="3901993"/>
          </a:xfrm>
        </p:spPr>
        <p:txBody>
          <a:bodyPr>
            <a:normAutofit/>
          </a:bodyPr>
          <a:lstStyle/>
          <a:p>
            <a:r>
              <a:rPr lang="ar-SY" sz="2400" dirty="0"/>
              <a:t>أجب بـــ صح / خطأ:</a:t>
            </a:r>
          </a:p>
          <a:p>
            <a:r>
              <a:rPr lang="ar-SY" sz="2400" dirty="0"/>
              <a:t>1-	يعدّ الامتناع أو الترك عملاً غير مشروع إذا كان هناك واجب قانوني</a:t>
            </a:r>
            <a:r>
              <a:rPr lang="en-US" sz="2400" dirty="0"/>
              <a:t> </a:t>
            </a:r>
            <a:r>
              <a:rPr lang="ar-SY" sz="2400" dirty="0"/>
              <a:t>يأمر به.</a:t>
            </a:r>
          </a:p>
          <a:p>
            <a:r>
              <a:rPr lang="ar-SY" sz="2400" dirty="0"/>
              <a:t>2-	الإكراه المادي لا يعدم الإرادة بل ينقصها فقط.</a:t>
            </a:r>
          </a:p>
          <a:p>
            <a:r>
              <a:rPr lang="ar-SY" sz="2400" dirty="0"/>
              <a:t>3-	استقر جمهور الفقهاء على عدّ مسؤولية الطبيب مسؤولية تقصيرية.</a:t>
            </a:r>
          </a:p>
        </p:txBody>
      </p:sp>
    </p:spTree>
    <p:extLst>
      <p:ext uri="{BB962C8B-B14F-4D97-AF65-F5344CB8AC3E}">
        <p14:creationId xmlns:p14="http://schemas.microsoft.com/office/powerpoint/2010/main" val="268994254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956971" y="2360770"/>
            <a:ext cx="7304183" cy="3854500"/>
          </a:xfrm>
        </p:spPr>
        <p:txBody>
          <a:bodyPr>
            <a:normAutofit/>
          </a:bodyPr>
          <a:lstStyle/>
          <a:p>
            <a:r>
              <a:rPr lang="ar-SY" sz="2400" dirty="0"/>
              <a:t>حدّد الإجابة الخاطئة:</a:t>
            </a:r>
          </a:p>
          <a:p>
            <a:pPr marL="342900" indent="-342900">
              <a:buFontTx/>
              <a:buChar char="-"/>
            </a:pPr>
            <a:r>
              <a:rPr lang="ar-SY" sz="2400" dirty="0"/>
              <a:t>الخطأ:</a:t>
            </a:r>
          </a:p>
          <a:p>
            <a:pPr marL="457200" indent="-457200">
              <a:buFont typeface="+mj-lt"/>
              <a:buAutoNum type="alphaUcPeriod"/>
            </a:pPr>
            <a:r>
              <a:rPr lang="ar-SY" sz="2400" dirty="0"/>
              <a:t>يكون إلا ناجماً عن سوء نية.</a:t>
            </a:r>
          </a:p>
          <a:p>
            <a:pPr marL="457200" indent="-457200">
              <a:buFont typeface="+mj-lt"/>
              <a:buAutoNum type="alphaUcPeriod"/>
            </a:pPr>
            <a:r>
              <a:rPr lang="ar-SY" sz="2400" dirty="0"/>
              <a:t>قد يكون بفعل إيجابي.</a:t>
            </a:r>
          </a:p>
          <a:p>
            <a:pPr marL="457200" indent="-457200">
              <a:buFont typeface="+mj-lt"/>
              <a:buAutoNum type="alphaUcPeriod"/>
            </a:pPr>
            <a:r>
              <a:rPr lang="ar-SY" sz="2400" dirty="0"/>
              <a:t>قد يكون بفعل سلبي.</a:t>
            </a:r>
          </a:p>
          <a:p>
            <a:pPr marL="457200" indent="-457200">
              <a:buFont typeface="+mj-lt"/>
              <a:buAutoNum type="alphaUcPeriod"/>
            </a:pPr>
            <a:r>
              <a:rPr lang="ar-SY" sz="2400" dirty="0"/>
              <a:t>قد يكون مقصوداً.</a:t>
            </a:r>
          </a:p>
          <a:p>
            <a:pPr marL="0" indent="0"/>
            <a:endParaRPr lang="ar-SY" sz="2400" dirty="0"/>
          </a:p>
        </p:txBody>
      </p:sp>
    </p:spTree>
    <p:extLst>
      <p:ext uri="{BB962C8B-B14F-4D97-AF65-F5344CB8AC3E}">
        <p14:creationId xmlns:p14="http://schemas.microsoft.com/office/powerpoint/2010/main" val="12520450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64709" y="1833591"/>
            <a:ext cx="7133213" cy="4103383"/>
          </a:xfrm>
        </p:spPr>
        <p:txBody>
          <a:bodyPr/>
          <a:lstStyle/>
          <a:p>
            <a:r>
              <a:rPr lang="ar-SY" dirty="0"/>
              <a:t>أجب عن الأسئلة التالية:</a:t>
            </a:r>
          </a:p>
          <a:p>
            <a:pPr marL="457200" indent="-457200">
              <a:buAutoNum type="arabicParenR"/>
            </a:pPr>
            <a:r>
              <a:rPr lang="ar-SY" dirty="0"/>
              <a:t>تتميز مسؤولية عديم التمييز ببعض الخصائص، تحدث عن هذه الخصائص.</a:t>
            </a:r>
          </a:p>
          <a:p>
            <a:pPr marL="457200" indent="-457200">
              <a:buAutoNum type="arabicParenR"/>
            </a:pPr>
            <a:r>
              <a:rPr lang="ar-SY" dirty="0"/>
              <a:t>ماذا يشترط لصحة رضاء المضرور بالضرر؟</a:t>
            </a:r>
          </a:p>
        </p:txBody>
      </p:sp>
    </p:spTree>
    <p:extLst>
      <p:ext uri="{BB962C8B-B14F-4D97-AF65-F5344CB8AC3E}">
        <p14:creationId xmlns:p14="http://schemas.microsoft.com/office/powerpoint/2010/main" val="181303822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9DE679-6F0D-4244-A2E0-2A1E992ED92C}"/>
              </a:ext>
            </a:extLst>
          </p:cNvPr>
          <p:cNvSpPr>
            <a:spLocks noGrp="1"/>
          </p:cNvSpPr>
          <p:nvPr>
            <p:ph sz="quarter" idx="12"/>
          </p:nvPr>
        </p:nvSpPr>
        <p:spPr>
          <a:xfrm>
            <a:off x="314219" y="1770799"/>
            <a:ext cx="10961171" cy="4605153"/>
          </a:xfrm>
        </p:spPr>
        <p:txBody>
          <a:bodyPr>
            <a:normAutofit lnSpcReduction="10000"/>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الركن المادي للخطأ (الفعل)</a:t>
            </a:r>
            <a:r>
              <a:rPr lang="en-US" dirty="0"/>
              <a:t>.</a:t>
            </a:r>
            <a:endParaRPr lang="ar-SY" dirty="0"/>
          </a:p>
          <a:p>
            <a:pPr marL="342900" indent="-342900">
              <a:lnSpc>
                <a:spcPct val="160000"/>
              </a:lnSpc>
              <a:buFont typeface="Wingdings" panose="05000000000000000000" pitchFamily="2" charset="2"/>
              <a:buChar char="Ø"/>
            </a:pPr>
            <a:endParaRPr lang="ar-SY" sz="2000" dirty="0"/>
          </a:p>
          <a:p>
            <a:pPr marL="342900" indent="-342900">
              <a:lnSpc>
                <a:spcPct val="200000"/>
              </a:lnSpc>
              <a:buFont typeface="Wingdings" panose="05000000000000000000" pitchFamily="2" charset="2"/>
              <a:buChar char="Ø"/>
            </a:pPr>
            <a:r>
              <a:rPr lang="ar-SY" dirty="0"/>
              <a:t>الركن المعنوي للخطأ(الإدراك)</a:t>
            </a:r>
            <a:r>
              <a:rPr lang="en-US" dirty="0"/>
              <a:t>.</a:t>
            </a:r>
            <a:endParaRPr lang="ar-SY" dirty="0"/>
          </a:p>
          <a:p>
            <a:pPr marL="342900" indent="-342900">
              <a:lnSpc>
                <a:spcPct val="200000"/>
              </a:lnSpc>
              <a:buFont typeface="Wingdings" panose="05000000000000000000" pitchFamily="2" charset="2"/>
              <a:buChar char="Ø"/>
            </a:pPr>
            <a:endParaRPr lang="ar-SY" sz="2000" dirty="0"/>
          </a:p>
          <a:p>
            <a:pPr marL="342900" indent="-342900">
              <a:lnSpc>
                <a:spcPct val="200000"/>
              </a:lnSpc>
              <a:buFont typeface="Wingdings" panose="05000000000000000000" pitchFamily="2" charset="2"/>
              <a:buChar char="Ø"/>
            </a:pPr>
            <a:r>
              <a:rPr lang="ar-SY" dirty="0"/>
              <a:t>الركن القانوني للخطأ(عدم مشروعية الفعل)</a:t>
            </a:r>
            <a:r>
              <a:rPr lang="en-US"/>
              <a:t>.</a:t>
            </a:r>
            <a:endParaRPr lang="ar-SY" dirty="0"/>
          </a:p>
          <a:p>
            <a:pPr marL="342900" indent="-342900">
              <a:lnSpc>
                <a:spcPct val="200000"/>
              </a:lnSpc>
              <a:buFont typeface="Wingdings" panose="05000000000000000000" pitchFamily="2" charset="2"/>
              <a:buChar char="v"/>
            </a:pPr>
            <a:endParaRPr lang="ar-SY" dirty="0"/>
          </a:p>
          <a:p>
            <a:endParaRPr lang="en-US" dirty="0"/>
          </a:p>
        </p:txBody>
      </p:sp>
    </p:spTree>
    <p:extLst>
      <p:ext uri="{BB962C8B-B14F-4D97-AF65-F5344CB8AC3E}">
        <p14:creationId xmlns:p14="http://schemas.microsoft.com/office/powerpoint/2010/main" val="28011217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المسؤولية التقصيرية عن الخطأ الشخصي</a:t>
            </a:r>
          </a:p>
        </p:txBody>
      </p:sp>
      <p:sp>
        <p:nvSpPr>
          <p:cNvPr id="3" name="عنصر نائب للنص 2"/>
          <p:cNvSpPr>
            <a:spLocks noGrp="1"/>
          </p:cNvSpPr>
          <p:nvPr>
            <p:ph type="body" sz="quarter" idx="11"/>
          </p:nvPr>
        </p:nvSpPr>
        <p:spPr>
          <a:xfrm>
            <a:off x="1156446" y="2643188"/>
            <a:ext cx="1368425" cy="1390650"/>
          </a:xfrm>
        </p:spPr>
        <p:txBody>
          <a:bodyPr/>
          <a:lstStyle/>
          <a:p>
            <a:r>
              <a:rPr lang="ar-SY" dirty="0"/>
              <a:t>2</a:t>
            </a:r>
          </a:p>
        </p:txBody>
      </p:sp>
    </p:spTree>
    <p:extLst>
      <p:ext uri="{BB962C8B-B14F-4D97-AF65-F5344CB8AC3E}">
        <p14:creationId xmlns:p14="http://schemas.microsoft.com/office/powerpoint/2010/main" val="27497373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03275" y="2359888"/>
            <a:ext cx="10656888" cy="4033839"/>
          </a:xfrm>
        </p:spPr>
        <p:txBody>
          <a:bodyPr>
            <a:noAutofit/>
          </a:bodyPr>
          <a:lstStyle/>
          <a:p>
            <a:pPr marL="342900" indent="-342900">
              <a:lnSpc>
                <a:spcPct val="200000"/>
              </a:lnSpc>
              <a:buFont typeface="Wingdings" panose="05000000000000000000" pitchFamily="2" charset="2"/>
              <a:buChar char="v"/>
            </a:pPr>
            <a:r>
              <a:rPr lang="ar-SY" dirty="0"/>
              <a:t>المبحث الأول: الركن المادي للخطأ (الفعل)</a:t>
            </a:r>
            <a:r>
              <a:rPr lang="en-US" dirty="0"/>
              <a:t>.</a:t>
            </a:r>
            <a:endParaRPr lang="ar-SY" dirty="0"/>
          </a:p>
          <a:p>
            <a:pPr marL="342900" indent="-342900">
              <a:lnSpc>
                <a:spcPct val="160000"/>
              </a:lnSpc>
              <a:buFont typeface="Wingdings" panose="05000000000000000000" pitchFamily="2" charset="2"/>
              <a:buChar char="v"/>
            </a:pPr>
            <a:endParaRPr lang="ar-SY" sz="2000" dirty="0"/>
          </a:p>
          <a:p>
            <a:pPr marL="342900" indent="-342900">
              <a:lnSpc>
                <a:spcPct val="200000"/>
              </a:lnSpc>
              <a:buFont typeface="Wingdings" panose="05000000000000000000" pitchFamily="2" charset="2"/>
              <a:buChar char="v"/>
            </a:pPr>
            <a:r>
              <a:rPr lang="ar-SY" dirty="0"/>
              <a:t>المبحث الثاني: الركن المعنوي للخطأ(الإدراك)</a:t>
            </a:r>
            <a:r>
              <a:rPr lang="en-US" dirty="0"/>
              <a:t>.</a:t>
            </a:r>
            <a:endParaRPr lang="ar-SY" dirty="0"/>
          </a:p>
          <a:p>
            <a:pPr marL="342900" indent="-342900">
              <a:lnSpc>
                <a:spcPct val="200000"/>
              </a:lnSpc>
              <a:buFont typeface="Wingdings" panose="05000000000000000000" pitchFamily="2" charset="2"/>
              <a:buChar char="v"/>
            </a:pPr>
            <a:endParaRPr lang="ar-SY" sz="2000" dirty="0"/>
          </a:p>
          <a:p>
            <a:pPr marL="342900" indent="-342900">
              <a:lnSpc>
                <a:spcPct val="200000"/>
              </a:lnSpc>
              <a:buFont typeface="Wingdings" panose="05000000000000000000" pitchFamily="2" charset="2"/>
              <a:buChar char="v"/>
            </a:pPr>
            <a:r>
              <a:rPr lang="ar-SY" dirty="0"/>
              <a:t>المبحث الثالث: الركن القانوني للخطأ(عدم مشروعية الفعل)</a:t>
            </a:r>
            <a:r>
              <a:rPr lang="en-US" dirty="0"/>
              <a:t>.</a:t>
            </a:r>
            <a:endParaRPr lang="ar-SY" dirty="0"/>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404149607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الركن المادي للخطأ (الفعل)</a:t>
            </a:r>
          </a:p>
        </p:txBody>
      </p:sp>
      <p:sp>
        <p:nvSpPr>
          <p:cNvPr id="3" name="عنصر نائب للمحتوى 2"/>
          <p:cNvSpPr>
            <a:spLocks noGrp="1"/>
          </p:cNvSpPr>
          <p:nvPr>
            <p:ph sz="quarter" idx="12"/>
          </p:nvPr>
        </p:nvSpPr>
        <p:spPr>
          <a:xfrm>
            <a:off x="554182" y="1615796"/>
            <a:ext cx="11228961" cy="5056034"/>
          </a:xfrm>
        </p:spPr>
        <p:txBody>
          <a:bodyPr/>
          <a:lstStyle/>
          <a:p>
            <a:r>
              <a:rPr lang="ar-SY" dirty="0"/>
              <a:t>في نهاية هذا المبحث يجب على الطالب أن يكون قادراً على:</a:t>
            </a:r>
          </a:p>
          <a:p>
            <a:endParaRPr lang="ar-SY" dirty="0"/>
          </a:p>
        </p:txBody>
      </p:sp>
      <p:graphicFrame>
        <p:nvGraphicFramePr>
          <p:cNvPr id="4" name="Diagram 3">
            <a:extLst>
              <a:ext uri="{FF2B5EF4-FFF2-40B4-BE49-F238E27FC236}">
                <a16:creationId xmlns:a16="http://schemas.microsoft.com/office/drawing/2014/main" id="{BADCEE31-4EF1-46ED-B67A-6C6398E72D8E}"/>
              </a:ext>
            </a:extLst>
          </p:cNvPr>
          <p:cNvGraphicFramePr/>
          <p:nvPr>
            <p:extLst>
              <p:ext uri="{D42A27DB-BD31-4B8C-83A1-F6EECF244321}">
                <p14:modId xmlns:p14="http://schemas.microsoft.com/office/powerpoint/2010/main" val="3192026237"/>
              </p:ext>
            </p:extLst>
          </p:nvPr>
        </p:nvGraphicFramePr>
        <p:xfrm>
          <a:off x="2059709" y="2507673"/>
          <a:ext cx="8982364" cy="3963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53588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الركن المعنوي للخطأ(الإدراك)</a:t>
            </a:r>
          </a:p>
        </p:txBody>
      </p:sp>
      <p:sp>
        <p:nvSpPr>
          <p:cNvPr id="3" name="عنصر نائب للمحتوى 2"/>
          <p:cNvSpPr>
            <a:spLocks noGrp="1"/>
          </p:cNvSpPr>
          <p:nvPr>
            <p:ph sz="quarter" idx="12"/>
          </p:nvPr>
        </p:nvSpPr>
        <p:spPr/>
        <p:txBody>
          <a:bodyPr/>
          <a:lstStyle/>
          <a:p>
            <a:r>
              <a:rPr lang="ar-SY" dirty="0"/>
              <a:t>في نهاية هذا المبحث يجب على الطالب أن يكون قادراً على:</a:t>
            </a:r>
          </a:p>
        </p:txBody>
      </p:sp>
      <p:graphicFrame>
        <p:nvGraphicFramePr>
          <p:cNvPr id="4" name="Diagram 3">
            <a:extLst>
              <a:ext uri="{FF2B5EF4-FFF2-40B4-BE49-F238E27FC236}">
                <a16:creationId xmlns:a16="http://schemas.microsoft.com/office/drawing/2014/main" id="{0AE08C79-D353-4383-A95C-BDB3D19126B0}"/>
              </a:ext>
            </a:extLst>
          </p:cNvPr>
          <p:cNvGraphicFramePr/>
          <p:nvPr>
            <p:extLst>
              <p:ext uri="{D42A27DB-BD31-4B8C-83A1-F6EECF244321}">
                <p14:modId xmlns:p14="http://schemas.microsoft.com/office/powerpoint/2010/main" val="2750075761"/>
              </p:ext>
            </p:extLst>
          </p:nvPr>
        </p:nvGraphicFramePr>
        <p:xfrm>
          <a:off x="2031205" y="2687782"/>
          <a:ext cx="9412649" cy="3769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595639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الركن القانوني للخطأ (عدم مشروعية الفعل)</a:t>
            </a:r>
          </a:p>
        </p:txBody>
      </p:sp>
      <p:sp>
        <p:nvSpPr>
          <p:cNvPr id="3" name="عنصر نائب للنص 2"/>
          <p:cNvSpPr>
            <a:spLocks noGrp="1"/>
          </p:cNvSpPr>
          <p:nvPr>
            <p:ph type="body" sz="quarter" idx="11"/>
          </p:nvPr>
        </p:nvSpPr>
        <p:spPr/>
        <p:txBody>
          <a:bodyPr/>
          <a:lstStyle/>
          <a:p>
            <a:r>
              <a:rPr lang="ar-SY" dirty="0"/>
              <a:t>التعدي</a:t>
            </a:r>
          </a:p>
        </p:txBody>
      </p:sp>
      <p:sp>
        <p:nvSpPr>
          <p:cNvPr id="5" name="Rectangle: Rounded Corners 4">
            <a:extLst>
              <a:ext uri="{FF2B5EF4-FFF2-40B4-BE49-F238E27FC236}">
                <a16:creationId xmlns:a16="http://schemas.microsoft.com/office/drawing/2014/main" id="{7CA0380D-98ED-4164-80CE-6E346108E700}"/>
              </a:ext>
            </a:extLst>
          </p:cNvPr>
          <p:cNvSpPr/>
          <p:nvPr/>
        </p:nvSpPr>
        <p:spPr>
          <a:xfrm>
            <a:off x="1413163" y="2673928"/>
            <a:ext cx="9781309" cy="372687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التعدي هو الذي يضفي على الفعل صفة اللامشروعية.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وهناك معياران لقياس الانحراف في السلوك، وهما: المعيار الذاتي، الذي يقيّم سلوك الإنسان من خلال شخصيته وفي ضوء طبيعته واستناداً لدرجة يقظته، والمعيار الموضوعي، الذي يقيم سلوك المسؤول بسلوك الرجل العادي وهو شخص يمثل أواسط الناس فلا هو شديد اليقظة ولا هو معتاد الإهمال.</a:t>
            </a:r>
          </a:p>
        </p:txBody>
      </p:sp>
    </p:spTree>
    <p:extLst>
      <p:ext uri="{BB962C8B-B14F-4D97-AF65-F5344CB8AC3E}">
        <p14:creationId xmlns:p14="http://schemas.microsoft.com/office/powerpoint/2010/main" val="299684042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lvl="0">
              <a:buClr>
                <a:srgbClr val="D34817"/>
              </a:buClr>
            </a:pPr>
            <a:r>
              <a:rPr lang="ar-SY" dirty="0"/>
              <a:t>الركن القانوني للخطأ (عدم مشروعية الفعل)</a:t>
            </a:r>
          </a:p>
        </p:txBody>
      </p:sp>
      <p:sp>
        <p:nvSpPr>
          <p:cNvPr id="3" name="عنصر نائب للنص 2"/>
          <p:cNvSpPr>
            <a:spLocks noGrp="1"/>
          </p:cNvSpPr>
          <p:nvPr>
            <p:ph type="body" sz="quarter" idx="11"/>
          </p:nvPr>
        </p:nvSpPr>
        <p:spPr/>
        <p:txBody>
          <a:bodyPr/>
          <a:lstStyle/>
          <a:p>
            <a:r>
              <a:rPr lang="ar-SY" dirty="0"/>
              <a:t>انتفاء التعدي بأحد  أسباب التسويغ</a:t>
            </a:r>
          </a:p>
        </p:txBody>
      </p:sp>
      <p:sp>
        <p:nvSpPr>
          <p:cNvPr id="4" name="عنصر نائب للمحتوى 3"/>
          <p:cNvSpPr>
            <a:spLocks noGrp="1"/>
          </p:cNvSpPr>
          <p:nvPr>
            <p:ph sz="quarter" idx="12"/>
          </p:nvPr>
        </p:nvSpPr>
        <p:spPr>
          <a:xfrm>
            <a:off x="269172" y="2335721"/>
            <a:ext cx="11493337" cy="4336108"/>
          </a:xfrm>
        </p:spPr>
        <p:txBody>
          <a:bodyPr/>
          <a:lstStyle/>
          <a:p>
            <a:pPr marL="342900" indent="-342900">
              <a:buFont typeface="Arial" panose="020B0604020202020204" pitchFamily="34" charset="0"/>
              <a:buChar char="•"/>
            </a:pPr>
            <a:endParaRPr lang="ar-SY" dirty="0"/>
          </a:p>
          <a:p>
            <a:pPr marL="342900" indent="-342900">
              <a:buFont typeface="Arial" panose="020B0604020202020204" pitchFamily="34" charset="0"/>
              <a:buChar char="•"/>
            </a:pPr>
            <a:r>
              <a:rPr lang="ar-SY" dirty="0"/>
              <a:t>أولاً: حالة الدفاع الشرعي: يعفى الشخص من المسؤولية إذا وجد في حالة دفاع شرعي عند توافر عدة شروط ، وهي: أن يكون هناك خطر حال، محدق، وأن يكون الخطر الحال عملاً غير مشروع، وأن يكون دفع الاعتداء في غير إفراط.</a:t>
            </a:r>
          </a:p>
          <a:p>
            <a:pPr marL="342900" indent="-342900">
              <a:buFont typeface="Arial" panose="020B0604020202020204" pitchFamily="34" charset="0"/>
              <a:buChar char="•"/>
            </a:pPr>
            <a:r>
              <a:rPr lang="ar-SY" dirty="0"/>
              <a:t>ثانياً: حالة تنفيذ أمر صادر من الرئيس: يكون الموظف العام غير مسؤول عن الأضرار التي تحدث للغير إثر أداء عمله تنفيذاً لأمر صادر إليه من رئيسه، إذا توفرت عدّة شروط، وهي: أن يكون من صدر منه العمل موظفاً عاماً، أن يكون أداء الموظف العام للعمل الضار تنفيذاً لأمر القانون أو لأمر صدر إليه من رئيسه، أن يثبت الموظف العام أنّه راعى في عمله جانب الحيطة والحذر.</a:t>
            </a:r>
          </a:p>
        </p:txBody>
      </p:sp>
      <p:sp>
        <p:nvSpPr>
          <p:cNvPr id="5" name="Rectangle: Rounded Corners 4">
            <a:extLst>
              <a:ext uri="{FF2B5EF4-FFF2-40B4-BE49-F238E27FC236}">
                <a16:creationId xmlns:a16="http://schemas.microsoft.com/office/drawing/2014/main" id="{3A20FD84-5047-45B8-8CDD-60624AC1BAC5}"/>
              </a:ext>
            </a:extLst>
          </p:cNvPr>
          <p:cNvSpPr/>
          <p:nvPr/>
        </p:nvSpPr>
        <p:spPr>
          <a:xfrm>
            <a:off x="7467600" y="2424365"/>
            <a:ext cx="3920837" cy="534485"/>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Y" sz="2200" dirty="0">
                <a:solidFill>
                  <a:schemeClr val="tx1"/>
                </a:solidFill>
                <a:latin typeface="Arial" panose="020B0604020202020204" pitchFamily="34" charset="0"/>
                <a:cs typeface="Arial" panose="020B0604020202020204" pitchFamily="34" charset="0"/>
              </a:rPr>
              <a:t>تتمثل أسباب التسويغ بعدة أسباب، وهي: </a:t>
            </a:r>
          </a:p>
        </p:txBody>
      </p:sp>
    </p:spTree>
    <p:extLst>
      <p:ext uri="{BB962C8B-B14F-4D97-AF65-F5344CB8AC3E}">
        <p14:creationId xmlns:p14="http://schemas.microsoft.com/office/powerpoint/2010/main" val="199201711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الركن القانوني للخطأ (عدم مشروعية الفعل)</a:t>
            </a:r>
          </a:p>
          <a:p>
            <a:endParaRPr lang="ar-SY" dirty="0"/>
          </a:p>
        </p:txBody>
      </p:sp>
      <p:sp>
        <p:nvSpPr>
          <p:cNvPr id="3" name="عنصر نائب للنص 2"/>
          <p:cNvSpPr>
            <a:spLocks noGrp="1"/>
          </p:cNvSpPr>
          <p:nvPr>
            <p:ph type="body" sz="quarter" idx="11"/>
          </p:nvPr>
        </p:nvSpPr>
        <p:spPr/>
        <p:txBody>
          <a:bodyPr>
            <a:normAutofit fontScale="25000" lnSpcReduction="20000"/>
          </a:bodyPr>
          <a:lstStyle/>
          <a:p>
            <a:pPr lvl="0">
              <a:buClr>
                <a:srgbClr val="D34817"/>
              </a:buClr>
            </a:pPr>
            <a:endParaRPr lang="ar-SY" dirty="0"/>
          </a:p>
          <a:p>
            <a:pPr lvl="0">
              <a:buClr>
                <a:srgbClr val="D34817"/>
              </a:buClr>
            </a:pPr>
            <a:r>
              <a:rPr lang="ar-SY" sz="9600" dirty="0"/>
              <a:t>انتفاء التعدي بأحد  أسباب التسويغ</a:t>
            </a:r>
          </a:p>
          <a:p>
            <a:endParaRPr lang="ar-SY" dirty="0"/>
          </a:p>
        </p:txBody>
      </p:sp>
      <p:sp>
        <p:nvSpPr>
          <p:cNvPr id="4" name="عنصر نائب للمحتوى 3"/>
          <p:cNvSpPr>
            <a:spLocks noGrp="1"/>
          </p:cNvSpPr>
          <p:nvPr>
            <p:ph sz="quarter" idx="12"/>
          </p:nvPr>
        </p:nvSpPr>
        <p:spPr>
          <a:xfrm>
            <a:off x="259336" y="2521892"/>
            <a:ext cx="11366667" cy="3574108"/>
          </a:xfrm>
        </p:spPr>
        <p:txBody>
          <a:bodyPr/>
          <a:lstStyle/>
          <a:p>
            <a:pPr marL="342900" indent="-342900">
              <a:buFont typeface="Arial" panose="020B0604020202020204" pitchFamily="34" charset="0"/>
              <a:buChar char="•"/>
            </a:pPr>
            <a:r>
              <a:rPr lang="ar-SY" dirty="0"/>
              <a:t>ثالثاً: حالة رضاء المضرور بالضرر:  إنّ رضاء المضرور يمحو، من حيث المبدأ، الصفة غير المشروعة للفعل الضار. ويشترط لصحة رضاء المضرور بالضرر توفر عدة شروط، وهي: أن يكون هذا الرضاء أو القبول صحيحاً، وأن يكون مشروعاً.</a:t>
            </a:r>
          </a:p>
          <a:p>
            <a:pPr marL="342900" indent="-342900">
              <a:buFont typeface="Arial" panose="020B0604020202020204" pitchFamily="34" charset="0"/>
              <a:buChar char="•"/>
            </a:pPr>
            <a:r>
              <a:rPr lang="ar-SY" dirty="0"/>
              <a:t>رابعاً: استعمال الحق: إذا أساء الشخص استعمال حقه، فإنّه يخضع عندئذٍ لنظرية التعسف في استعمال الحق. وقد وضع المشرع السوري ثلاثة معايير للتعسف في استعمال الحق، وهي: ممارسة الحقوق بقصد الإضرار بالغير، وعدم التكافؤ بين المصلحة والضرر الذي يلحق بالغير، وعدم مشروعية المصالح التي يرمي إلى تحقيقها صاحب المصلحة.</a:t>
            </a:r>
          </a:p>
          <a:p>
            <a:pPr marL="342900" indent="-342900">
              <a:buFont typeface="Arial" panose="020B0604020202020204" pitchFamily="34" charset="0"/>
              <a:buChar char="•"/>
            </a:pPr>
            <a:endParaRPr lang="ar-SY" dirty="0"/>
          </a:p>
        </p:txBody>
      </p:sp>
    </p:spTree>
    <p:extLst>
      <p:ext uri="{BB962C8B-B14F-4D97-AF65-F5344CB8AC3E}">
        <p14:creationId xmlns:p14="http://schemas.microsoft.com/office/powerpoint/2010/main" val="163222306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الركن القانوني للخطأ (عدم مشروعية الفعل)</a:t>
            </a:r>
          </a:p>
          <a:p>
            <a:endParaRPr lang="ar-SY" dirty="0"/>
          </a:p>
        </p:txBody>
      </p:sp>
      <p:sp>
        <p:nvSpPr>
          <p:cNvPr id="3" name="عنصر نائب للنص 2"/>
          <p:cNvSpPr>
            <a:spLocks noGrp="1"/>
          </p:cNvSpPr>
          <p:nvPr>
            <p:ph type="body" sz="quarter" idx="11"/>
          </p:nvPr>
        </p:nvSpPr>
        <p:spPr>
          <a:xfrm>
            <a:off x="6103343" y="1510411"/>
            <a:ext cx="5427072" cy="617612"/>
          </a:xfrm>
        </p:spPr>
        <p:txBody>
          <a:bodyPr>
            <a:noAutofit/>
          </a:bodyPr>
          <a:lstStyle/>
          <a:p>
            <a:r>
              <a:rPr lang="ar-SY" dirty="0"/>
              <a:t>معيار التعدي في المسؤولية الناجمة عن الأخطاء المهنية </a:t>
            </a:r>
          </a:p>
        </p:txBody>
      </p:sp>
      <p:sp>
        <p:nvSpPr>
          <p:cNvPr id="5" name="Rectangle: Rounded Corners 4">
            <a:extLst>
              <a:ext uri="{FF2B5EF4-FFF2-40B4-BE49-F238E27FC236}">
                <a16:creationId xmlns:a16="http://schemas.microsoft.com/office/drawing/2014/main" id="{B62F47A9-2B88-418D-99D0-5F7AFE4DF429}"/>
              </a:ext>
            </a:extLst>
          </p:cNvPr>
          <p:cNvSpPr/>
          <p:nvPr/>
        </p:nvSpPr>
        <p:spPr>
          <a:xfrm>
            <a:off x="1454726" y="2604655"/>
            <a:ext cx="9919855" cy="382385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لا يشترط فيما يتعلق بالانحراف الموجب للمسؤولية أن يكون على درجة معينة من الجسامة، فالانحراف سواء كان جسيماً أم يسيراً يعدّ تعدياً بالقياس إلى سلوك الشخص العادي. غير أنّه يثار الشك بالنسبة لمسؤولية أصحاب المهن العلمية كالأطباء والصيادلة والمحامين والمهندسين، عن الأخطاء الفنية التي قد تقع منهم عند مزاولتهم عملاً من أعمال مهنتهم.</a:t>
            </a:r>
          </a:p>
        </p:txBody>
      </p:sp>
    </p:spTree>
    <p:extLst>
      <p:ext uri="{BB962C8B-B14F-4D97-AF65-F5344CB8AC3E}">
        <p14:creationId xmlns:p14="http://schemas.microsoft.com/office/powerpoint/2010/main" val="72257839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1783</TotalTime>
  <Words>661</Words>
  <Application>Microsoft Office PowerPoint</Application>
  <PresentationFormat>Widescreen</PresentationFormat>
  <Paragraphs>63</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294</cp:revision>
  <dcterms:created xsi:type="dcterms:W3CDTF">2020-10-27T07:33:32Z</dcterms:created>
  <dcterms:modified xsi:type="dcterms:W3CDTF">2022-08-29T08:02:40Z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