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25"/>
  </p:notesMasterIdLst>
  <p:sldIdLst>
    <p:sldId id="257" r:id="rId2"/>
    <p:sldId id="258" r:id="rId3"/>
    <p:sldId id="259" r:id="rId4"/>
    <p:sldId id="300" r:id="rId5"/>
    <p:sldId id="301" r:id="rId6"/>
    <p:sldId id="302" r:id="rId7"/>
    <p:sldId id="303" r:id="rId8"/>
    <p:sldId id="304" r:id="rId9"/>
    <p:sldId id="305" r:id="rId10"/>
    <p:sldId id="306" r:id="rId11"/>
    <p:sldId id="307" r:id="rId12"/>
    <p:sldId id="308" r:id="rId13"/>
    <p:sldId id="309" r:id="rId14"/>
    <p:sldId id="310" r:id="rId15"/>
    <p:sldId id="311" r:id="rId16"/>
    <p:sldId id="312" r:id="rId17"/>
    <p:sldId id="313" r:id="rId18"/>
    <p:sldId id="314" r:id="rId19"/>
    <p:sldId id="316" r:id="rId20"/>
    <p:sldId id="317" r:id="rId21"/>
    <p:sldId id="318" r:id="rId22"/>
    <p:sldId id="319" r:id="rId23"/>
    <p:sldId id="32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3AB"/>
    <a:srgbClr val="F59DBF"/>
    <a:srgbClr val="840E3B"/>
    <a:srgbClr val="166861"/>
    <a:srgbClr val="4C7242"/>
    <a:srgbClr val="57998C"/>
    <a:srgbClr val="78A98E"/>
    <a:srgbClr val="E6E6E3"/>
    <a:srgbClr val="679D86"/>
    <a:srgbClr val="55856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35" autoAdjust="0"/>
    <p:restoredTop sz="94293" autoAdjust="0"/>
  </p:normalViewPr>
  <p:slideViewPr>
    <p:cSldViewPr snapToGrid="0">
      <p:cViewPr varScale="1">
        <p:scale>
          <a:sx n="64" d="100"/>
          <a:sy n="64" d="100"/>
        </p:scale>
        <p:origin x="942" y="10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55" d="100"/>
          <a:sy n="55" d="100"/>
        </p:scale>
        <p:origin x="260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2_3">
  <dgm:title val=""/>
  <dgm:desc val=""/>
  <dgm:catLst>
    <dgm:cat type="accent2" pri="11300"/>
  </dgm:catLst>
  <dgm:styleLbl name="node0">
    <dgm:fillClrLst meth="repeat">
      <a:schemeClr val="accent2">
        <a:shade val="80000"/>
      </a:schemeClr>
    </dgm:fillClrLst>
    <dgm:linClrLst meth="repeat">
      <a:schemeClr val="lt1"/>
    </dgm:linClrLst>
    <dgm:effectClrLst/>
    <dgm:txLinClrLst/>
    <dgm:txFillClrLst/>
    <dgm:txEffectClrLst/>
  </dgm:styleLbl>
  <dgm:styleLbl name="node1">
    <dgm:fillClrLst>
      <a:schemeClr val="accent2">
        <a:shade val="80000"/>
      </a:schemeClr>
      <a:schemeClr val="accent2">
        <a:tint val="70000"/>
      </a:schemeClr>
    </dgm:fillClrLst>
    <dgm:linClrLst meth="repeat">
      <a:schemeClr val="lt1"/>
    </dgm:linClrLst>
    <dgm:effectClrLst/>
    <dgm:txLinClrLst/>
    <dgm:txFillClrLst/>
    <dgm:txEffectClrLst/>
  </dgm:styleLbl>
  <dgm:styleLbl name="alignNode1">
    <dgm:fillClrLst>
      <a:schemeClr val="accent2">
        <a:shade val="80000"/>
      </a:schemeClr>
      <a:schemeClr val="accent2">
        <a:tint val="70000"/>
      </a:schemeClr>
    </dgm:fillClrLst>
    <dgm:linClrLst>
      <a:schemeClr val="accent2">
        <a:shade val="80000"/>
      </a:schemeClr>
      <a:schemeClr val="accent2">
        <a:tint val="70000"/>
      </a:schemeClr>
    </dgm:linClrLst>
    <dgm:effectClrLst/>
    <dgm:txLinClrLst/>
    <dgm:txFillClrLst/>
    <dgm:txEffectClrLst/>
  </dgm:styleLbl>
  <dgm:styleLbl name="lnNode1">
    <dgm:fillClrLst>
      <a:schemeClr val="accent2">
        <a:shade val="80000"/>
      </a:schemeClr>
      <a:schemeClr val="accent2">
        <a:tint val="7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tint val="70000"/>
        <a:alpha val="50000"/>
      </a:schemeClr>
    </dgm:fillClrLst>
    <dgm:linClrLst meth="repeat">
      <a:schemeClr val="lt1"/>
    </dgm:linClrLst>
    <dgm:effectClrLst/>
    <dgm:txLinClrLst/>
    <dgm:txFillClrLst/>
    <dgm:txEffectClrLst/>
  </dgm:styleLbl>
  <dgm:styleLbl name="node2">
    <dgm:fillClrLst>
      <a:schemeClr val="accent2">
        <a:tint val="99000"/>
      </a:schemeClr>
    </dgm:fillClrLst>
    <dgm:linClrLst meth="repeat">
      <a:schemeClr val="lt1"/>
    </dgm:linClrLst>
    <dgm:effectClrLst/>
    <dgm:txLinClrLst/>
    <dgm:txFillClrLst/>
    <dgm:txEffectClrLst/>
  </dgm:styleLbl>
  <dgm:styleLbl name="node3">
    <dgm:fillClrLst>
      <a:schemeClr val="accent2">
        <a:tint val="80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dgm:txEffectClrLst/>
  </dgm:styleLbl>
  <dgm:styleLbl name="f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bgSibTrans2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lt1"/>
    </dgm:txFillClrLst>
    <dgm:txEffectClrLst/>
  </dgm:styleLbl>
  <dgm:styleLbl name="sibTrans1D1">
    <dgm:fillClrLst>
      <a:schemeClr val="accent2">
        <a:shade val="90000"/>
      </a:schemeClr>
      <a:schemeClr val="accent2">
        <a:tint val="70000"/>
      </a:schemeClr>
    </dgm:fillClrLst>
    <dgm:linClrLst>
      <a:schemeClr val="accent2">
        <a:shade val="90000"/>
      </a:schemeClr>
      <a:schemeClr val="accent2">
        <a:tint val="7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9000"/>
      </a:schemeClr>
    </dgm:fillClrLst>
    <dgm:linClrLst meth="repeat">
      <a:schemeClr val="lt1"/>
    </dgm:linClrLst>
    <dgm:effectClrLst/>
    <dgm:txLinClrLst/>
    <dgm:txFillClrLst/>
    <dgm:txEffectClrLst/>
  </dgm:styleLbl>
  <dgm:styleLbl name="asst3">
    <dgm:fillClrLst>
      <a:schemeClr val="accent2">
        <a:tint val="80000"/>
      </a:schemeClr>
    </dgm:fillClrLst>
    <dgm:linClrLst meth="repeat">
      <a:schemeClr val="lt1"/>
    </dgm:linClrLst>
    <dgm:effectClrLst/>
    <dgm:txLinClrLst/>
    <dgm:txFillClrLst/>
    <dgm:txEffectClrLst/>
  </dgm:styleLbl>
  <dgm:styleLbl name="asst4">
    <dgm:fillClrLst>
      <a:schemeClr val="accent2">
        <a:tint val="7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lt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9000"/>
      </a:schemeClr>
    </dgm:fillClrLst>
    <dgm:linClrLst meth="repeat">
      <a:schemeClr val="accent2">
        <a:tint val="99000"/>
      </a:schemeClr>
    </dgm:linClrLst>
    <dgm:effectClrLst/>
    <dgm:txLinClrLst/>
    <dgm:txFillClrLst meth="repeat">
      <a:schemeClr val="tx1"/>
    </dgm:txFillClrLst>
    <dgm:txEffectClrLst/>
  </dgm:styleLbl>
  <dgm:styleLbl name="parChTrans1D3">
    <dgm:fillClrLst meth="repeat">
      <a:schemeClr val="accent2">
        <a:tint val="80000"/>
      </a:schemeClr>
    </dgm:fillClrLst>
    <dgm:linClrLst meth="repeat">
      <a:schemeClr val="accent2">
        <a:tint val="80000"/>
      </a:schemeClr>
    </dgm:linClrLst>
    <dgm:effectClrLst/>
    <dgm:txLinClrLst/>
    <dgm:txFillClrLst meth="repeat">
      <a:schemeClr val="tx1"/>
    </dgm:txFillClrLst>
    <dgm:txEffectClrLst/>
  </dgm:styleLbl>
  <dgm:styleLbl name="parChTrans1D4">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2">
        <a:shade val="80000"/>
      </a:schemeClr>
      <a:schemeClr val="accent2">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D8D6081-CE0D-4897-A54F-6422F4592780}"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EF3BA936-A283-446E-9BB5-8812D8ECF724}">
      <dgm:prSet phldrT="[Text]" custT="1"/>
      <dgm:spPr>
        <a:ln>
          <a:solidFill>
            <a:schemeClr val="accent6">
              <a:lumMod val="50000"/>
            </a:schemeClr>
          </a:solidFill>
        </a:ln>
      </dgm:spPr>
      <dgm:t>
        <a:bodyPr/>
        <a:lstStyle/>
        <a:p>
          <a:pPr rtl="1">
            <a:buFont typeface="Symbol" panose="05050102010706020507" pitchFamily="18" charset="2"/>
            <a:buChar char=""/>
          </a:pPr>
          <a:r>
            <a:rPr lang="ar-SA" sz="2200" b="1" dirty="0">
              <a:solidFill>
                <a:schemeClr val="tx1"/>
              </a:solidFill>
            </a:rPr>
            <a:t>المقوّماتُ الطّبيعيّة</a:t>
          </a:r>
          <a:endParaRPr lang="en-US" sz="2200" dirty="0">
            <a:solidFill>
              <a:schemeClr val="tx1"/>
            </a:solidFill>
          </a:endParaRPr>
        </a:p>
      </dgm:t>
    </dgm:pt>
    <dgm:pt modelId="{7C42F08D-DEB6-4F70-8809-13C8F4DBE691}" type="parTrans" cxnId="{C9BE13E5-BBCA-459B-B4FA-35DB1B7D66C9}">
      <dgm:prSet/>
      <dgm:spPr/>
      <dgm:t>
        <a:bodyPr/>
        <a:lstStyle/>
        <a:p>
          <a:pPr rtl="1"/>
          <a:endParaRPr lang="en-US" sz="2200">
            <a:solidFill>
              <a:schemeClr val="tx1"/>
            </a:solidFill>
          </a:endParaRPr>
        </a:p>
      </dgm:t>
    </dgm:pt>
    <dgm:pt modelId="{8625788A-7723-488A-BE8F-AB5C3DC8C576}" type="sibTrans" cxnId="{C9BE13E5-BBCA-459B-B4FA-35DB1B7D66C9}">
      <dgm:prSet/>
      <dgm:spPr/>
      <dgm:t>
        <a:bodyPr/>
        <a:lstStyle/>
        <a:p>
          <a:pPr rtl="1"/>
          <a:endParaRPr lang="en-US" sz="2200">
            <a:solidFill>
              <a:schemeClr val="tx1"/>
            </a:solidFill>
          </a:endParaRPr>
        </a:p>
      </dgm:t>
    </dgm:pt>
    <dgm:pt modelId="{14EE6F99-B78B-420B-A88C-11EBEEB93F81}">
      <dgm:prSet phldrT="[Text]" custT="1"/>
      <dgm:spPr/>
      <dgm:t>
        <a:bodyPr/>
        <a:lstStyle/>
        <a:p>
          <a:pPr algn="just" rtl="1">
            <a:lnSpc>
              <a:spcPct val="150000"/>
            </a:lnSpc>
          </a:pPr>
          <a:r>
            <a:rPr lang="ar-SA" sz="2200" dirty="0">
              <a:solidFill>
                <a:schemeClr val="tx1"/>
              </a:solidFill>
            </a:rPr>
            <a:t>تتعدّدُ المقوّماتُ الطّبيعيّةُ لتونسَ ما بينَ الموقعِ الجغرافيِّ الهامِّ الّذي ساعدَ في تحديدِ خصائصِ المناخِ الّذي يُعتبَرُ متوسطيّاً في الشّمالِ وعلى طولِ السّواحلِ وشبهَ جافٍ في الجنوب، وكذا التّضاريسُ الّتي تنقسمُ لساحلٍ شماليٍّ صخريٍّ وساحلٍ شرقيٍّ رمليٍّ بالإضافةِ للجبالِ والهضاب</a:t>
          </a:r>
          <a:r>
            <a:rPr lang="ar-SY" sz="2200" dirty="0">
              <a:solidFill>
                <a:schemeClr val="tx1"/>
              </a:solidFill>
            </a:rPr>
            <a:t>،</a:t>
          </a:r>
          <a:r>
            <a:rPr lang="ar-SA" sz="2200" dirty="0">
              <a:solidFill>
                <a:schemeClr val="tx1"/>
              </a:solidFill>
            </a:rPr>
            <a:t> وكذا ساهمَ في تنوّعِ الثّروةِ النّباتيّةِ الّتي تشملُ 2200 نوعٍ منَ النّباتاتِ والأشجار</a:t>
          </a:r>
          <a:r>
            <a:rPr lang="ar-SY" sz="2200" dirty="0">
              <a:solidFill>
                <a:schemeClr val="tx1"/>
              </a:solidFill>
            </a:rPr>
            <a:t>، </a:t>
          </a:r>
          <a:r>
            <a:rPr lang="ar-SA" sz="2200" dirty="0">
              <a:solidFill>
                <a:schemeClr val="tx1"/>
              </a:solidFill>
            </a:rPr>
            <a:t>وكذا الثّروةُ الحيوانيّةُ الّتي تُعَدُّ عاملاً هامّاً من عواملِ الجذبِ السّياحيّ</a:t>
          </a:r>
          <a:r>
            <a:rPr lang="en-US" sz="2200" dirty="0">
              <a:solidFill>
                <a:schemeClr val="tx1"/>
              </a:solidFill>
            </a:rPr>
            <a:t>.</a:t>
          </a:r>
        </a:p>
      </dgm:t>
    </dgm:pt>
    <dgm:pt modelId="{6FC1B0B4-677B-4AFF-ACD2-5C619234007B}" type="parTrans" cxnId="{DC22EE47-1BA8-4616-9890-6313FF20126B}">
      <dgm:prSet/>
      <dgm:spPr/>
      <dgm:t>
        <a:bodyPr/>
        <a:lstStyle/>
        <a:p>
          <a:pPr rtl="1"/>
          <a:endParaRPr lang="en-US" sz="2200">
            <a:solidFill>
              <a:schemeClr val="tx1"/>
            </a:solidFill>
          </a:endParaRPr>
        </a:p>
      </dgm:t>
    </dgm:pt>
    <dgm:pt modelId="{5FD3294F-DDC4-4E74-BD82-F2D995DB0C24}" type="sibTrans" cxnId="{DC22EE47-1BA8-4616-9890-6313FF20126B}">
      <dgm:prSet/>
      <dgm:spPr/>
      <dgm:t>
        <a:bodyPr/>
        <a:lstStyle/>
        <a:p>
          <a:pPr rtl="1"/>
          <a:endParaRPr lang="en-US" sz="2200">
            <a:solidFill>
              <a:schemeClr val="tx1"/>
            </a:solidFill>
          </a:endParaRPr>
        </a:p>
      </dgm:t>
    </dgm:pt>
    <dgm:pt modelId="{C65C15D5-9A28-473E-814D-F714F452085D}" type="pres">
      <dgm:prSet presAssocID="{AD8D6081-CE0D-4897-A54F-6422F4592780}" presName="linear" presStyleCnt="0">
        <dgm:presLayoutVars>
          <dgm:animLvl val="lvl"/>
          <dgm:resizeHandles val="exact"/>
        </dgm:presLayoutVars>
      </dgm:prSet>
      <dgm:spPr/>
    </dgm:pt>
    <dgm:pt modelId="{7D72843E-2438-466F-AAAF-458FC6E7B2F5}" type="pres">
      <dgm:prSet presAssocID="{EF3BA936-A283-446E-9BB5-8812D8ECF724}" presName="parentText" presStyleLbl="node1" presStyleIdx="0" presStyleCnt="1">
        <dgm:presLayoutVars>
          <dgm:chMax val="0"/>
          <dgm:bulletEnabled val="1"/>
        </dgm:presLayoutVars>
      </dgm:prSet>
      <dgm:spPr/>
    </dgm:pt>
    <dgm:pt modelId="{12761D2C-E795-4843-B0C5-EBC7C8CCF332}" type="pres">
      <dgm:prSet presAssocID="{EF3BA936-A283-446E-9BB5-8812D8ECF724}" presName="childText" presStyleLbl="revTx" presStyleIdx="0" presStyleCnt="1">
        <dgm:presLayoutVars>
          <dgm:bulletEnabled val="1"/>
        </dgm:presLayoutVars>
      </dgm:prSet>
      <dgm:spPr/>
    </dgm:pt>
  </dgm:ptLst>
  <dgm:cxnLst>
    <dgm:cxn modelId="{DC22EE47-1BA8-4616-9890-6313FF20126B}" srcId="{EF3BA936-A283-446E-9BB5-8812D8ECF724}" destId="{14EE6F99-B78B-420B-A88C-11EBEEB93F81}" srcOrd="0" destOrd="0" parTransId="{6FC1B0B4-677B-4AFF-ACD2-5C619234007B}" sibTransId="{5FD3294F-DDC4-4E74-BD82-F2D995DB0C24}"/>
    <dgm:cxn modelId="{D6E7419F-10A6-4EAA-A85A-9540129234B2}" type="presOf" srcId="{14EE6F99-B78B-420B-A88C-11EBEEB93F81}" destId="{12761D2C-E795-4843-B0C5-EBC7C8CCF332}" srcOrd="0" destOrd="0" presId="urn:microsoft.com/office/officeart/2005/8/layout/vList2"/>
    <dgm:cxn modelId="{567B47C2-D3F2-4CE2-830F-B52DC887AE00}" type="presOf" srcId="{EF3BA936-A283-446E-9BB5-8812D8ECF724}" destId="{7D72843E-2438-466F-AAAF-458FC6E7B2F5}" srcOrd="0" destOrd="0" presId="urn:microsoft.com/office/officeart/2005/8/layout/vList2"/>
    <dgm:cxn modelId="{C9BE13E5-BBCA-459B-B4FA-35DB1B7D66C9}" srcId="{AD8D6081-CE0D-4897-A54F-6422F4592780}" destId="{EF3BA936-A283-446E-9BB5-8812D8ECF724}" srcOrd="0" destOrd="0" parTransId="{7C42F08D-DEB6-4F70-8809-13C8F4DBE691}" sibTransId="{8625788A-7723-488A-BE8F-AB5C3DC8C576}"/>
    <dgm:cxn modelId="{0D4628F8-40E7-4FFA-971C-0B2C25C033D7}" type="presOf" srcId="{AD8D6081-CE0D-4897-A54F-6422F4592780}" destId="{C65C15D5-9A28-473E-814D-F714F452085D}" srcOrd="0" destOrd="0" presId="urn:microsoft.com/office/officeart/2005/8/layout/vList2"/>
    <dgm:cxn modelId="{9CAFCE6C-3600-4700-9B54-461FED535738}" type="presParOf" srcId="{C65C15D5-9A28-473E-814D-F714F452085D}" destId="{7D72843E-2438-466F-AAAF-458FC6E7B2F5}" srcOrd="0" destOrd="0" presId="urn:microsoft.com/office/officeart/2005/8/layout/vList2"/>
    <dgm:cxn modelId="{A45E1CB0-A0B6-4925-8BFE-D01CF9F56C1A}" type="presParOf" srcId="{C65C15D5-9A28-473E-814D-F714F452085D}" destId="{12761D2C-E795-4843-B0C5-EBC7C8CCF332}"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A8E4B03-A61A-4D45-B92C-9BF85077DDCA}" type="doc">
      <dgm:prSet loTypeId="urn:diagrams.loki3.com/BracketList" loCatId="list" qsTypeId="urn:microsoft.com/office/officeart/2005/8/quickstyle/simple1" qsCatId="simple" csTypeId="urn:microsoft.com/office/officeart/2005/8/colors/accent2_3" csCatId="accent2" phldr="1"/>
      <dgm:spPr/>
      <dgm:t>
        <a:bodyPr/>
        <a:lstStyle/>
        <a:p>
          <a:endParaRPr lang="en-US"/>
        </a:p>
      </dgm:t>
    </dgm:pt>
    <dgm:pt modelId="{8994C9AD-1D42-4CFF-BFF1-4B762454E10E}">
      <dgm:prSet phldrT="[Text]" custT="1"/>
      <dgm:spPr/>
      <dgm:t>
        <a:bodyPr/>
        <a:lstStyle/>
        <a:p>
          <a:pPr rtl="1">
            <a:lnSpc>
              <a:spcPct val="150000"/>
            </a:lnSpc>
            <a:buFont typeface="Wingdings" panose="05000000000000000000" pitchFamily="2" charset="2"/>
            <a:buChar char=""/>
          </a:pPr>
          <a:r>
            <a:rPr lang="ar-SA" sz="2200" b="1" dirty="0">
              <a:solidFill>
                <a:schemeClr val="tx1"/>
              </a:solidFill>
              <a:uFillTx/>
              <a:cs typeface="+mn-cs"/>
            </a:rPr>
            <a:t>أثينا القديمة</a:t>
          </a:r>
          <a:endParaRPr lang="en-US" sz="2200" dirty="0">
            <a:solidFill>
              <a:schemeClr val="tx1"/>
            </a:solidFill>
            <a:cs typeface="+mn-cs"/>
          </a:endParaRPr>
        </a:p>
      </dgm:t>
    </dgm:pt>
    <dgm:pt modelId="{A8554467-C87D-4EA1-B009-8AEFFAFFAA69}" type="parTrans" cxnId="{F0E4C533-16A6-46D0-83BD-09BEAA13979E}">
      <dgm:prSet/>
      <dgm:spPr/>
      <dgm:t>
        <a:bodyPr/>
        <a:lstStyle/>
        <a:p>
          <a:pPr rtl="1">
            <a:lnSpc>
              <a:spcPct val="150000"/>
            </a:lnSpc>
          </a:pPr>
          <a:endParaRPr lang="en-US" sz="2200">
            <a:solidFill>
              <a:schemeClr val="tx1"/>
            </a:solidFill>
            <a:cs typeface="+mn-cs"/>
          </a:endParaRPr>
        </a:p>
      </dgm:t>
    </dgm:pt>
    <dgm:pt modelId="{732B2202-306D-4C70-AA8F-8F6CF2B865DB}" type="sibTrans" cxnId="{F0E4C533-16A6-46D0-83BD-09BEAA13979E}">
      <dgm:prSet/>
      <dgm:spPr/>
      <dgm:t>
        <a:bodyPr/>
        <a:lstStyle/>
        <a:p>
          <a:pPr rtl="1">
            <a:lnSpc>
              <a:spcPct val="150000"/>
            </a:lnSpc>
          </a:pPr>
          <a:endParaRPr lang="en-US" sz="2200">
            <a:solidFill>
              <a:schemeClr val="tx1"/>
            </a:solidFill>
            <a:cs typeface="+mn-cs"/>
          </a:endParaRPr>
        </a:p>
      </dgm:t>
    </dgm:pt>
    <dgm:pt modelId="{844B2D39-422A-4542-87DB-E3D9570BD179}">
      <dgm:prSet phldrT="[Text]" custT="1"/>
      <dgm:spPr>
        <a:ln>
          <a:solidFill>
            <a:schemeClr val="accent6">
              <a:lumMod val="50000"/>
            </a:schemeClr>
          </a:solidFill>
        </a:ln>
      </dgm:spPr>
      <dgm:t>
        <a:bodyPr/>
        <a:lstStyle/>
        <a:p>
          <a:pPr rtl="1">
            <a:lnSpc>
              <a:spcPct val="150000"/>
            </a:lnSpc>
          </a:pPr>
          <a:r>
            <a:rPr lang="ar-SA" sz="2200" dirty="0">
              <a:solidFill>
                <a:schemeClr val="tx1"/>
              </a:solidFill>
              <a:cs typeface="+mn-cs"/>
            </a:rPr>
            <a:t>يمكنُ أن نقولَ بأنّ أثينا مدينةٌ جديدةٌ تحتوي على بعضِ الأبنيةِ الّتي بُنِيَتْ قبلَ نهايةِ القرنِ العشرينَ في الأسلوبِ الكلاسيكيِّ المحدَثِ</a:t>
          </a:r>
          <a:r>
            <a:rPr lang="ar-SY" sz="2200" dirty="0">
              <a:solidFill>
                <a:schemeClr val="tx1"/>
              </a:solidFill>
              <a:cs typeface="+mn-cs"/>
            </a:rPr>
            <a:t>.</a:t>
          </a:r>
          <a:endParaRPr lang="en-US" sz="2200" dirty="0">
            <a:solidFill>
              <a:schemeClr val="tx1"/>
            </a:solidFill>
            <a:cs typeface="+mn-cs"/>
          </a:endParaRPr>
        </a:p>
      </dgm:t>
    </dgm:pt>
    <dgm:pt modelId="{9D828F53-3AB9-4B1D-98A5-F95651878866}" type="parTrans" cxnId="{B46AC75D-F1F3-4897-B677-01C048475B3A}">
      <dgm:prSet/>
      <dgm:spPr/>
      <dgm:t>
        <a:bodyPr/>
        <a:lstStyle/>
        <a:p>
          <a:pPr rtl="1">
            <a:lnSpc>
              <a:spcPct val="150000"/>
            </a:lnSpc>
          </a:pPr>
          <a:endParaRPr lang="en-US" sz="2200">
            <a:solidFill>
              <a:schemeClr val="tx1"/>
            </a:solidFill>
            <a:cs typeface="+mn-cs"/>
          </a:endParaRPr>
        </a:p>
      </dgm:t>
    </dgm:pt>
    <dgm:pt modelId="{9126B18A-FEDA-4A69-8E3C-132C6A434CEE}" type="sibTrans" cxnId="{B46AC75D-F1F3-4897-B677-01C048475B3A}">
      <dgm:prSet/>
      <dgm:spPr/>
      <dgm:t>
        <a:bodyPr/>
        <a:lstStyle/>
        <a:p>
          <a:pPr rtl="1">
            <a:lnSpc>
              <a:spcPct val="150000"/>
            </a:lnSpc>
          </a:pPr>
          <a:endParaRPr lang="en-US" sz="2200">
            <a:solidFill>
              <a:schemeClr val="tx1"/>
            </a:solidFill>
            <a:cs typeface="+mn-cs"/>
          </a:endParaRPr>
        </a:p>
      </dgm:t>
    </dgm:pt>
    <dgm:pt modelId="{6E33CA92-007F-401E-89AE-C19283CE04AA}">
      <dgm:prSet phldrT="[Text]" custT="1"/>
      <dgm:spPr/>
      <dgm:t>
        <a:bodyPr/>
        <a:lstStyle/>
        <a:p>
          <a:pPr rtl="1">
            <a:lnSpc>
              <a:spcPct val="150000"/>
            </a:lnSpc>
            <a:buFont typeface="Wingdings" panose="05000000000000000000" pitchFamily="2" charset="2"/>
            <a:buChar char=""/>
          </a:pPr>
          <a:r>
            <a:rPr lang="ar-SA" sz="2200" b="1" dirty="0">
              <a:solidFill>
                <a:schemeClr val="tx1"/>
              </a:solidFill>
              <a:uFillTx/>
              <a:cs typeface="+mn-cs"/>
            </a:rPr>
            <a:t>المدينةُ القديمة (بلاكا)</a:t>
          </a:r>
          <a:endParaRPr lang="en-US" sz="2200" dirty="0">
            <a:solidFill>
              <a:schemeClr val="tx1"/>
            </a:solidFill>
            <a:cs typeface="+mn-cs"/>
          </a:endParaRPr>
        </a:p>
      </dgm:t>
    </dgm:pt>
    <dgm:pt modelId="{0AE10A1C-B4DA-4703-AC34-94F5456ACEC2}" type="parTrans" cxnId="{F8483905-70C8-4F46-8B9D-6B1C17FB0124}">
      <dgm:prSet/>
      <dgm:spPr/>
      <dgm:t>
        <a:bodyPr/>
        <a:lstStyle/>
        <a:p>
          <a:pPr rtl="1">
            <a:lnSpc>
              <a:spcPct val="150000"/>
            </a:lnSpc>
          </a:pPr>
          <a:endParaRPr lang="en-US" sz="2200">
            <a:solidFill>
              <a:schemeClr val="tx1"/>
            </a:solidFill>
            <a:cs typeface="+mn-cs"/>
          </a:endParaRPr>
        </a:p>
      </dgm:t>
    </dgm:pt>
    <dgm:pt modelId="{825CF946-1236-427B-9440-9725107627E6}" type="sibTrans" cxnId="{F8483905-70C8-4F46-8B9D-6B1C17FB0124}">
      <dgm:prSet/>
      <dgm:spPr/>
      <dgm:t>
        <a:bodyPr/>
        <a:lstStyle/>
        <a:p>
          <a:pPr rtl="1">
            <a:lnSpc>
              <a:spcPct val="150000"/>
            </a:lnSpc>
          </a:pPr>
          <a:endParaRPr lang="en-US" sz="2200">
            <a:solidFill>
              <a:schemeClr val="tx1"/>
            </a:solidFill>
            <a:cs typeface="+mn-cs"/>
          </a:endParaRPr>
        </a:p>
      </dgm:t>
    </dgm:pt>
    <dgm:pt modelId="{D17AA4A7-87CD-40BF-BD8D-EA52F78AFAA4}">
      <dgm:prSet phldrT="[Text]" custT="1"/>
      <dgm:spPr>
        <a:ln>
          <a:solidFill>
            <a:schemeClr val="accent6">
              <a:lumMod val="50000"/>
            </a:schemeClr>
          </a:solidFill>
        </a:ln>
      </dgm:spPr>
      <dgm:t>
        <a:bodyPr/>
        <a:lstStyle/>
        <a:p>
          <a:pPr rtl="1">
            <a:lnSpc>
              <a:spcPct val="150000"/>
            </a:lnSpc>
          </a:pPr>
          <a:r>
            <a:rPr lang="ar-SY" sz="2200" dirty="0">
              <a:solidFill>
                <a:schemeClr val="tx1"/>
              </a:solidFill>
              <a:cs typeface="+mn-cs"/>
            </a:rPr>
            <a:t>تتميّزُ المدينةُ القديمةُ بالسّاحاتِ حيثُ تكتظُّ بالفرقِ الفنّيّةِ الشّعبيّةِ من مختلفِ أنحاءِ العالمِ وبتوفّرِ البنيةِ التّحتيّةِ الرّائعةِ من عناصرِ السّلامةِ العامّةِ كمراكزِ الإطفاءِ</a:t>
          </a:r>
          <a:r>
            <a:rPr lang="ar-EG" sz="2200" dirty="0">
              <a:solidFill>
                <a:schemeClr val="tx1"/>
              </a:solidFill>
              <a:cs typeface="+mn-cs"/>
            </a:rPr>
            <a:t>.</a:t>
          </a:r>
          <a:r>
            <a:rPr lang="ar-SY" sz="2200" dirty="0">
              <a:solidFill>
                <a:schemeClr val="tx1"/>
              </a:solidFill>
              <a:cs typeface="+mn-cs"/>
            </a:rPr>
            <a:t> </a:t>
          </a:r>
          <a:endParaRPr lang="en-US" sz="2200" dirty="0">
            <a:solidFill>
              <a:schemeClr val="tx1"/>
            </a:solidFill>
            <a:cs typeface="+mn-cs"/>
          </a:endParaRPr>
        </a:p>
      </dgm:t>
    </dgm:pt>
    <dgm:pt modelId="{C24E37C3-F088-4239-A61C-8C9A6E80F327}" type="parTrans" cxnId="{8B656157-5E2E-45A1-A746-B3FEA7491378}">
      <dgm:prSet/>
      <dgm:spPr/>
      <dgm:t>
        <a:bodyPr/>
        <a:lstStyle/>
        <a:p>
          <a:pPr rtl="1">
            <a:lnSpc>
              <a:spcPct val="150000"/>
            </a:lnSpc>
          </a:pPr>
          <a:endParaRPr lang="en-US" sz="2200">
            <a:solidFill>
              <a:schemeClr val="tx1"/>
            </a:solidFill>
            <a:cs typeface="+mn-cs"/>
          </a:endParaRPr>
        </a:p>
      </dgm:t>
    </dgm:pt>
    <dgm:pt modelId="{0D3084FB-A485-4E71-8D6B-383D55BE0C3D}" type="sibTrans" cxnId="{8B656157-5E2E-45A1-A746-B3FEA7491378}">
      <dgm:prSet/>
      <dgm:spPr/>
      <dgm:t>
        <a:bodyPr/>
        <a:lstStyle/>
        <a:p>
          <a:pPr rtl="1">
            <a:lnSpc>
              <a:spcPct val="150000"/>
            </a:lnSpc>
          </a:pPr>
          <a:endParaRPr lang="en-US" sz="2200">
            <a:solidFill>
              <a:schemeClr val="tx1"/>
            </a:solidFill>
            <a:cs typeface="+mn-cs"/>
          </a:endParaRPr>
        </a:p>
      </dgm:t>
    </dgm:pt>
    <dgm:pt modelId="{8EE2B745-0540-435F-9160-CE76CC26F267}">
      <dgm:prSet custT="1"/>
      <dgm:spPr>
        <a:ln>
          <a:solidFill>
            <a:schemeClr val="accent6">
              <a:lumMod val="50000"/>
            </a:schemeClr>
          </a:solidFill>
        </a:ln>
      </dgm:spPr>
      <dgm:t>
        <a:bodyPr/>
        <a:lstStyle/>
        <a:p>
          <a:pPr rtl="1">
            <a:lnSpc>
              <a:spcPct val="150000"/>
            </a:lnSpc>
          </a:pPr>
          <a:r>
            <a:rPr lang="ar-SA" sz="2200" dirty="0">
              <a:solidFill>
                <a:schemeClr val="tx1"/>
              </a:solidFill>
              <a:cs typeface="+mn-cs"/>
            </a:rPr>
            <a:t>فالمادّةُ المعماريّةُ التّاريخيّةُ في مدينةِ أثينا قليلةٌ عدا </a:t>
          </a:r>
          <a:r>
            <a:rPr lang="en-US" sz="2200" dirty="0">
              <a:solidFill>
                <a:schemeClr val="tx1"/>
              </a:solidFill>
              <a:cs typeface="+mn-cs"/>
            </a:rPr>
            <a:t>Acropolis</a:t>
          </a:r>
          <a:r>
            <a:rPr lang="ar-SA" sz="2200" dirty="0">
              <a:solidFill>
                <a:schemeClr val="tx1"/>
              </a:solidFill>
              <a:cs typeface="+mn-cs"/>
            </a:rPr>
            <a:t> وبعضِ المباني التّاريخيّةِ والكنائسِ البيزنطيّةِ </a:t>
          </a:r>
          <a:r>
            <a:rPr lang="ar-SY" sz="2200" dirty="0">
              <a:solidFill>
                <a:schemeClr val="tx1"/>
              </a:solidFill>
              <a:cs typeface="+mn-cs"/>
            </a:rPr>
            <a:t>.</a:t>
          </a:r>
          <a:endParaRPr lang="en-US" sz="2200" dirty="0">
            <a:solidFill>
              <a:schemeClr val="tx1"/>
            </a:solidFill>
            <a:cs typeface="+mn-cs"/>
          </a:endParaRPr>
        </a:p>
      </dgm:t>
    </dgm:pt>
    <dgm:pt modelId="{63A12773-EEBB-44F1-A567-A5A28461CFC3}" type="parTrans" cxnId="{0E0654FC-09C1-42B3-B95F-6B3C09DDC003}">
      <dgm:prSet/>
      <dgm:spPr/>
      <dgm:t>
        <a:bodyPr/>
        <a:lstStyle/>
        <a:p>
          <a:pPr rtl="1">
            <a:lnSpc>
              <a:spcPct val="150000"/>
            </a:lnSpc>
          </a:pPr>
          <a:endParaRPr lang="en-US" sz="2200">
            <a:solidFill>
              <a:schemeClr val="tx1"/>
            </a:solidFill>
            <a:cs typeface="+mn-cs"/>
          </a:endParaRPr>
        </a:p>
      </dgm:t>
    </dgm:pt>
    <dgm:pt modelId="{BB3F9E97-3A47-4045-AA62-FC4C2F2E8F3D}" type="sibTrans" cxnId="{0E0654FC-09C1-42B3-B95F-6B3C09DDC003}">
      <dgm:prSet/>
      <dgm:spPr/>
      <dgm:t>
        <a:bodyPr/>
        <a:lstStyle/>
        <a:p>
          <a:pPr rtl="1">
            <a:lnSpc>
              <a:spcPct val="150000"/>
            </a:lnSpc>
          </a:pPr>
          <a:endParaRPr lang="en-US" sz="2200">
            <a:solidFill>
              <a:schemeClr val="tx1"/>
            </a:solidFill>
            <a:cs typeface="+mn-cs"/>
          </a:endParaRPr>
        </a:p>
      </dgm:t>
    </dgm:pt>
    <dgm:pt modelId="{C7DB8BF4-DF65-46D8-B757-C58F74B515CE}" type="pres">
      <dgm:prSet presAssocID="{3A8E4B03-A61A-4D45-B92C-9BF85077DDCA}" presName="Name0" presStyleCnt="0">
        <dgm:presLayoutVars>
          <dgm:dir val="rev"/>
          <dgm:animLvl val="lvl"/>
          <dgm:resizeHandles val="exact"/>
        </dgm:presLayoutVars>
      </dgm:prSet>
      <dgm:spPr/>
    </dgm:pt>
    <dgm:pt modelId="{64FF9D82-E82C-42D5-A229-035EFB747AA6}" type="pres">
      <dgm:prSet presAssocID="{8994C9AD-1D42-4CFF-BFF1-4B762454E10E}" presName="linNode" presStyleCnt="0"/>
      <dgm:spPr/>
    </dgm:pt>
    <dgm:pt modelId="{F59DE361-7CBE-4D87-AC8B-E3E27A42945D}" type="pres">
      <dgm:prSet presAssocID="{8994C9AD-1D42-4CFF-BFF1-4B762454E10E}" presName="parTx" presStyleLbl="revTx" presStyleIdx="0" presStyleCnt="2">
        <dgm:presLayoutVars>
          <dgm:chMax val="1"/>
          <dgm:bulletEnabled val="1"/>
        </dgm:presLayoutVars>
      </dgm:prSet>
      <dgm:spPr/>
    </dgm:pt>
    <dgm:pt modelId="{A126C541-5BA7-4A5D-8BE3-E87263C5A190}" type="pres">
      <dgm:prSet presAssocID="{8994C9AD-1D42-4CFF-BFF1-4B762454E10E}" presName="bracket" presStyleLbl="parChTrans1D1" presStyleIdx="0" presStyleCnt="2"/>
      <dgm:spPr/>
    </dgm:pt>
    <dgm:pt modelId="{295C12A9-AC7E-45F4-9F24-FF66ECD7F28A}" type="pres">
      <dgm:prSet presAssocID="{8994C9AD-1D42-4CFF-BFF1-4B762454E10E}" presName="spH" presStyleCnt="0"/>
      <dgm:spPr/>
    </dgm:pt>
    <dgm:pt modelId="{9EDEDC72-6ED5-4A98-8B9C-DEA044BB9929}" type="pres">
      <dgm:prSet presAssocID="{8994C9AD-1D42-4CFF-BFF1-4B762454E10E}" presName="desTx" presStyleLbl="node1" presStyleIdx="0" presStyleCnt="2">
        <dgm:presLayoutVars>
          <dgm:bulletEnabled val="1"/>
        </dgm:presLayoutVars>
      </dgm:prSet>
      <dgm:spPr/>
    </dgm:pt>
    <dgm:pt modelId="{7DCC17F4-1030-4CD8-833C-547D55B2EA5C}" type="pres">
      <dgm:prSet presAssocID="{732B2202-306D-4C70-AA8F-8F6CF2B865DB}" presName="spV" presStyleCnt="0"/>
      <dgm:spPr/>
    </dgm:pt>
    <dgm:pt modelId="{4799A9D5-7CEF-4D4F-92B3-2A883FFAB860}" type="pres">
      <dgm:prSet presAssocID="{6E33CA92-007F-401E-89AE-C19283CE04AA}" presName="linNode" presStyleCnt="0"/>
      <dgm:spPr/>
    </dgm:pt>
    <dgm:pt modelId="{570FCDAC-EFA1-4CFB-9498-89DFA7F94522}" type="pres">
      <dgm:prSet presAssocID="{6E33CA92-007F-401E-89AE-C19283CE04AA}" presName="parTx" presStyleLbl="revTx" presStyleIdx="1" presStyleCnt="2">
        <dgm:presLayoutVars>
          <dgm:chMax val="1"/>
          <dgm:bulletEnabled val="1"/>
        </dgm:presLayoutVars>
      </dgm:prSet>
      <dgm:spPr/>
    </dgm:pt>
    <dgm:pt modelId="{EBBD7467-77BB-47AB-95A2-07799655F21E}" type="pres">
      <dgm:prSet presAssocID="{6E33CA92-007F-401E-89AE-C19283CE04AA}" presName="bracket" presStyleLbl="parChTrans1D1" presStyleIdx="1" presStyleCnt="2"/>
      <dgm:spPr/>
    </dgm:pt>
    <dgm:pt modelId="{F522B067-CAEB-4ED1-B311-6E0F91DB8912}" type="pres">
      <dgm:prSet presAssocID="{6E33CA92-007F-401E-89AE-C19283CE04AA}" presName="spH" presStyleCnt="0"/>
      <dgm:spPr/>
    </dgm:pt>
    <dgm:pt modelId="{418ABDE1-8160-4399-9083-1870C200544C}" type="pres">
      <dgm:prSet presAssocID="{6E33CA92-007F-401E-89AE-C19283CE04AA}" presName="desTx" presStyleLbl="node1" presStyleIdx="1" presStyleCnt="2">
        <dgm:presLayoutVars>
          <dgm:bulletEnabled val="1"/>
        </dgm:presLayoutVars>
      </dgm:prSet>
      <dgm:spPr/>
    </dgm:pt>
  </dgm:ptLst>
  <dgm:cxnLst>
    <dgm:cxn modelId="{F8483905-70C8-4F46-8B9D-6B1C17FB0124}" srcId="{3A8E4B03-A61A-4D45-B92C-9BF85077DDCA}" destId="{6E33CA92-007F-401E-89AE-C19283CE04AA}" srcOrd="1" destOrd="0" parTransId="{0AE10A1C-B4DA-4703-AC34-94F5456ACEC2}" sibTransId="{825CF946-1236-427B-9440-9725107627E6}"/>
    <dgm:cxn modelId="{F0E4C533-16A6-46D0-83BD-09BEAA13979E}" srcId="{3A8E4B03-A61A-4D45-B92C-9BF85077DDCA}" destId="{8994C9AD-1D42-4CFF-BFF1-4B762454E10E}" srcOrd="0" destOrd="0" parTransId="{A8554467-C87D-4EA1-B009-8AEFFAFFAA69}" sibTransId="{732B2202-306D-4C70-AA8F-8F6CF2B865DB}"/>
    <dgm:cxn modelId="{B46AC75D-F1F3-4897-B677-01C048475B3A}" srcId="{8994C9AD-1D42-4CFF-BFF1-4B762454E10E}" destId="{844B2D39-422A-4542-87DB-E3D9570BD179}" srcOrd="0" destOrd="0" parTransId="{9D828F53-3AB9-4B1D-98A5-F95651878866}" sibTransId="{9126B18A-FEDA-4A69-8E3C-132C6A434CEE}"/>
    <dgm:cxn modelId="{8B656157-5E2E-45A1-A746-B3FEA7491378}" srcId="{6E33CA92-007F-401E-89AE-C19283CE04AA}" destId="{D17AA4A7-87CD-40BF-BD8D-EA52F78AFAA4}" srcOrd="0" destOrd="0" parTransId="{C24E37C3-F088-4239-A61C-8C9A6E80F327}" sibTransId="{0D3084FB-A485-4E71-8D6B-383D55BE0C3D}"/>
    <dgm:cxn modelId="{2AE85A7A-B79C-443B-B8D5-19E571317C6A}" type="presOf" srcId="{844B2D39-422A-4542-87DB-E3D9570BD179}" destId="{9EDEDC72-6ED5-4A98-8B9C-DEA044BB9929}" srcOrd="0" destOrd="0" presId="urn:diagrams.loki3.com/BracketList"/>
    <dgm:cxn modelId="{A12B17C8-C6F5-42C9-97E0-84A960B22EDC}" type="presOf" srcId="{8EE2B745-0540-435F-9160-CE76CC26F267}" destId="{9EDEDC72-6ED5-4A98-8B9C-DEA044BB9929}" srcOrd="0" destOrd="1" presId="urn:diagrams.loki3.com/BracketList"/>
    <dgm:cxn modelId="{14A7E8D0-D7AF-425A-8DF8-993F9B86E9AA}" type="presOf" srcId="{8994C9AD-1D42-4CFF-BFF1-4B762454E10E}" destId="{F59DE361-7CBE-4D87-AC8B-E3E27A42945D}" srcOrd="0" destOrd="0" presId="urn:diagrams.loki3.com/BracketList"/>
    <dgm:cxn modelId="{341EB9DA-2499-4531-8F53-CF051CB51B42}" type="presOf" srcId="{6E33CA92-007F-401E-89AE-C19283CE04AA}" destId="{570FCDAC-EFA1-4CFB-9498-89DFA7F94522}" srcOrd="0" destOrd="0" presId="urn:diagrams.loki3.com/BracketList"/>
    <dgm:cxn modelId="{28C270E7-2A37-403F-8663-BA17E7767368}" type="presOf" srcId="{D17AA4A7-87CD-40BF-BD8D-EA52F78AFAA4}" destId="{418ABDE1-8160-4399-9083-1870C200544C}" srcOrd="0" destOrd="0" presId="urn:diagrams.loki3.com/BracketList"/>
    <dgm:cxn modelId="{8E8A8CFA-B32B-431C-B8B7-7209890B96BF}" type="presOf" srcId="{3A8E4B03-A61A-4D45-B92C-9BF85077DDCA}" destId="{C7DB8BF4-DF65-46D8-B757-C58F74B515CE}" srcOrd="0" destOrd="0" presId="urn:diagrams.loki3.com/BracketList"/>
    <dgm:cxn modelId="{0E0654FC-09C1-42B3-B95F-6B3C09DDC003}" srcId="{8994C9AD-1D42-4CFF-BFF1-4B762454E10E}" destId="{8EE2B745-0540-435F-9160-CE76CC26F267}" srcOrd="1" destOrd="0" parTransId="{63A12773-EEBB-44F1-A567-A5A28461CFC3}" sibTransId="{BB3F9E97-3A47-4045-AA62-FC4C2F2E8F3D}"/>
    <dgm:cxn modelId="{49A15A63-FA18-4B3D-93E8-ABE0AE9BB2E7}" type="presParOf" srcId="{C7DB8BF4-DF65-46D8-B757-C58F74B515CE}" destId="{64FF9D82-E82C-42D5-A229-035EFB747AA6}" srcOrd="0" destOrd="0" presId="urn:diagrams.loki3.com/BracketList"/>
    <dgm:cxn modelId="{144EA434-360D-4368-B6C3-D2F968A127B0}" type="presParOf" srcId="{64FF9D82-E82C-42D5-A229-035EFB747AA6}" destId="{F59DE361-7CBE-4D87-AC8B-E3E27A42945D}" srcOrd="0" destOrd="0" presId="urn:diagrams.loki3.com/BracketList"/>
    <dgm:cxn modelId="{87325DDA-A359-4B25-80C2-5CE86FD0E79A}" type="presParOf" srcId="{64FF9D82-E82C-42D5-A229-035EFB747AA6}" destId="{A126C541-5BA7-4A5D-8BE3-E87263C5A190}" srcOrd="1" destOrd="0" presId="urn:diagrams.loki3.com/BracketList"/>
    <dgm:cxn modelId="{45D19EF8-A5BC-416D-B560-BC0E6C9D0212}" type="presParOf" srcId="{64FF9D82-E82C-42D5-A229-035EFB747AA6}" destId="{295C12A9-AC7E-45F4-9F24-FF66ECD7F28A}" srcOrd="2" destOrd="0" presId="urn:diagrams.loki3.com/BracketList"/>
    <dgm:cxn modelId="{82FB915A-6E55-4C03-97E4-9E68ADD17EE8}" type="presParOf" srcId="{64FF9D82-E82C-42D5-A229-035EFB747AA6}" destId="{9EDEDC72-6ED5-4A98-8B9C-DEA044BB9929}" srcOrd="3" destOrd="0" presId="urn:diagrams.loki3.com/BracketList"/>
    <dgm:cxn modelId="{9F0980FC-7B1C-4CB2-BF82-75013020B3A7}" type="presParOf" srcId="{C7DB8BF4-DF65-46D8-B757-C58F74B515CE}" destId="{7DCC17F4-1030-4CD8-833C-547D55B2EA5C}" srcOrd="1" destOrd="0" presId="urn:diagrams.loki3.com/BracketList"/>
    <dgm:cxn modelId="{735D18C0-0863-4537-A510-444FCAE8C6F3}" type="presParOf" srcId="{C7DB8BF4-DF65-46D8-B757-C58F74B515CE}" destId="{4799A9D5-7CEF-4D4F-92B3-2A883FFAB860}" srcOrd="2" destOrd="0" presId="urn:diagrams.loki3.com/BracketList"/>
    <dgm:cxn modelId="{A6BE205A-303F-4808-8A78-23D315DAAB9E}" type="presParOf" srcId="{4799A9D5-7CEF-4D4F-92B3-2A883FFAB860}" destId="{570FCDAC-EFA1-4CFB-9498-89DFA7F94522}" srcOrd="0" destOrd="0" presId="urn:diagrams.loki3.com/BracketList"/>
    <dgm:cxn modelId="{D98AA4E7-2C75-48E7-87D7-A4ACE56EC4F4}" type="presParOf" srcId="{4799A9D5-7CEF-4D4F-92B3-2A883FFAB860}" destId="{EBBD7467-77BB-47AB-95A2-07799655F21E}" srcOrd="1" destOrd="0" presId="urn:diagrams.loki3.com/BracketList"/>
    <dgm:cxn modelId="{AFA06B4B-FBC7-4C36-A31D-3FD8C73C60BF}" type="presParOf" srcId="{4799A9D5-7CEF-4D4F-92B3-2A883FFAB860}" destId="{F522B067-CAEB-4ED1-B311-6E0F91DB8912}" srcOrd="2" destOrd="0" presId="urn:diagrams.loki3.com/BracketList"/>
    <dgm:cxn modelId="{2B979BCF-DDA4-42FE-B89F-59ADFEA0D0C0}" type="presParOf" srcId="{4799A9D5-7CEF-4D4F-92B3-2A883FFAB860}" destId="{418ABDE1-8160-4399-9083-1870C200544C}"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A8E4B03-A61A-4D45-B92C-9BF85077DDCA}" type="doc">
      <dgm:prSet loTypeId="urn:diagrams.loki3.com/BracketList" loCatId="list" qsTypeId="urn:microsoft.com/office/officeart/2005/8/quickstyle/simple1" qsCatId="simple" csTypeId="urn:microsoft.com/office/officeart/2005/8/colors/accent2_3" csCatId="accent2" phldr="1"/>
      <dgm:spPr/>
      <dgm:t>
        <a:bodyPr/>
        <a:lstStyle/>
        <a:p>
          <a:endParaRPr lang="en-US"/>
        </a:p>
      </dgm:t>
    </dgm:pt>
    <dgm:pt modelId="{8994C9AD-1D42-4CFF-BFF1-4B762454E10E}">
      <dgm:prSet phldrT="[Text]" custT="1"/>
      <dgm:spPr/>
      <dgm:t>
        <a:bodyPr/>
        <a:lstStyle/>
        <a:p>
          <a:pPr rtl="1">
            <a:lnSpc>
              <a:spcPct val="150000"/>
            </a:lnSpc>
            <a:buFont typeface="Wingdings" panose="05000000000000000000" pitchFamily="2" charset="2"/>
            <a:buChar char=""/>
          </a:pPr>
          <a:r>
            <a:rPr lang="ar-SA" sz="2200" b="1" dirty="0">
              <a:solidFill>
                <a:schemeClr val="tx1"/>
              </a:solidFill>
              <a:uFillTx/>
            </a:rPr>
            <a:t>الأنصابُ والمواقعُ التّاريخيّة</a:t>
          </a:r>
          <a:endParaRPr lang="en-US" sz="2200" dirty="0">
            <a:solidFill>
              <a:schemeClr val="tx1"/>
            </a:solidFill>
          </a:endParaRPr>
        </a:p>
      </dgm:t>
    </dgm:pt>
    <dgm:pt modelId="{A8554467-C87D-4EA1-B009-8AEFFAFFAA69}" type="parTrans" cxnId="{F0E4C533-16A6-46D0-83BD-09BEAA13979E}">
      <dgm:prSet/>
      <dgm:spPr/>
      <dgm:t>
        <a:bodyPr/>
        <a:lstStyle/>
        <a:p>
          <a:pPr rtl="1">
            <a:lnSpc>
              <a:spcPct val="150000"/>
            </a:lnSpc>
          </a:pPr>
          <a:endParaRPr lang="en-US" sz="2200">
            <a:solidFill>
              <a:schemeClr val="tx1"/>
            </a:solidFill>
          </a:endParaRPr>
        </a:p>
      </dgm:t>
    </dgm:pt>
    <dgm:pt modelId="{732B2202-306D-4C70-AA8F-8F6CF2B865DB}" type="sibTrans" cxnId="{F0E4C533-16A6-46D0-83BD-09BEAA13979E}">
      <dgm:prSet/>
      <dgm:spPr/>
      <dgm:t>
        <a:bodyPr/>
        <a:lstStyle/>
        <a:p>
          <a:pPr rtl="1">
            <a:lnSpc>
              <a:spcPct val="150000"/>
            </a:lnSpc>
          </a:pPr>
          <a:endParaRPr lang="en-US" sz="2200">
            <a:solidFill>
              <a:schemeClr val="tx1"/>
            </a:solidFill>
          </a:endParaRPr>
        </a:p>
      </dgm:t>
    </dgm:pt>
    <dgm:pt modelId="{844B2D39-422A-4542-87DB-E3D9570BD179}">
      <dgm:prSet phldrT="[Text]" custT="1"/>
      <dgm:spPr>
        <a:ln>
          <a:solidFill>
            <a:schemeClr val="accent6">
              <a:lumMod val="50000"/>
            </a:schemeClr>
          </a:solidFill>
        </a:ln>
      </dgm:spPr>
      <dgm:t>
        <a:bodyPr/>
        <a:lstStyle/>
        <a:p>
          <a:pPr rtl="1">
            <a:lnSpc>
              <a:spcPct val="100000"/>
            </a:lnSpc>
            <a:spcAft>
              <a:spcPts val="0"/>
            </a:spcAft>
          </a:pPr>
          <a:r>
            <a:rPr lang="ar-SA" sz="2200" b="0" dirty="0">
              <a:solidFill>
                <a:schemeClr val="tx1"/>
              </a:solidFill>
            </a:rPr>
            <a:t>موقفُ باصاتِ الوفودِ وسياراتِ الزّوّار</a:t>
          </a:r>
          <a:r>
            <a:rPr lang="ar-SY" sz="2200" b="0" dirty="0">
              <a:solidFill>
                <a:schemeClr val="tx1"/>
              </a:solidFill>
            </a:rPr>
            <a:t>.</a:t>
          </a:r>
          <a:endParaRPr lang="en-US" sz="2200" b="0" dirty="0">
            <a:solidFill>
              <a:schemeClr val="tx1"/>
            </a:solidFill>
          </a:endParaRPr>
        </a:p>
      </dgm:t>
    </dgm:pt>
    <dgm:pt modelId="{9D828F53-3AB9-4B1D-98A5-F95651878866}" type="parTrans" cxnId="{B46AC75D-F1F3-4897-B677-01C048475B3A}">
      <dgm:prSet/>
      <dgm:spPr/>
      <dgm:t>
        <a:bodyPr/>
        <a:lstStyle/>
        <a:p>
          <a:pPr rtl="1">
            <a:lnSpc>
              <a:spcPct val="150000"/>
            </a:lnSpc>
          </a:pPr>
          <a:endParaRPr lang="en-US" sz="2200">
            <a:solidFill>
              <a:schemeClr val="tx1"/>
            </a:solidFill>
          </a:endParaRPr>
        </a:p>
      </dgm:t>
    </dgm:pt>
    <dgm:pt modelId="{9126B18A-FEDA-4A69-8E3C-132C6A434CEE}" type="sibTrans" cxnId="{B46AC75D-F1F3-4897-B677-01C048475B3A}">
      <dgm:prSet/>
      <dgm:spPr/>
      <dgm:t>
        <a:bodyPr/>
        <a:lstStyle/>
        <a:p>
          <a:pPr rtl="1">
            <a:lnSpc>
              <a:spcPct val="150000"/>
            </a:lnSpc>
          </a:pPr>
          <a:endParaRPr lang="en-US" sz="2200">
            <a:solidFill>
              <a:schemeClr val="tx1"/>
            </a:solidFill>
          </a:endParaRPr>
        </a:p>
      </dgm:t>
    </dgm:pt>
    <dgm:pt modelId="{2B43918C-162F-4ADB-8DA8-2772111D5F1D}">
      <dgm:prSet custT="1"/>
      <dgm:spPr>
        <a:ln>
          <a:solidFill>
            <a:schemeClr val="accent6">
              <a:lumMod val="50000"/>
            </a:schemeClr>
          </a:solidFill>
        </a:ln>
      </dgm:spPr>
      <dgm:t>
        <a:bodyPr/>
        <a:lstStyle/>
        <a:p>
          <a:pPr rtl="1">
            <a:lnSpc>
              <a:spcPct val="100000"/>
            </a:lnSpc>
            <a:spcAft>
              <a:spcPts val="0"/>
            </a:spcAft>
          </a:pPr>
          <a:r>
            <a:rPr lang="ar-SA" sz="2200" b="0" dirty="0">
              <a:solidFill>
                <a:schemeClr val="tx1"/>
              </a:solidFill>
            </a:rPr>
            <a:t>موقعُ تجمّعِ الزّوّار</a:t>
          </a:r>
          <a:r>
            <a:rPr lang="ar-SY" sz="2200" b="0" dirty="0">
              <a:solidFill>
                <a:schemeClr val="tx1"/>
              </a:solidFill>
            </a:rPr>
            <a:t>.</a:t>
          </a:r>
          <a:endParaRPr lang="en-US" sz="2200" b="0" dirty="0">
            <a:solidFill>
              <a:schemeClr val="tx1"/>
            </a:solidFill>
          </a:endParaRPr>
        </a:p>
      </dgm:t>
    </dgm:pt>
    <dgm:pt modelId="{FCD662DA-8D22-44A3-9C3F-1774953E49C6}" type="parTrans" cxnId="{306A1004-0B7E-4EF3-AC92-E9F2BE750E2B}">
      <dgm:prSet/>
      <dgm:spPr/>
      <dgm:t>
        <a:bodyPr/>
        <a:lstStyle/>
        <a:p>
          <a:pPr rtl="1">
            <a:lnSpc>
              <a:spcPct val="150000"/>
            </a:lnSpc>
          </a:pPr>
          <a:endParaRPr lang="en-US" sz="2200">
            <a:solidFill>
              <a:schemeClr val="tx1"/>
            </a:solidFill>
          </a:endParaRPr>
        </a:p>
      </dgm:t>
    </dgm:pt>
    <dgm:pt modelId="{EFEAA215-3F16-4907-80C9-EFE92DA8D504}" type="sibTrans" cxnId="{306A1004-0B7E-4EF3-AC92-E9F2BE750E2B}">
      <dgm:prSet/>
      <dgm:spPr/>
      <dgm:t>
        <a:bodyPr/>
        <a:lstStyle/>
        <a:p>
          <a:pPr rtl="1">
            <a:lnSpc>
              <a:spcPct val="150000"/>
            </a:lnSpc>
          </a:pPr>
          <a:endParaRPr lang="en-US" sz="2200">
            <a:solidFill>
              <a:schemeClr val="tx1"/>
            </a:solidFill>
          </a:endParaRPr>
        </a:p>
      </dgm:t>
    </dgm:pt>
    <dgm:pt modelId="{F81A4725-B7E6-479A-BD20-4E67C0E6BD47}">
      <dgm:prSet custT="1"/>
      <dgm:spPr>
        <a:ln>
          <a:solidFill>
            <a:schemeClr val="accent6">
              <a:lumMod val="50000"/>
            </a:schemeClr>
          </a:solidFill>
        </a:ln>
      </dgm:spPr>
      <dgm:t>
        <a:bodyPr/>
        <a:lstStyle/>
        <a:p>
          <a:pPr rtl="1">
            <a:lnSpc>
              <a:spcPct val="100000"/>
            </a:lnSpc>
            <a:spcAft>
              <a:spcPts val="0"/>
            </a:spcAft>
          </a:pPr>
          <a:r>
            <a:rPr lang="ar-SY" sz="2200" b="0" dirty="0">
              <a:solidFill>
                <a:schemeClr val="tx1"/>
              </a:solidFill>
            </a:rPr>
            <a:t>مسارُ الزّيارةِ ومساراتُ حرمِ الآثار.</a:t>
          </a:r>
          <a:endParaRPr lang="en-US" sz="2200" b="0" dirty="0">
            <a:solidFill>
              <a:schemeClr val="tx1"/>
            </a:solidFill>
          </a:endParaRPr>
        </a:p>
      </dgm:t>
    </dgm:pt>
    <dgm:pt modelId="{D785566C-5955-44BC-BCCE-9052010E5CFE}" type="parTrans" cxnId="{D9DCD38B-F499-4FFF-A02E-27496A6215F2}">
      <dgm:prSet/>
      <dgm:spPr/>
      <dgm:t>
        <a:bodyPr/>
        <a:lstStyle/>
        <a:p>
          <a:pPr rtl="1">
            <a:lnSpc>
              <a:spcPct val="150000"/>
            </a:lnSpc>
          </a:pPr>
          <a:endParaRPr lang="en-US" sz="2200">
            <a:solidFill>
              <a:schemeClr val="tx1"/>
            </a:solidFill>
          </a:endParaRPr>
        </a:p>
      </dgm:t>
    </dgm:pt>
    <dgm:pt modelId="{065C2A08-C9B6-4FCD-8AF4-FAE4E3A5B1E1}" type="sibTrans" cxnId="{D9DCD38B-F499-4FFF-A02E-27496A6215F2}">
      <dgm:prSet/>
      <dgm:spPr/>
      <dgm:t>
        <a:bodyPr/>
        <a:lstStyle/>
        <a:p>
          <a:pPr rtl="1">
            <a:lnSpc>
              <a:spcPct val="150000"/>
            </a:lnSpc>
          </a:pPr>
          <a:endParaRPr lang="en-US" sz="2200">
            <a:solidFill>
              <a:schemeClr val="tx1"/>
            </a:solidFill>
          </a:endParaRPr>
        </a:p>
      </dgm:t>
    </dgm:pt>
    <dgm:pt modelId="{61D8D817-2117-42A4-892D-D159B6645B4B}">
      <dgm:prSet custT="1"/>
      <dgm:spPr>
        <a:ln>
          <a:solidFill>
            <a:schemeClr val="accent6">
              <a:lumMod val="50000"/>
            </a:schemeClr>
          </a:solidFill>
        </a:ln>
      </dgm:spPr>
      <dgm:t>
        <a:bodyPr/>
        <a:lstStyle/>
        <a:p>
          <a:pPr rtl="1">
            <a:lnSpc>
              <a:spcPct val="100000"/>
            </a:lnSpc>
            <a:spcAft>
              <a:spcPts val="0"/>
            </a:spcAft>
          </a:pPr>
          <a:r>
            <a:rPr lang="ar-SA" sz="2200" b="0" dirty="0">
              <a:solidFill>
                <a:schemeClr val="tx1"/>
              </a:solidFill>
            </a:rPr>
            <a:t>الأدراجُ والمنحدرات</a:t>
          </a:r>
          <a:r>
            <a:rPr lang="ar-SY" sz="2200" b="0" dirty="0">
              <a:solidFill>
                <a:schemeClr val="tx1"/>
              </a:solidFill>
            </a:rPr>
            <a:t>.</a:t>
          </a:r>
          <a:endParaRPr lang="en-US" sz="2200" b="0" dirty="0">
            <a:solidFill>
              <a:schemeClr val="tx1"/>
            </a:solidFill>
          </a:endParaRPr>
        </a:p>
      </dgm:t>
    </dgm:pt>
    <dgm:pt modelId="{3CCB2FE3-6840-4F43-9041-25C52239177A}" type="parTrans" cxnId="{B4970E01-17EE-4389-BBA9-2F3C1901DFAC}">
      <dgm:prSet/>
      <dgm:spPr/>
      <dgm:t>
        <a:bodyPr/>
        <a:lstStyle/>
        <a:p>
          <a:pPr rtl="1">
            <a:lnSpc>
              <a:spcPct val="150000"/>
            </a:lnSpc>
          </a:pPr>
          <a:endParaRPr lang="en-US" sz="2200">
            <a:solidFill>
              <a:schemeClr val="tx1"/>
            </a:solidFill>
          </a:endParaRPr>
        </a:p>
      </dgm:t>
    </dgm:pt>
    <dgm:pt modelId="{8D8B0976-F4FB-47AF-8F9B-15333DF1A09F}" type="sibTrans" cxnId="{B4970E01-17EE-4389-BBA9-2F3C1901DFAC}">
      <dgm:prSet/>
      <dgm:spPr/>
      <dgm:t>
        <a:bodyPr/>
        <a:lstStyle/>
        <a:p>
          <a:pPr rtl="1">
            <a:lnSpc>
              <a:spcPct val="150000"/>
            </a:lnSpc>
          </a:pPr>
          <a:endParaRPr lang="en-US" sz="2200">
            <a:solidFill>
              <a:schemeClr val="tx1"/>
            </a:solidFill>
          </a:endParaRPr>
        </a:p>
      </dgm:t>
    </dgm:pt>
    <dgm:pt modelId="{E02A83F2-B5B4-4419-8FFA-E8AE201F35D8}">
      <dgm:prSet custT="1"/>
      <dgm:spPr>
        <a:ln>
          <a:solidFill>
            <a:schemeClr val="accent6">
              <a:lumMod val="50000"/>
            </a:schemeClr>
          </a:solidFill>
        </a:ln>
      </dgm:spPr>
      <dgm:t>
        <a:bodyPr/>
        <a:lstStyle/>
        <a:p>
          <a:pPr rtl="1">
            <a:lnSpc>
              <a:spcPct val="100000"/>
            </a:lnSpc>
            <a:spcAft>
              <a:spcPts val="0"/>
            </a:spcAft>
          </a:pPr>
          <a:r>
            <a:rPr lang="ar-SY" sz="2200" b="0" dirty="0">
              <a:solidFill>
                <a:schemeClr val="tx1"/>
              </a:solidFill>
            </a:rPr>
            <a:t>ال</a:t>
          </a:r>
          <a:r>
            <a:rPr lang="ar-SA" sz="2200" b="0" dirty="0">
              <a:solidFill>
                <a:schemeClr val="tx1"/>
              </a:solidFill>
            </a:rPr>
            <a:t>تّحديدُ و</a:t>
          </a:r>
          <a:r>
            <a:rPr lang="ar-SY" sz="2200" b="0" dirty="0">
              <a:solidFill>
                <a:schemeClr val="tx1"/>
              </a:solidFill>
            </a:rPr>
            <a:t>ال</a:t>
          </a:r>
          <a:r>
            <a:rPr lang="ar-SA" sz="2200" b="0" dirty="0">
              <a:solidFill>
                <a:schemeClr val="tx1"/>
              </a:solidFill>
            </a:rPr>
            <a:t>حماية</a:t>
          </a:r>
          <a:r>
            <a:rPr lang="ar-SY" sz="2200" b="0" dirty="0">
              <a:solidFill>
                <a:schemeClr val="tx1"/>
              </a:solidFill>
            </a:rPr>
            <a:t>.</a:t>
          </a:r>
          <a:endParaRPr lang="en-US" sz="2200" b="0" dirty="0">
            <a:solidFill>
              <a:schemeClr val="tx1"/>
            </a:solidFill>
          </a:endParaRPr>
        </a:p>
      </dgm:t>
    </dgm:pt>
    <dgm:pt modelId="{CBE7A307-02AD-4476-9DBF-8768CF24BB1E}" type="parTrans" cxnId="{C7F5B405-068D-42B0-949A-7C9AA8B8E464}">
      <dgm:prSet/>
      <dgm:spPr/>
      <dgm:t>
        <a:bodyPr/>
        <a:lstStyle/>
        <a:p>
          <a:pPr rtl="1">
            <a:lnSpc>
              <a:spcPct val="150000"/>
            </a:lnSpc>
          </a:pPr>
          <a:endParaRPr lang="en-US" sz="2200">
            <a:solidFill>
              <a:schemeClr val="tx1"/>
            </a:solidFill>
          </a:endParaRPr>
        </a:p>
      </dgm:t>
    </dgm:pt>
    <dgm:pt modelId="{7D24196D-C2F8-4D28-A5AF-8B7AF27BF931}" type="sibTrans" cxnId="{C7F5B405-068D-42B0-949A-7C9AA8B8E464}">
      <dgm:prSet/>
      <dgm:spPr/>
      <dgm:t>
        <a:bodyPr/>
        <a:lstStyle/>
        <a:p>
          <a:pPr rtl="1">
            <a:lnSpc>
              <a:spcPct val="150000"/>
            </a:lnSpc>
          </a:pPr>
          <a:endParaRPr lang="en-US" sz="2200">
            <a:solidFill>
              <a:schemeClr val="tx1"/>
            </a:solidFill>
          </a:endParaRPr>
        </a:p>
      </dgm:t>
    </dgm:pt>
    <dgm:pt modelId="{E4A17C81-4ECC-4833-AC88-EA52B8B7E6B6}">
      <dgm:prSet custT="1"/>
      <dgm:spPr>
        <a:ln>
          <a:solidFill>
            <a:schemeClr val="accent6">
              <a:lumMod val="50000"/>
            </a:schemeClr>
          </a:solidFill>
        </a:ln>
      </dgm:spPr>
      <dgm:t>
        <a:bodyPr/>
        <a:lstStyle/>
        <a:p>
          <a:pPr rtl="1">
            <a:lnSpc>
              <a:spcPct val="100000"/>
            </a:lnSpc>
            <a:spcAft>
              <a:spcPts val="0"/>
            </a:spcAft>
          </a:pPr>
          <a:r>
            <a:rPr lang="ar-SA" sz="2200" b="0" dirty="0">
              <a:solidFill>
                <a:schemeClr val="tx1"/>
              </a:solidFill>
            </a:rPr>
            <a:t>مركزُ </a:t>
          </a:r>
          <a:r>
            <a:rPr lang="ar-SY" sz="2200" b="0" dirty="0">
              <a:solidFill>
                <a:schemeClr val="tx1"/>
              </a:solidFill>
            </a:rPr>
            <a:t>ال</a:t>
          </a:r>
          <a:r>
            <a:rPr lang="ar-SA" sz="2200" b="0" dirty="0">
              <a:solidFill>
                <a:schemeClr val="tx1"/>
              </a:solidFill>
            </a:rPr>
            <a:t>استعلاماتِ </a:t>
          </a:r>
          <a:r>
            <a:rPr lang="ar-SY" sz="2200" b="0" dirty="0">
              <a:solidFill>
                <a:schemeClr val="tx1"/>
              </a:solidFill>
            </a:rPr>
            <a:t>ال</a:t>
          </a:r>
          <a:r>
            <a:rPr lang="ar-SA" sz="2200" b="0" dirty="0">
              <a:solidFill>
                <a:schemeClr val="tx1"/>
              </a:solidFill>
            </a:rPr>
            <a:t>سّياحيُّ</a:t>
          </a:r>
          <a:r>
            <a:rPr lang="ar-SY" sz="2200" b="0" dirty="0">
              <a:solidFill>
                <a:schemeClr val="tx1"/>
              </a:solidFill>
            </a:rPr>
            <a:t> وقطعِ التّذاكر.</a:t>
          </a:r>
          <a:endParaRPr lang="en-US" sz="2200" b="0" dirty="0">
            <a:solidFill>
              <a:schemeClr val="tx1"/>
            </a:solidFill>
          </a:endParaRPr>
        </a:p>
      </dgm:t>
    </dgm:pt>
    <dgm:pt modelId="{558D3088-DFE1-42EC-A2D7-5B070C25BEF6}" type="parTrans" cxnId="{F3B9F93D-A536-4BAB-9FC6-3EB2A9FDF6C4}">
      <dgm:prSet/>
      <dgm:spPr/>
      <dgm:t>
        <a:bodyPr/>
        <a:lstStyle/>
        <a:p>
          <a:pPr rtl="1">
            <a:lnSpc>
              <a:spcPct val="150000"/>
            </a:lnSpc>
          </a:pPr>
          <a:endParaRPr lang="en-US" sz="2200">
            <a:solidFill>
              <a:schemeClr val="tx1"/>
            </a:solidFill>
          </a:endParaRPr>
        </a:p>
      </dgm:t>
    </dgm:pt>
    <dgm:pt modelId="{CF09E286-607E-4624-B615-2B270702F04E}" type="sibTrans" cxnId="{F3B9F93D-A536-4BAB-9FC6-3EB2A9FDF6C4}">
      <dgm:prSet/>
      <dgm:spPr/>
      <dgm:t>
        <a:bodyPr/>
        <a:lstStyle/>
        <a:p>
          <a:pPr rtl="1">
            <a:lnSpc>
              <a:spcPct val="150000"/>
            </a:lnSpc>
          </a:pPr>
          <a:endParaRPr lang="en-US" sz="2200">
            <a:solidFill>
              <a:schemeClr val="tx1"/>
            </a:solidFill>
          </a:endParaRPr>
        </a:p>
      </dgm:t>
    </dgm:pt>
    <dgm:pt modelId="{6EE034BD-7DA4-4375-BC3D-8DA53E919C80}">
      <dgm:prSet custT="1"/>
      <dgm:spPr>
        <a:ln>
          <a:solidFill>
            <a:schemeClr val="accent6">
              <a:lumMod val="50000"/>
            </a:schemeClr>
          </a:solidFill>
        </a:ln>
      </dgm:spPr>
      <dgm:t>
        <a:bodyPr/>
        <a:lstStyle/>
        <a:p>
          <a:pPr rtl="1">
            <a:lnSpc>
              <a:spcPct val="100000"/>
            </a:lnSpc>
            <a:spcAft>
              <a:spcPts val="0"/>
            </a:spcAft>
          </a:pPr>
          <a:r>
            <a:rPr lang="ar-SA" sz="2200" b="0" dirty="0">
              <a:solidFill>
                <a:schemeClr val="tx1"/>
              </a:solidFill>
            </a:rPr>
            <a:t>الخدماتُ العامّة</a:t>
          </a:r>
          <a:r>
            <a:rPr lang="ar-SY" sz="2200" b="0" dirty="0">
              <a:solidFill>
                <a:schemeClr val="tx1"/>
              </a:solidFill>
            </a:rPr>
            <a:t>.</a:t>
          </a:r>
          <a:endParaRPr lang="en-US" sz="2200" b="0" dirty="0">
            <a:solidFill>
              <a:schemeClr val="tx1"/>
            </a:solidFill>
          </a:endParaRPr>
        </a:p>
      </dgm:t>
    </dgm:pt>
    <dgm:pt modelId="{59B97EAC-ED50-4D6B-AD67-68907B2AA102}" type="parTrans" cxnId="{318187F7-5E80-454B-BE9A-0365E013FFD2}">
      <dgm:prSet/>
      <dgm:spPr/>
      <dgm:t>
        <a:bodyPr/>
        <a:lstStyle/>
        <a:p>
          <a:pPr rtl="1">
            <a:lnSpc>
              <a:spcPct val="150000"/>
            </a:lnSpc>
          </a:pPr>
          <a:endParaRPr lang="en-US" sz="2200">
            <a:solidFill>
              <a:schemeClr val="tx1"/>
            </a:solidFill>
          </a:endParaRPr>
        </a:p>
      </dgm:t>
    </dgm:pt>
    <dgm:pt modelId="{1C7EBC4B-D20E-476A-BCB2-A45D5DB1FBDA}" type="sibTrans" cxnId="{318187F7-5E80-454B-BE9A-0365E013FFD2}">
      <dgm:prSet/>
      <dgm:spPr/>
      <dgm:t>
        <a:bodyPr/>
        <a:lstStyle/>
        <a:p>
          <a:pPr rtl="1">
            <a:lnSpc>
              <a:spcPct val="150000"/>
            </a:lnSpc>
          </a:pPr>
          <a:endParaRPr lang="en-US" sz="2200">
            <a:solidFill>
              <a:schemeClr val="tx1"/>
            </a:solidFill>
          </a:endParaRPr>
        </a:p>
      </dgm:t>
    </dgm:pt>
    <dgm:pt modelId="{7209BA00-BC3A-4D6B-9C4D-87022F041B44}">
      <dgm:prSet custT="1"/>
      <dgm:spPr>
        <a:ln>
          <a:solidFill>
            <a:schemeClr val="accent6">
              <a:lumMod val="50000"/>
            </a:schemeClr>
          </a:solidFill>
        </a:ln>
      </dgm:spPr>
      <dgm:t>
        <a:bodyPr/>
        <a:lstStyle/>
        <a:p>
          <a:pPr rtl="1">
            <a:lnSpc>
              <a:spcPct val="100000"/>
            </a:lnSpc>
            <a:spcAft>
              <a:spcPts val="0"/>
            </a:spcAft>
          </a:pPr>
          <a:r>
            <a:rPr lang="ar-SY" sz="2200" b="0" dirty="0">
              <a:solidFill>
                <a:schemeClr val="tx1"/>
              </a:solidFill>
            </a:rPr>
            <a:t>أعمالُ التّرميم.</a:t>
          </a:r>
          <a:endParaRPr lang="en-US" sz="2200" b="0" dirty="0">
            <a:solidFill>
              <a:schemeClr val="tx1"/>
            </a:solidFill>
          </a:endParaRPr>
        </a:p>
      </dgm:t>
    </dgm:pt>
    <dgm:pt modelId="{D550856F-D0B9-472E-8CCF-7E69498D65D0}" type="parTrans" cxnId="{A1EBE47A-0B0E-4ACA-96C4-605CEFD47643}">
      <dgm:prSet/>
      <dgm:spPr/>
      <dgm:t>
        <a:bodyPr/>
        <a:lstStyle/>
        <a:p>
          <a:pPr rtl="1">
            <a:lnSpc>
              <a:spcPct val="150000"/>
            </a:lnSpc>
          </a:pPr>
          <a:endParaRPr lang="en-US" sz="2200">
            <a:solidFill>
              <a:schemeClr val="tx1"/>
            </a:solidFill>
          </a:endParaRPr>
        </a:p>
      </dgm:t>
    </dgm:pt>
    <dgm:pt modelId="{E46B377D-28AD-4413-B135-0B107C938280}" type="sibTrans" cxnId="{A1EBE47A-0B0E-4ACA-96C4-605CEFD47643}">
      <dgm:prSet/>
      <dgm:spPr/>
      <dgm:t>
        <a:bodyPr/>
        <a:lstStyle/>
        <a:p>
          <a:pPr rtl="1">
            <a:lnSpc>
              <a:spcPct val="150000"/>
            </a:lnSpc>
          </a:pPr>
          <a:endParaRPr lang="en-US" sz="2200">
            <a:solidFill>
              <a:schemeClr val="tx1"/>
            </a:solidFill>
          </a:endParaRPr>
        </a:p>
      </dgm:t>
    </dgm:pt>
    <dgm:pt modelId="{332A3B1A-77EA-4E08-A4C9-298C02C7CE17}">
      <dgm:prSet custT="1"/>
      <dgm:spPr>
        <a:ln>
          <a:solidFill>
            <a:schemeClr val="accent6">
              <a:lumMod val="50000"/>
            </a:schemeClr>
          </a:solidFill>
        </a:ln>
      </dgm:spPr>
      <dgm:t>
        <a:bodyPr/>
        <a:lstStyle/>
        <a:p>
          <a:pPr rtl="1">
            <a:lnSpc>
              <a:spcPct val="100000"/>
            </a:lnSpc>
            <a:spcAft>
              <a:spcPts val="0"/>
            </a:spcAft>
          </a:pPr>
          <a:r>
            <a:rPr lang="ar-SY" sz="2200" b="0" dirty="0">
              <a:solidFill>
                <a:schemeClr val="tx1"/>
              </a:solidFill>
            </a:rPr>
            <a:t>الإنارة.</a:t>
          </a:r>
          <a:endParaRPr lang="en-US" sz="2200" b="0" dirty="0">
            <a:solidFill>
              <a:schemeClr val="tx1"/>
            </a:solidFill>
          </a:endParaRPr>
        </a:p>
      </dgm:t>
    </dgm:pt>
    <dgm:pt modelId="{D510E8E7-750A-4780-BAD2-2F3ACDBC09DC}" type="parTrans" cxnId="{D4104376-BA03-4202-AA2B-D58F71DB3418}">
      <dgm:prSet/>
      <dgm:spPr/>
      <dgm:t>
        <a:bodyPr/>
        <a:lstStyle/>
        <a:p>
          <a:pPr rtl="1">
            <a:lnSpc>
              <a:spcPct val="150000"/>
            </a:lnSpc>
          </a:pPr>
          <a:endParaRPr lang="en-US" sz="2200">
            <a:solidFill>
              <a:schemeClr val="tx1"/>
            </a:solidFill>
          </a:endParaRPr>
        </a:p>
      </dgm:t>
    </dgm:pt>
    <dgm:pt modelId="{B7D78F35-E035-42A0-864B-A22277ACCA19}" type="sibTrans" cxnId="{D4104376-BA03-4202-AA2B-D58F71DB3418}">
      <dgm:prSet/>
      <dgm:spPr/>
      <dgm:t>
        <a:bodyPr/>
        <a:lstStyle/>
        <a:p>
          <a:pPr rtl="1">
            <a:lnSpc>
              <a:spcPct val="150000"/>
            </a:lnSpc>
          </a:pPr>
          <a:endParaRPr lang="en-US" sz="2200">
            <a:solidFill>
              <a:schemeClr val="tx1"/>
            </a:solidFill>
          </a:endParaRPr>
        </a:p>
      </dgm:t>
    </dgm:pt>
    <dgm:pt modelId="{E75E4E4E-7A43-4DA9-BFE9-6CE1F2E5183B}">
      <dgm:prSet custT="1"/>
      <dgm:spPr>
        <a:ln>
          <a:solidFill>
            <a:schemeClr val="accent6">
              <a:lumMod val="50000"/>
            </a:schemeClr>
          </a:solidFill>
        </a:ln>
      </dgm:spPr>
      <dgm:t>
        <a:bodyPr/>
        <a:lstStyle/>
        <a:p>
          <a:pPr rtl="1">
            <a:lnSpc>
              <a:spcPct val="100000"/>
            </a:lnSpc>
            <a:spcAft>
              <a:spcPts val="0"/>
            </a:spcAft>
          </a:pPr>
          <a:r>
            <a:rPr lang="ar-SY" sz="2200" b="0" dirty="0">
              <a:solidFill>
                <a:schemeClr val="tx1"/>
              </a:solidFill>
            </a:rPr>
            <a:t>أ</a:t>
          </a:r>
          <a:r>
            <a:rPr lang="ar-SA" sz="2200" b="0" dirty="0">
              <a:solidFill>
                <a:schemeClr val="tx1"/>
              </a:solidFill>
            </a:rPr>
            <a:t>سواقُ المهنِ اليدويّةِ</a:t>
          </a:r>
          <a:r>
            <a:rPr lang="ar-SY" sz="2200" b="0" dirty="0">
              <a:solidFill>
                <a:schemeClr val="tx1"/>
              </a:solidFill>
            </a:rPr>
            <a:t> والحرفِ التّقليديّة.</a:t>
          </a:r>
          <a:r>
            <a:rPr lang="en-US" sz="2200" b="0" dirty="0">
              <a:solidFill>
                <a:schemeClr val="tx1"/>
              </a:solidFill>
            </a:rPr>
            <a:t> </a:t>
          </a:r>
        </a:p>
      </dgm:t>
    </dgm:pt>
    <dgm:pt modelId="{D777DDEE-1A99-43DC-9571-957BF4D2DC65}" type="parTrans" cxnId="{71684F10-CFAF-4675-BD94-2C13FDAA0184}">
      <dgm:prSet/>
      <dgm:spPr/>
      <dgm:t>
        <a:bodyPr/>
        <a:lstStyle/>
        <a:p>
          <a:endParaRPr lang="en-US"/>
        </a:p>
      </dgm:t>
    </dgm:pt>
    <dgm:pt modelId="{B39EFFD1-14C7-48EE-866D-2D47CBF3F7A8}" type="sibTrans" cxnId="{71684F10-CFAF-4675-BD94-2C13FDAA0184}">
      <dgm:prSet/>
      <dgm:spPr/>
      <dgm:t>
        <a:bodyPr/>
        <a:lstStyle/>
        <a:p>
          <a:endParaRPr lang="en-US"/>
        </a:p>
      </dgm:t>
    </dgm:pt>
    <dgm:pt modelId="{C7DB8BF4-DF65-46D8-B757-C58F74B515CE}" type="pres">
      <dgm:prSet presAssocID="{3A8E4B03-A61A-4D45-B92C-9BF85077DDCA}" presName="Name0" presStyleCnt="0">
        <dgm:presLayoutVars>
          <dgm:dir val="rev"/>
          <dgm:animLvl val="lvl"/>
          <dgm:resizeHandles val="exact"/>
        </dgm:presLayoutVars>
      </dgm:prSet>
      <dgm:spPr/>
    </dgm:pt>
    <dgm:pt modelId="{64FF9D82-E82C-42D5-A229-035EFB747AA6}" type="pres">
      <dgm:prSet presAssocID="{8994C9AD-1D42-4CFF-BFF1-4B762454E10E}" presName="linNode" presStyleCnt="0"/>
      <dgm:spPr/>
    </dgm:pt>
    <dgm:pt modelId="{F59DE361-7CBE-4D87-AC8B-E3E27A42945D}" type="pres">
      <dgm:prSet presAssocID="{8994C9AD-1D42-4CFF-BFF1-4B762454E10E}" presName="parTx" presStyleLbl="revTx" presStyleIdx="0" presStyleCnt="1">
        <dgm:presLayoutVars>
          <dgm:chMax val="1"/>
          <dgm:bulletEnabled val="1"/>
        </dgm:presLayoutVars>
      </dgm:prSet>
      <dgm:spPr/>
    </dgm:pt>
    <dgm:pt modelId="{A126C541-5BA7-4A5D-8BE3-E87263C5A190}" type="pres">
      <dgm:prSet presAssocID="{8994C9AD-1D42-4CFF-BFF1-4B762454E10E}" presName="bracket" presStyleLbl="parChTrans1D1" presStyleIdx="0" presStyleCnt="1"/>
      <dgm:spPr/>
    </dgm:pt>
    <dgm:pt modelId="{295C12A9-AC7E-45F4-9F24-FF66ECD7F28A}" type="pres">
      <dgm:prSet presAssocID="{8994C9AD-1D42-4CFF-BFF1-4B762454E10E}" presName="spH" presStyleCnt="0"/>
      <dgm:spPr/>
    </dgm:pt>
    <dgm:pt modelId="{9EDEDC72-6ED5-4A98-8B9C-DEA044BB9929}" type="pres">
      <dgm:prSet presAssocID="{8994C9AD-1D42-4CFF-BFF1-4B762454E10E}" presName="desTx" presStyleLbl="node1" presStyleIdx="0" presStyleCnt="1">
        <dgm:presLayoutVars>
          <dgm:bulletEnabled val="1"/>
        </dgm:presLayoutVars>
      </dgm:prSet>
      <dgm:spPr/>
    </dgm:pt>
  </dgm:ptLst>
  <dgm:cxnLst>
    <dgm:cxn modelId="{B4970E01-17EE-4389-BBA9-2F3C1901DFAC}" srcId="{8994C9AD-1D42-4CFF-BFF1-4B762454E10E}" destId="{61D8D817-2117-42A4-892D-D159B6645B4B}" srcOrd="3" destOrd="0" parTransId="{3CCB2FE3-6840-4F43-9041-25C52239177A}" sibTransId="{8D8B0976-F4FB-47AF-8F9B-15333DF1A09F}"/>
    <dgm:cxn modelId="{306A1004-0B7E-4EF3-AC92-E9F2BE750E2B}" srcId="{8994C9AD-1D42-4CFF-BFF1-4B762454E10E}" destId="{2B43918C-162F-4ADB-8DA8-2772111D5F1D}" srcOrd="1" destOrd="0" parTransId="{FCD662DA-8D22-44A3-9C3F-1774953E49C6}" sibTransId="{EFEAA215-3F16-4907-80C9-EFE92DA8D504}"/>
    <dgm:cxn modelId="{C7F5B405-068D-42B0-949A-7C9AA8B8E464}" srcId="{8994C9AD-1D42-4CFF-BFF1-4B762454E10E}" destId="{E02A83F2-B5B4-4419-8FFA-E8AE201F35D8}" srcOrd="4" destOrd="0" parTransId="{CBE7A307-02AD-4476-9DBF-8768CF24BB1E}" sibTransId="{7D24196D-C2F8-4D28-A5AF-8B7AF27BF931}"/>
    <dgm:cxn modelId="{71684F10-CFAF-4675-BD94-2C13FDAA0184}" srcId="{8994C9AD-1D42-4CFF-BFF1-4B762454E10E}" destId="{E75E4E4E-7A43-4DA9-BFE9-6CE1F2E5183B}" srcOrd="7" destOrd="0" parTransId="{D777DDEE-1A99-43DC-9571-957BF4D2DC65}" sibTransId="{B39EFFD1-14C7-48EE-866D-2D47CBF3F7A8}"/>
    <dgm:cxn modelId="{72A09D2A-FCFB-4FE6-8DE7-680E96E486EA}" type="presOf" srcId="{E02A83F2-B5B4-4419-8FFA-E8AE201F35D8}" destId="{9EDEDC72-6ED5-4A98-8B9C-DEA044BB9929}" srcOrd="0" destOrd="4" presId="urn:diagrams.loki3.com/BracketList"/>
    <dgm:cxn modelId="{F0E4C533-16A6-46D0-83BD-09BEAA13979E}" srcId="{3A8E4B03-A61A-4D45-B92C-9BF85077DDCA}" destId="{8994C9AD-1D42-4CFF-BFF1-4B762454E10E}" srcOrd="0" destOrd="0" parTransId="{A8554467-C87D-4EA1-B009-8AEFFAFFAA69}" sibTransId="{732B2202-306D-4C70-AA8F-8F6CF2B865DB}"/>
    <dgm:cxn modelId="{F3B9F93D-A536-4BAB-9FC6-3EB2A9FDF6C4}" srcId="{8994C9AD-1D42-4CFF-BFF1-4B762454E10E}" destId="{E4A17C81-4ECC-4833-AC88-EA52B8B7E6B6}" srcOrd="5" destOrd="0" parTransId="{558D3088-DFE1-42EC-A2D7-5B070C25BEF6}" sibTransId="{CF09E286-607E-4624-B615-2B270702F04E}"/>
    <dgm:cxn modelId="{B46AC75D-F1F3-4897-B677-01C048475B3A}" srcId="{8994C9AD-1D42-4CFF-BFF1-4B762454E10E}" destId="{844B2D39-422A-4542-87DB-E3D9570BD179}" srcOrd="0" destOrd="0" parTransId="{9D828F53-3AB9-4B1D-98A5-F95651878866}" sibTransId="{9126B18A-FEDA-4A69-8E3C-132C6A434CEE}"/>
    <dgm:cxn modelId="{CAF48969-6A1B-4B1A-8EC4-75B15A016AC3}" type="presOf" srcId="{E4A17C81-4ECC-4833-AC88-EA52B8B7E6B6}" destId="{9EDEDC72-6ED5-4A98-8B9C-DEA044BB9929}" srcOrd="0" destOrd="5" presId="urn:diagrams.loki3.com/BracketList"/>
    <dgm:cxn modelId="{C5F16B71-A206-49B9-81AA-593B0BA49ED2}" type="presOf" srcId="{7209BA00-BC3A-4D6B-9C4D-87022F041B44}" destId="{9EDEDC72-6ED5-4A98-8B9C-DEA044BB9929}" srcOrd="0" destOrd="8" presId="urn:diagrams.loki3.com/BracketList"/>
    <dgm:cxn modelId="{D4104376-BA03-4202-AA2B-D58F71DB3418}" srcId="{8994C9AD-1D42-4CFF-BFF1-4B762454E10E}" destId="{332A3B1A-77EA-4E08-A4C9-298C02C7CE17}" srcOrd="9" destOrd="0" parTransId="{D510E8E7-750A-4780-BAD2-2F3ACDBC09DC}" sibTransId="{B7D78F35-E035-42A0-864B-A22277ACCA19}"/>
    <dgm:cxn modelId="{2AE85A7A-B79C-443B-B8D5-19E571317C6A}" type="presOf" srcId="{844B2D39-422A-4542-87DB-E3D9570BD179}" destId="{9EDEDC72-6ED5-4A98-8B9C-DEA044BB9929}" srcOrd="0" destOrd="0" presId="urn:diagrams.loki3.com/BracketList"/>
    <dgm:cxn modelId="{A1EBE47A-0B0E-4ACA-96C4-605CEFD47643}" srcId="{8994C9AD-1D42-4CFF-BFF1-4B762454E10E}" destId="{7209BA00-BC3A-4D6B-9C4D-87022F041B44}" srcOrd="8" destOrd="0" parTransId="{D550856F-D0B9-472E-8CCF-7E69498D65D0}" sibTransId="{E46B377D-28AD-4413-B135-0B107C938280}"/>
    <dgm:cxn modelId="{D9DCD38B-F499-4FFF-A02E-27496A6215F2}" srcId="{8994C9AD-1D42-4CFF-BFF1-4B762454E10E}" destId="{F81A4725-B7E6-479A-BD20-4E67C0E6BD47}" srcOrd="2" destOrd="0" parTransId="{D785566C-5955-44BC-BCCE-9052010E5CFE}" sibTransId="{065C2A08-C9B6-4FCD-8AF4-FAE4E3A5B1E1}"/>
    <dgm:cxn modelId="{480F9BA0-9BBF-406A-AA73-4DFC4A192B3F}" type="presOf" srcId="{E75E4E4E-7A43-4DA9-BFE9-6CE1F2E5183B}" destId="{9EDEDC72-6ED5-4A98-8B9C-DEA044BB9929}" srcOrd="0" destOrd="7" presId="urn:diagrams.loki3.com/BracketList"/>
    <dgm:cxn modelId="{C4DBF4B6-D314-4D4F-B3D3-CD38B716E396}" type="presOf" srcId="{F81A4725-B7E6-479A-BD20-4E67C0E6BD47}" destId="{9EDEDC72-6ED5-4A98-8B9C-DEA044BB9929}" srcOrd="0" destOrd="2" presId="urn:diagrams.loki3.com/BracketList"/>
    <dgm:cxn modelId="{3BD9BCC3-D537-4D75-AA61-08E4BEC5958D}" type="presOf" srcId="{2B43918C-162F-4ADB-8DA8-2772111D5F1D}" destId="{9EDEDC72-6ED5-4A98-8B9C-DEA044BB9929}" srcOrd="0" destOrd="1" presId="urn:diagrams.loki3.com/BracketList"/>
    <dgm:cxn modelId="{7FA68DCF-BC0A-40EF-9CD7-1FB73065F26B}" type="presOf" srcId="{332A3B1A-77EA-4E08-A4C9-298C02C7CE17}" destId="{9EDEDC72-6ED5-4A98-8B9C-DEA044BB9929}" srcOrd="0" destOrd="9" presId="urn:diagrams.loki3.com/BracketList"/>
    <dgm:cxn modelId="{14A7E8D0-D7AF-425A-8DF8-993F9B86E9AA}" type="presOf" srcId="{8994C9AD-1D42-4CFF-BFF1-4B762454E10E}" destId="{F59DE361-7CBE-4D87-AC8B-E3E27A42945D}" srcOrd="0" destOrd="0" presId="urn:diagrams.loki3.com/BracketList"/>
    <dgm:cxn modelId="{172425E5-88E1-4D71-9FC8-991ECD956A6E}" type="presOf" srcId="{6EE034BD-7DA4-4375-BC3D-8DA53E919C80}" destId="{9EDEDC72-6ED5-4A98-8B9C-DEA044BB9929}" srcOrd="0" destOrd="6" presId="urn:diagrams.loki3.com/BracketList"/>
    <dgm:cxn modelId="{B81131E6-BD57-4224-B1F5-3CB99469FC92}" type="presOf" srcId="{61D8D817-2117-42A4-892D-D159B6645B4B}" destId="{9EDEDC72-6ED5-4A98-8B9C-DEA044BB9929}" srcOrd="0" destOrd="3" presId="urn:diagrams.loki3.com/BracketList"/>
    <dgm:cxn modelId="{318187F7-5E80-454B-BE9A-0365E013FFD2}" srcId="{8994C9AD-1D42-4CFF-BFF1-4B762454E10E}" destId="{6EE034BD-7DA4-4375-BC3D-8DA53E919C80}" srcOrd="6" destOrd="0" parTransId="{59B97EAC-ED50-4D6B-AD67-68907B2AA102}" sibTransId="{1C7EBC4B-D20E-476A-BCB2-A45D5DB1FBDA}"/>
    <dgm:cxn modelId="{8E8A8CFA-B32B-431C-B8B7-7209890B96BF}" type="presOf" srcId="{3A8E4B03-A61A-4D45-B92C-9BF85077DDCA}" destId="{C7DB8BF4-DF65-46D8-B757-C58F74B515CE}" srcOrd="0" destOrd="0" presId="urn:diagrams.loki3.com/BracketList"/>
    <dgm:cxn modelId="{49A15A63-FA18-4B3D-93E8-ABE0AE9BB2E7}" type="presParOf" srcId="{C7DB8BF4-DF65-46D8-B757-C58F74B515CE}" destId="{64FF9D82-E82C-42D5-A229-035EFB747AA6}" srcOrd="0" destOrd="0" presId="urn:diagrams.loki3.com/BracketList"/>
    <dgm:cxn modelId="{144EA434-360D-4368-B6C3-D2F968A127B0}" type="presParOf" srcId="{64FF9D82-E82C-42D5-A229-035EFB747AA6}" destId="{F59DE361-7CBE-4D87-AC8B-E3E27A42945D}" srcOrd="0" destOrd="0" presId="urn:diagrams.loki3.com/BracketList"/>
    <dgm:cxn modelId="{87325DDA-A359-4B25-80C2-5CE86FD0E79A}" type="presParOf" srcId="{64FF9D82-E82C-42D5-A229-035EFB747AA6}" destId="{A126C541-5BA7-4A5D-8BE3-E87263C5A190}" srcOrd="1" destOrd="0" presId="urn:diagrams.loki3.com/BracketList"/>
    <dgm:cxn modelId="{45D19EF8-A5BC-416D-B560-BC0E6C9D0212}" type="presParOf" srcId="{64FF9D82-E82C-42D5-A229-035EFB747AA6}" destId="{295C12A9-AC7E-45F4-9F24-FF66ECD7F28A}" srcOrd="2" destOrd="0" presId="urn:diagrams.loki3.com/BracketList"/>
    <dgm:cxn modelId="{82FB915A-6E55-4C03-97E4-9E68ADD17EE8}" type="presParOf" srcId="{64FF9D82-E82C-42D5-A229-035EFB747AA6}" destId="{9EDEDC72-6ED5-4A98-8B9C-DEA044BB9929}"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A8E4B03-A61A-4D45-B92C-9BF85077DDCA}" type="doc">
      <dgm:prSet loTypeId="urn:diagrams.loki3.com/BracketList" loCatId="list" qsTypeId="urn:microsoft.com/office/officeart/2005/8/quickstyle/simple1" qsCatId="simple" csTypeId="urn:microsoft.com/office/officeart/2005/8/colors/accent2_3" csCatId="accent2" phldr="1"/>
      <dgm:spPr/>
      <dgm:t>
        <a:bodyPr/>
        <a:lstStyle/>
        <a:p>
          <a:endParaRPr lang="en-US"/>
        </a:p>
      </dgm:t>
    </dgm:pt>
    <dgm:pt modelId="{8994C9AD-1D42-4CFF-BFF1-4B762454E10E}">
      <dgm:prSet phldrT="[Text]" custT="1"/>
      <dgm:spPr/>
      <dgm:t>
        <a:bodyPr/>
        <a:lstStyle/>
        <a:p>
          <a:pPr rtl="1">
            <a:lnSpc>
              <a:spcPct val="150000"/>
            </a:lnSpc>
            <a:buFont typeface="Wingdings" panose="05000000000000000000" pitchFamily="2" charset="2"/>
            <a:buChar char=""/>
          </a:pPr>
          <a:r>
            <a:rPr lang="ar-JO" sz="2200" b="1" dirty="0">
              <a:solidFill>
                <a:schemeClr val="tx1"/>
              </a:solidFill>
              <a:uFillTx/>
            </a:rPr>
            <a:t>القلاع</a:t>
          </a:r>
          <a:endParaRPr lang="en-US" sz="2200" b="1" dirty="0">
            <a:solidFill>
              <a:schemeClr val="tx1"/>
            </a:solidFill>
          </a:endParaRPr>
        </a:p>
      </dgm:t>
    </dgm:pt>
    <dgm:pt modelId="{A8554467-C87D-4EA1-B009-8AEFFAFFAA69}" type="parTrans" cxnId="{F0E4C533-16A6-46D0-83BD-09BEAA13979E}">
      <dgm:prSet/>
      <dgm:spPr/>
      <dgm:t>
        <a:bodyPr/>
        <a:lstStyle/>
        <a:p>
          <a:pPr rtl="1">
            <a:lnSpc>
              <a:spcPct val="150000"/>
            </a:lnSpc>
          </a:pPr>
          <a:endParaRPr lang="en-US" sz="2200">
            <a:solidFill>
              <a:schemeClr val="tx1"/>
            </a:solidFill>
          </a:endParaRPr>
        </a:p>
      </dgm:t>
    </dgm:pt>
    <dgm:pt modelId="{732B2202-306D-4C70-AA8F-8F6CF2B865DB}" type="sibTrans" cxnId="{F0E4C533-16A6-46D0-83BD-09BEAA13979E}">
      <dgm:prSet/>
      <dgm:spPr/>
      <dgm:t>
        <a:bodyPr/>
        <a:lstStyle/>
        <a:p>
          <a:pPr rtl="1">
            <a:lnSpc>
              <a:spcPct val="150000"/>
            </a:lnSpc>
          </a:pPr>
          <a:endParaRPr lang="en-US" sz="2200">
            <a:solidFill>
              <a:schemeClr val="tx1"/>
            </a:solidFill>
          </a:endParaRPr>
        </a:p>
      </dgm:t>
    </dgm:pt>
    <dgm:pt modelId="{844B2D39-422A-4542-87DB-E3D9570BD179}">
      <dgm:prSet phldrT="[Text]" custT="1"/>
      <dgm:spPr>
        <a:ln>
          <a:solidFill>
            <a:schemeClr val="accent6">
              <a:lumMod val="50000"/>
            </a:schemeClr>
          </a:solidFill>
        </a:ln>
      </dgm:spPr>
      <dgm:t>
        <a:bodyPr/>
        <a:lstStyle/>
        <a:p>
          <a:pPr rtl="1">
            <a:lnSpc>
              <a:spcPct val="150000"/>
            </a:lnSpc>
          </a:pPr>
          <a:r>
            <a:rPr lang="ar-SA" sz="2200" dirty="0">
              <a:solidFill>
                <a:schemeClr val="tx1"/>
              </a:solidFill>
            </a:rPr>
            <a:t>الحصونُ المُحَصَّنةُ بالبناءِ الرّائعِ والتّذكاريِّ</a:t>
          </a:r>
          <a:r>
            <a:rPr lang="ar-SY" sz="2200" dirty="0">
              <a:solidFill>
                <a:schemeClr val="tx1"/>
              </a:solidFill>
            </a:rPr>
            <a:t>.</a:t>
          </a:r>
          <a:endParaRPr lang="en-US" sz="2200" dirty="0">
            <a:solidFill>
              <a:schemeClr val="tx1"/>
            </a:solidFill>
          </a:endParaRPr>
        </a:p>
      </dgm:t>
    </dgm:pt>
    <dgm:pt modelId="{9D828F53-3AB9-4B1D-98A5-F95651878866}" type="parTrans" cxnId="{B46AC75D-F1F3-4897-B677-01C048475B3A}">
      <dgm:prSet/>
      <dgm:spPr/>
      <dgm:t>
        <a:bodyPr/>
        <a:lstStyle/>
        <a:p>
          <a:pPr rtl="1">
            <a:lnSpc>
              <a:spcPct val="150000"/>
            </a:lnSpc>
          </a:pPr>
          <a:endParaRPr lang="en-US" sz="2200">
            <a:solidFill>
              <a:schemeClr val="tx1"/>
            </a:solidFill>
          </a:endParaRPr>
        </a:p>
      </dgm:t>
    </dgm:pt>
    <dgm:pt modelId="{9126B18A-FEDA-4A69-8E3C-132C6A434CEE}" type="sibTrans" cxnId="{B46AC75D-F1F3-4897-B677-01C048475B3A}">
      <dgm:prSet/>
      <dgm:spPr/>
      <dgm:t>
        <a:bodyPr/>
        <a:lstStyle/>
        <a:p>
          <a:pPr rtl="1">
            <a:lnSpc>
              <a:spcPct val="150000"/>
            </a:lnSpc>
          </a:pPr>
          <a:endParaRPr lang="en-US" sz="2200">
            <a:solidFill>
              <a:schemeClr val="tx1"/>
            </a:solidFill>
          </a:endParaRPr>
        </a:p>
      </dgm:t>
    </dgm:pt>
    <dgm:pt modelId="{6E33CA92-007F-401E-89AE-C19283CE04AA}">
      <dgm:prSet phldrT="[Text]" custT="1"/>
      <dgm:spPr/>
      <dgm:t>
        <a:bodyPr/>
        <a:lstStyle/>
        <a:p>
          <a:pPr rtl="1">
            <a:lnSpc>
              <a:spcPct val="150000"/>
            </a:lnSpc>
            <a:buFont typeface="Wingdings" panose="05000000000000000000" pitchFamily="2" charset="2"/>
            <a:buChar char=""/>
          </a:pPr>
          <a:r>
            <a:rPr lang="ar-SA" sz="2200" b="1" dirty="0">
              <a:solidFill>
                <a:schemeClr val="tx1"/>
              </a:solidFill>
              <a:uFillTx/>
            </a:rPr>
            <a:t>المتاحف </a:t>
          </a:r>
          <a:endParaRPr lang="en-US" sz="2200" dirty="0">
            <a:solidFill>
              <a:schemeClr val="tx1"/>
            </a:solidFill>
          </a:endParaRPr>
        </a:p>
      </dgm:t>
    </dgm:pt>
    <dgm:pt modelId="{0AE10A1C-B4DA-4703-AC34-94F5456ACEC2}" type="parTrans" cxnId="{F8483905-70C8-4F46-8B9D-6B1C17FB0124}">
      <dgm:prSet/>
      <dgm:spPr/>
      <dgm:t>
        <a:bodyPr/>
        <a:lstStyle/>
        <a:p>
          <a:pPr rtl="1">
            <a:lnSpc>
              <a:spcPct val="150000"/>
            </a:lnSpc>
          </a:pPr>
          <a:endParaRPr lang="en-US" sz="2200">
            <a:solidFill>
              <a:schemeClr val="tx1"/>
            </a:solidFill>
          </a:endParaRPr>
        </a:p>
      </dgm:t>
    </dgm:pt>
    <dgm:pt modelId="{825CF946-1236-427B-9440-9725107627E6}" type="sibTrans" cxnId="{F8483905-70C8-4F46-8B9D-6B1C17FB0124}">
      <dgm:prSet/>
      <dgm:spPr/>
      <dgm:t>
        <a:bodyPr/>
        <a:lstStyle/>
        <a:p>
          <a:pPr rtl="1">
            <a:lnSpc>
              <a:spcPct val="150000"/>
            </a:lnSpc>
          </a:pPr>
          <a:endParaRPr lang="en-US" sz="2200">
            <a:solidFill>
              <a:schemeClr val="tx1"/>
            </a:solidFill>
          </a:endParaRPr>
        </a:p>
      </dgm:t>
    </dgm:pt>
    <dgm:pt modelId="{D17AA4A7-87CD-40BF-BD8D-EA52F78AFAA4}">
      <dgm:prSet phldrT="[Text]" custT="1"/>
      <dgm:spPr>
        <a:ln>
          <a:solidFill>
            <a:schemeClr val="accent6">
              <a:lumMod val="50000"/>
            </a:schemeClr>
          </a:solidFill>
        </a:ln>
      </dgm:spPr>
      <dgm:t>
        <a:bodyPr/>
        <a:lstStyle/>
        <a:p>
          <a:pPr rtl="1">
            <a:lnSpc>
              <a:spcPct val="150000"/>
            </a:lnSpc>
          </a:pPr>
          <a:r>
            <a:rPr lang="ar-SA" sz="2200" dirty="0">
              <a:solidFill>
                <a:schemeClr val="tx1"/>
              </a:solidFill>
            </a:rPr>
            <a:t>تمتلكُ اليونانُ متاحفَ ذاتَ تصنيفاتٍ متنوّعةٍ كالمتاحفِ الأثريّةِ العامّةِ والتّخصّصيّةِ بحقبٍ معيّنةٍ والمتاحفِ الشّعبيّةِ ومتاحفِ الفنِّ ومعارضِ الصّورِ ومتاحفِ الموسيقا والعلومِ الطّبيعيّةِ والتّقنيةِ وغيرُها الكثير.</a:t>
          </a:r>
          <a:endParaRPr lang="en-US" sz="2200" dirty="0">
            <a:solidFill>
              <a:schemeClr val="tx1"/>
            </a:solidFill>
          </a:endParaRPr>
        </a:p>
      </dgm:t>
    </dgm:pt>
    <dgm:pt modelId="{C24E37C3-F088-4239-A61C-8C9A6E80F327}" type="parTrans" cxnId="{8B656157-5E2E-45A1-A746-B3FEA7491378}">
      <dgm:prSet/>
      <dgm:spPr/>
      <dgm:t>
        <a:bodyPr/>
        <a:lstStyle/>
        <a:p>
          <a:pPr rtl="1">
            <a:lnSpc>
              <a:spcPct val="150000"/>
            </a:lnSpc>
          </a:pPr>
          <a:endParaRPr lang="en-US" sz="2200">
            <a:solidFill>
              <a:schemeClr val="tx1"/>
            </a:solidFill>
          </a:endParaRPr>
        </a:p>
      </dgm:t>
    </dgm:pt>
    <dgm:pt modelId="{0D3084FB-A485-4E71-8D6B-383D55BE0C3D}" type="sibTrans" cxnId="{8B656157-5E2E-45A1-A746-B3FEA7491378}">
      <dgm:prSet/>
      <dgm:spPr/>
      <dgm:t>
        <a:bodyPr/>
        <a:lstStyle/>
        <a:p>
          <a:pPr rtl="1">
            <a:lnSpc>
              <a:spcPct val="150000"/>
            </a:lnSpc>
          </a:pPr>
          <a:endParaRPr lang="en-US" sz="2200">
            <a:solidFill>
              <a:schemeClr val="tx1"/>
            </a:solidFill>
          </a:endParaRPr>
        </a:p>
      </dgm:t>
    </dgm:pt>
    <dgm:pt modelId="{A229F61C-DE04-46BD-B51F-94D46F561891}">
      <dgm:prSet custT="1"/>
      <dgm:spPr>
        <a:ln>
          <a:solidFill>
            <a:schemeClr val="accent6">
              <a:lumMod val="50000"/>
            </a:schemeClr>
          </a:solidFill>
        </a:ln>
      </dgm:spPr>
      <dgm:t>
        <a:bodyPr/>
        <a:lstStyle/>
        <a:p>
          <a:pPr rtl="1">
            <a:lnSpc>
              <a:spcPct val="150000"/>
            </a:lnSpc>
          </a:pPr>
          <a:r>
            <a:rPr lang="ar-SA" sz="2200" dirty="0">
              <a:solidFill>
                <a:schemeClr val="tx1"/>
              </a:solidFill>
            </a:rPr>
            <a:t>وهي مهيّأةٌ للزّيارةِ السّياحيّةِ بشروطِ الأمانِ والحفاظ</a:t>
          </a:r>
          <a:r>
            <a:rPr lang="ar-SY" sz="2200" dirty="0">
              <a:solidFill>
                <a:schemeClr val="tx1"/>
              </a:solidFill>
            </a:rPr>
            <a:t>.</a:t>
          </a:r>
          <a:endParaRPr lang="en-US" sz="2200" dirty="0">
            <a:solidFill>
              <a:schemeClr val="tx1"/>
            </a:solidFill>
          </a:endParaRPr>
        </a:p>
      </dgm:t>
    </dgm:pt>
    <dgm:pt modelId="{6A29C4D4-28BB-4AF0-8139-B13ADAA330A2}" type="parTrans" cxnId="{2AC770BB-7845-4DB3-8071-1CB9B4FFB030}">
      <dgm:prSet/>
      <dgm:spPr/>
      <dgm:t>
        <a:bodyPr/>
        <a:lstStyle/>
        <a:p>
          <a:pPr rtl="1">
            <a:lnSpc>
              <a:spcPct val="150000"/>
            </a:lnSpc>
          </a:pPr>
          <a:endParaRPr lang="en-US" sz="2200">
            <a:solidFill>
              <a:schemeClr val="tx1"/>
            </a:solidFill>
          </a:endParaRPr>
        </a:p>
      </dgm:t>
    </dgm:pt>
    <dgm:pt modelId="{57BD3033-8FFA-43BA-83EC-86A02F1C60F6}" type="sibTrans" cxnId="{2AC770BB-7845-4DB3-8071-1CB9B4FFB030}">
      <dgm:prSet/>
      <dgm:spPr/>
      <dgm:t>
        <a:bodyPr/>
        <a:lstStyle/>
        <a:p>
          <a:pPr rtl="1">
            <a:lnSpc>
              <a:spcPct val="150000"/>
            </a:lnSpc>
          </a:pPr>
          <a:endParaRPr lang="en-US" sz="2200">
            <a:solidFill>
              <a:schemeClr val="tx1"/>
            </a:solidFill>
          </a:endParaRPr>
        </a:p>
      </dgm:t>
    </dgm:pt>
    <dgm:pt modelId="{C7DB8BF4-DF65-46D8-B757-C58F74B515CE}" type="pres">
      <dgm:prSet presAssocID="{3A8E4B03-A61A-4D45-B92C-9BF85077DDCA}" presName="Name0" presStyleCnt="0">
        <dgm:presLayoutVars>
          <dgm:dir val="rev"/>
          <dgm:animLvl val="lvl"/>
          <dgm:resizeHandles val="exact"/>
        </dgm:presLayoutVars>
      </dgm:prSet>
      <dgm:spPr/>
    </dgm:pt>
    <dgm:pt modelId="{64FF9D82-E82C-42D5-A229-035EFB747AA6}" type="pres">
      <dgm:prSet presAssocID="{8994C9AD-1D42-4CFF-BFF1-4B762454E10E}" presName="linNode" presStyleCnt="0"/>
      <dgm:spPr/>
    </dgm:pt>
    <dgm:pt modelId="{F59DE361-7CBE-4D87-AC8B-E3E27A42945D}" type="pres">
      <dgm:prSet presAssocID="{8994C9AD-1D42-4CFF-BFF1-4B762454E10E}" presName="parTx" presStyleLbl="revTx" presStyleIdx="0" presStyleCnt="2">
        <dgm:presLayoutVars>
          <dgm:chMax val="1"/>
          <dgm:bulletEnabled val="1"/>
        </dgm:presLayoutVars>
      </dgm:prSet>
      <dgm:spPr/>
    </dgm:pt>
    <dgm:pt modelId="{A126C541-5BA7-4A5D-8BE3-E87263C5A190}" type="pres">
      <dgm:prSet presAssocID="{8994C9AD-1D42-4CFF-BFF1-4B762454E10E}" presName="bracket" presStyleLbl="parChTrans1D1" presStyleIdx="0" presStyleCnt="2"/>
      <dgm:spPr/>
    </dgm:pt>
    <dgm:pt modelId="{295C12A9-AC7E-45F4-9F24-FF66ECD7F28A}" type="pres">
      <dgm:prSet presAssocID="{8994C9AD-1D42-4CFF-BFF1-4B762454E10E}" presName="spH" presStyleCnt="0"/>
      <dgm:spPr/>
    </dgm:pt>
    <dgm:pt modelId="{9EDEDC72-6ED5-4A98-8B9C-DEA044BB9929}" type="pres">
      <dgm:prSet presAssocID="{8994C9AD-1D42-4CFF-BFF1-4B762454E10E}" presName="desTx" presStyleLbl="node1" presStyleIdx="0" presStyleCnt="2">
        <dgm:presLayoutVars>
          <dgm:bulletEnabled val="1"/>
        </dgm:presLayoutVars>
      </dgm:prSet>
      <dgm:spPr/>
    </dgm:pt>
    <dgm:pt modelId="{7DCC17F4-1030-4CD8-833C-547D55B2EA5C}" type="pres">
      <dgm:prSet presAssocID="{732B2202-306D-4C70-AA8F-8F6CF2B865DB}" presName="spV" presStyleCnt="0"/>
      <dgm:spPr/>
    </dgm:pt>
    <dgm:pt modelId="{4799A9D5-7CEF-4D4F-92B3-2A883FFAB860}" type="pres">
      <dgm:prSet presAssocID="{6E33CA92-007F-401E-89AE-C19283CE04AA}" presName="linNode" presStyleCnt="0"/>
      <dgm:spPr/>
    </dgm:pt>
    <dgm:pt modelId="{570FCDAC-EFA1-4CFB-9498-89DFA7F94522}" type="pres">
      <dgm:prSet presAssocID="{6E33CA92-007F-401E-89AE-C19283CE04AA}" presName="parTx" presStyleLbl="revTx" presStyleIdx="1" presStyleCnt="2">
        <dgm:presLayoutVars>
          <dgm:chMax val="1"/>
          <dgm:bulletEnabled val="1"/>
        </dgm:presLayoutVars>
      </dgm:prSet>
      <dgm:spPr/>
    </dgm:pt>
    <dgm:pt modelId="{EBBD7467-77BB-47AB-95A2-07799655F21E}" type="pres">
      <dgm:prSet presAssocID="{6E33CA92-007F-401E-89AE-C19283CE04AA}" presName="bracket" presStyleLbl="parChTrans1D1" presStyleIdx="1" presStyleCnt="2"/>
      <dgm:spPr/>
    </dgm:pt>
    <dgm:pt modelId="{F522B067-CAEB-4ED1-B311-6E0F91DB8912}" type="pres">
      <dgm:prSet presAssocID="{6E33CA92-007F-401E-89AE-C19283CE04AA}" presName="spH" presStyleCnt="0"/>
      <dgm:spPr/>
    </dgm:pt>
    <dgm:pt modelId="{418ABDE1-8160-4399-9083-1870C200544C}" type="pres">
      <dgm:prSet presAssocID="{6E33CA92-007F-401E-89AE-C19283CE04AA}" presName="desTx" presStyleLbl="node1" presStyleIdx="1" presStyleCnt="2">
        <dgm:presLayoutVars>
          <dgm:bulletEnabled val="1"/>
        </dgm:presLayoutVars>
      </dgm:prSet>
      <dgm:spPr/>
    </dgm:pt>
  </dgm:ptLst>
  <dgm:cxnLst>
    <dgm:cxn modelId="{F8483905-70C8-4F46-8B9D-6B1C17FB0124}" srcId="{3A8E4B03-A61A-4D45-B92C-9BF85077DDCA}" destId="{6E33CA92-007F-401E-89AE-C19283CE04AA}" srcOrd="1" destOrd="0" parTransId="{0AE10A1C-B4DA-4703-AC34-94F5456ACEC2}" sibTransId="{825CF946-1236-427B-9440-9725107627E6}"/>
    <dgm:cxn modelId="{F0E4C533-16A6-46D0-83BD-09BEAA13979E}" srcId="{3A8E4B03-A61A-4D45-B92C-9BF85077DDCA}" destId="{8994C9AD-1D42-4CFF-BFF1-4B762454E10E}" srcOrd="0" destOrd="0" parTransId="{A8554467-C87D-4EA1-B009-8AEFFAFFAA69}" sibTransId="{732B2202-306D-4C70-AA8F-8F6CF2B865DB}"/>
    <dgm:cxn modelId="{B46AC75D-F1F3-4897-B677-01C048475B3A}" srcId="{8994C9AD-1D42-4CFF-BFF1-4B762454E10E}" destId="{844B2D39-422A-4542-87DB-E3D9570BD179}" srcOrd="0" destOrd="0" parTransId="{9D828F53-3AB9-4B1D-98A5-F95651878866}" sibTransId="{9126B18A-FEDA-4A69-8E3C-132C6A434CEE}"/>
    <dgm:cxn modelId="{7C971851-6EBC-4E39-9383-01F34F290C06}" type="presOf" srcId="{A229F61C-DE04-46BD-B51F-94D46F561891}" destId="{9EDEDC72-6ED5-4A98-8B9C-DEA044BB9929}" srcOrd="0" destOrd="1" presId="urn:diagrams.loki3.com/BracketList"/>
    <dgm:cxn modelId="{8B656157-5E2E-45A1-A746-B3FEA7491378}" srcId="{6E33CA92-007F-401E-89AE-C19283CE04AA}" destId="{D17AA4A7-87CD-40BF-BD8D-EA52F78AFAA4}" srcOrd="0" destOrd="0" parTransId="{C24E37C3-F088-4239-A61C-8C9A6E80F327}" sibTransId="{0D3084FB-A485-4E71-8D6B-383D55BE0C3D}"/>
    <dgm:cxn modelId="{2AE85A7A-B79C-443B-B8D5-19E571317C6A}" type="presOf" srcId="{844B2D39-422A-4542-87DB-E3D9570BD179}" destId="{9EDEDC72-6ED5-4A98-8B9C-DEA044BB9929}" srcOrd="0" destOrd="0" presId="urn:diagrams.loki3.com/BracketList"/>
    <dgm:cxn modelId="{2AC770BB-7845-4DB3-8071-1CB9B4FFB030}" srcId="{8994C9AD-1D42-4CFF-BFF1-4B762454E10E}" destId="{A229F61C-DE04-46BD-B51F-94D46F561891}" srcOrd="1" destOrd="0" parTransId="{6A29C4D4-28BB-4AF0-8139-B13ADAA330A2}" sibTransId="{57BD3033-8FFA-43BA-83EC-86A02F1C60F6}"/>
    <dgm:cxn modelId="{14A7E8D0-D7AF-425A-8DF8-993F9B86E9AA}" type="presOf" srcId="{8994C9AD-1D42-4CFF-BFF1-4B762454E10E}" destId="{F59DE361-7CBE-4D87-AC8B-E3E27A42945D}" srcOrd="0" destOrd="0" presId="urn:diagrams.loki3.com/BracketList"/>
    <dgm:cxn modelId="{341EB9DA-2499-4531-8F53-CF051CB51B42}" type="presOf" srcId="{6E33CA92-007F-401E-89AE-C19283CE04AA}" destId="{570FCDAC-EFA1-4CFB-9498-89DFA7F94522}" srcOrd="0" destOrd="0" presId="urn:diagrams.loki3.com/BracketList"/>
    <dgm:cxn modelId="{28C270E7-2A37-403F-8663-BA17E7767368}" type="presOf" srcId="{D17AA4A7-87CD-40BF-BD8D-EA52F78AFAA4}" destId="{418ABDE1-8160-4399-9083-1870C200544C}" srcOrd="0" destOrd="0" presId="urn:diagrams.loki3.com/BracketList"/>
    <dgm:cxn modelId="{8E8A8CFA-B32B-431C-B8B7-7209890B96BF}" type="presOf" srcId="{3A8E4B03-A61A-4D45-B92C-9BF85077DDCA}" destId="{C7DB8BF4-DF65-46D8-B757-C58F74B515CE}" srcOrd="0" destOrd="0" presId="urn:diagrams.loki3.com/BracketList"/>
    <dgm:cxn modelId="{49A15A63-FA18-4B3D-93E8-ABE0AE9BB2E7}" type="presParOf" srcId="{C7DB8BF4-DF65-46D8-B757-C58F74B515CE}" destId="{64FF9D82-E82C-42D5-A229-035EFB747AA6}" srcOrd="0" destOrd="0" presId="urn:diagrams.loki3.com/BracketList"/>
    <dgm:cxn modelId="{144EA434-360D-4368-B6C3-D2F968A127B0}" type="presParOf" srcId="{64FF9D82-E82C-42D5-A229-035EFB747AA6}" destId="{F59DE361-7CBE-4D87-AC8B-E3E27A42945D}" srcOrd="0" destOrd="0" presId="urn:diagrams.loki3.com/BracketList"/>
    <dgm:cxn modelId="{87325DDA-A359-4B25-80C2-5CE86FD0E79A}" type="presParOf" srcId="{64FF9D82-E82C-42D5-A229-035EFB747AA6}" destId="{A126C541-5BA7-4A5D-8BE3-E87263C5A190}" srcOrd="1" destOrd="0" presId="urn:diagrams.loki3.com/BracketList"/>
    <dgm:cxn modelId="{45D19EF8-A5BC-416D-B560-BC0E6C9D0212}" type="presParOf" srcId="{64FF9D82-E82C-42D5-A229-035EFB747AA6}" destId="{295C12A9-AC7E-45F4-9F24-FF66ECD7F28A}" srcOrd="2" destOrd="0" presId="urn:diagrams.loki3.com/BracketList"/>
    <dgm:cxn modelId="{82FB915A-6E55-4C03-97E4-9E68ADD17EE8}" type="presParOf" srcId="{64FF9D82-E82C-42D5-A229-035EFB747AA6}" destId="{9EDEDC72-6ED5-4A98-8B9C-DEA044BB9929}" srcOrd="3" destOrd="0" presId="urn:diagrams.loki3.com/BracketList"/>
    <dgm:cxn modelId="{9F0980FC-7B1C-4CB2-BF82-75013020B3A7}" type="presParOf" srcId="{C7DB8BF4-DF65-46D8-B757-C58F74B515CE}" destId="{7DCC17F4-1030-4CD8-833C-547D55B2EA5C}" srcOrd="1" destOrd="0" presId="urn:diagrams.loki3.com/BracketList"/>
    <dgm:cxn modelId="{735D18C0-0863-4537-A510-444FCAE8C6F3}" type="presParOf" srcId="{C7DB8BF4-DF65-46D8-B757-C58F74B515CE}" destId="{4799A9D5-7CEF-4D4F-92B3-2A883FFAB860}" srcOrd="2" destOrd="0" presId="urn:diagrams.loki3.com/BracketList"/>
    <dgm:cxn modelId="{A6BE205A-303F-4808-8A78-23D315DAAB9E}" type="presParOf" srcId="{4799A9D5-7CEF-4D4F-92B3-2A883FFAB860}" destId="{570FCDAC-EFA1-4CFB-9498-89DFA7F94522}" srcOrd="0" destOrd="0" presId="urn:diagrams.loki3.com/BracketList"/>
    <dgm:cxn modelId="{D98AA4E7-2C75-48E7-87D7-A4ACE56EC4F4}" type="presParOf" srcId="{4799A9D5-7CEF-4D4F-92B3-2A883FFAB860}" destId="{EBBD7467-77BB-47AB-95A2-07799655F21E}" srcOrd="1" destOrd="0" presId="urn:diagrams.loki3.com/BracketList"/>
    <dgm:cxn modelId="{AFA06B4B-FBC7-4C36-A31D-3FD8C73C60BF}" type="presParOf" srcId="{4799A9D5-7CEF-4D4F-92B3-2A883FFAB860}" destId="{F522B067-CAEB-4ED1-B311-6E0F91DB8912}" srcOrd="2" destOrd="0" presId="urn:diagrams.loki3.com/BracketList"/>
    <dgm:cxn modelId="{2B979BCF-DDA4-42FE-B89F-59ADFEA0D0C0}" type="presParOf" srcId="{4799A9D5-7CEF-4D4F-92B3-2A883FFAB860}" destId="{418ABDE1-8160-4399-9083-1870C200544C}"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3A8E4B03-A61A-4D45-B92C-9BF85077DDCA}" type="doc">
      <dgm:prSet loTypeId="urn:diagrams.loki3.com/BracketList" loCatId="list" qsTypeId="urn:microsoft.com/office/officeart/2005/8/quickstyle/simple1" qsCatId="simple" csTypeId="urn:microsoft.com/office/officeart/2005/8/colors/accent2_3" csCatId="accent2" phldr="1"/>
      <dgm:spPr/>
      <dgm:t>
        <a:bodyPr/>
        <a:lstStyle/>
        <a:p>
          <a:endParaRPr lang="en-US"/>
        </a:p>
      </dgm:t>
    </dgm:pt>
    <dgm:pt modelId="{8994C9AD-1D42-4CFF-BFF1-4B762454E10E}">
      <dgm:prSet phldrT="[Text]" custT="1"/>
      <dgm:spPr/>
      <dgm:t>
        <a:bodyPr/>
        <a:lstStyle/>
        <a:p>
          <a:pPr rtl="1">
            <a:lnSpc>
              <a:spcPct val="120000"/>
            </a:lnSpc>
            <a:buFont typeface="Wingdings" panose="05000000000000000000" pitchFamily="2" charset="2"/>
            <a:buChar char=""/>
          </a:pPr>
          <a:r>
            <a:rPr lang="ar-SA" sz="2200" b="1" dirty="0">
              <a:solidFill>
                <a:schemeClr val="tx1"/>
              </a:solidFill>
              <a:uFillTx/>
            </a:rPr>
            <a:t>متاحفُ مترو الأنفاق </a:t>
          </a:r>
          <a:endParaRPr lang="en-US" sz="2200" dirty="0">
            <a:solidFill>
              <a:schemeClr val="tx1"/>
            </a:solidFill>
          </a:endParaRPr>
        </a:p>
      </dgm:t>
    </dgm:pt>
    <dgm:pt modelId="{A8554467-C87D-4EA1-B009-8AEFFAFFAA69}" type="parTrans" cxnId="{F0E4C533-16A6-46D0-83BD-09BEAA13979E}">
      <dgm:prSet/>
      <dgm:spPr/>
      <dgm:t>
        <a:bodyPr/>
        <a:lstStyle/>
        <a:p>
          <a:pPr rtl="1">
            <a:lnSpc>
              <a:spcPct val="120000"/>
            </a:lnSpc>
          </a:pPr>
          <a:endParaRPr lang="en-US" sz="2200">
            <a:solidFill>
              <a:schemeClr val="tx1"/>
            </a:solidFill>
          </a:endParaRPr>
        </a:p>
      </dgm:t>
    </dgm:pt>
    <dgm:pt modelId="{732B2202-306D-4C70-AA8F-8F6CF2B865DB}" type="sibTrans" cxnId="{F0E4C533-16A6-46D0-83BD-09BEAA13979E}">
      <dgm:prSet/>
      <dgm:spPr/>
      <dgm:t>
        <a:bodyPr/>
        <a:lstStyle/>
        <a:p>
          <a:pPr rtl="1">
            <a:lnSpc>
              <a:spcPct val="120000"/>
            </a:lnSpc>
          </a:pPr>
          <a:endParaRPr lang="en-US" sz="2200">
            <a:solidFill>
              <a:schemeClr val="tx1"/>
            </a:solidFill>
          </a:endParaRPr>
        </a:p>
      </dgm:t>
    </dgm:pt>
    <dgm:pt modelId="{844B2D39-422A-4542-87DB-E3D9570BD179}">
      <dgm:prSet phldrT="[Text]" custT="1"/>
      <dgm:spPr>
        <a:ln>
          <a:solidFill>
            <a:schemeClr val="accent6">
              <a:lumMod val="50000"/>
            </a:schemeClr>
          </a:solidFill>
        </a:ln>
      </dgm:spPr>
      <dgm:t>
        <a:bodyPr/>
        <a:lstStyle/>
        <a:p>
          <a:pPr rtl="1">
            <a:lnSpc>
              <a:spcPct val="120000"/>
            </a:lnSpc>
          </a:pPr>
          <a:r>
            <a:rPr lang="ar-SA" sz="2200" dirty="0">
              <a:solidFill>
                <a:schemeClr val="tx1"/>
              </a:solidFill>
            </a:rPr>
            <a:t>التّنقيبُ المرتَّبُ أثناءَ عمليّاتِ الحفرِ لمترو الأنفاقِ أظهرَ الكثيرَ منَ اللّقى الأثريّةِ من حيثُ المصنوعاتِ اليدويّةِ مِن الفتراتِ المختلفةِ مِنَ الحضارةِ الإغريقيّة</a:t>
          </a:r>
          <a:r>
            <a:rPr lang="ar-SY" sz="2200" dirty="0">
              <a:solidFill>
                <a:schemeClr val="tx1"/>
              </a:solidFill>
            </a:rPr>
            <a:t>، </a:t>
          </a:r>
          <a:r>
            <a:rPr lang="ar-SA" sz="2200" dirty="0">
              <a:solidFill>
                <a:schemeClr val="tx1"/>
              </a:solidFill>
            </a:rPr>
            <a:t>البيزنطيّة</a:t>
          </a:r>
          <a:r>
            <a:rPr lang="ar-SY" sz="2200" dirty="0">
              <a:solidFill>
                <a:schemeClr val="tx1"/>
              </a:solidFill>
            </a:rPr>
            <a:t>،</a:t>
          </a:r>
          <a:r>
            <a:rPr lang="ar-SA" sz="2200" dirty="0">
              <a:solidFill>
                <a:schemeClr val="tx1"/>
              </a:solidFill>
            </a:rPr>
            <a:t> إلى اللّغةِ اليونانيّةِ الكلاسيكيّةِ، وما قَبْلَ التّاريخ</a:t>
          </a:r>
          <a:r>
            <a:rPr lang="ar-SY" sz="2200" dirty="0">
              <a:solidFill>
                <a:schemeClr val="tx1"/>
              </a:solidFill>
            </a:rPr>
            <a:t>.</a:t>
          </a:r>
          <a:endParaRPr lang="en-US" sz="2200" dirty="0">
            <a:solidFill>
              <a:schemeClr val="tx1"/>
            </a:solidFill>
          </a:endParaRPr>
        </a:p>
      </dgm:t>
    </dgm:pt>
    <dgm:pt modelId="{9D828F53-3AB9-4B1D-98A5-F95651878866}" type="parTrans" cxnId="{B46AC75D-F1F3-4897-B677-01C048475B3A}">
      <dgm:prSet/>
      <dgm:spPr/>
      <dgm:t>
        <a:bodyPr/>
        <a:lstStyle/>
        <a:p>
          <a:pPr rtl="1">
            <a:lnSpc>
              <a:spcPct val="120000"/>
            </a:lnSpc>
          </a:pPr>
          <a:endParaRPr lang="en-US" sz="2200">
            <a:solidFill>
              <a:schemeClr val="tx1"/>
            </a:solidFill>
          </a:endParaRPr>
        </a:p>
      </dgm:t>
    </dgm:pt>
    <dgm:pt modelId="{9126B18A-FEDA-4A69-8E3C-132C6A434CEE}" type="sibTrans" cxnId="{B46AC75D-F1F3-4897-B677-01C048475B3A}">
      <dgm:prSet/>
      <dgm:spPr/>
      <dgm:t>
        <a:bodyPr/>
        <a:lstStyle/>
        <a:p>
          <a:pPr rtl="1">
            <a:lnSpc>
              <a:spcPct val="120000"/>
            </a:lnSpc>
          </a:pPr>
          <a:endParaRPr lang="en-US" sz="2200">
            <a:solidFill>
              <a:schemeClr val="tx1"/>
            </a:solidFill>
          </a:endParaRPr>
        </a:p>
      </dgm:t>
    </dgm:pt>
    <dgm:pt modelId="{6E33CA92-007F-401E-89AE-C19283CE04AA}">
      <dgm:prSet phldrT="[Text]" custT="1"/>
      <dgm:spPr/>
      <dgm:t>
        <a:bodyPr/>
        <a:lstStyle/>
        <a:p>
          <a:pPr rtl="1">
            <a:lnSpc>
              <a:spcPct val="120000"/>
            </a:lnSpc>
            <a:buFont typeface="Wingdings" panose="05000000000000000000" pitchFamily="2" charset="2"/>
            <a:buChar char=""/>
          </a:pPr>
          <a:r>
            <a:rPr lang="ar-SA" sz="2200" b="1" dirty="0">
              <a:solidFill>
                <a:schemeClr val="tx1"/>
              </a:solidFill>
              <a:uFillTx/>
            </a:rPr>
            <a:t>القبورُ الملكيّةُ في إيجيا – فرجينيا</a:t>
          </a:r>
          <a:endParaRPr lang="en-US" sz="2200" dirty="0">
            <a:solidFill>
              <a:schemeClr val="tx1"/>
            </a:solidFill>
          </a:endParaRPr>
        </a:p>
      </dgm:t>
    </dgm:pt>
    <dgm:pt modelId="{0AE10A1C-B4DA-4703-AC34-94F5456ACEC2}" type="parTrans" cxnId="{F8483905-70C8-4F46-8B9D-6B1C17FB0124}">
      <dgm:prSet/>
      <dgm:spPr/>
      <dgm:t>
        <a:bodyPr/>
        <a:lstStyle/>
        <a:p>
          <a:pPr rtl="1">
            <a:lnSpc>
              <a:spcPct val="120000"/>
            </a:lnSpc>
          </a:pPr>
          <a:endParaRPr lang="en-US" sz="2200">
            <a:solidFill>
              <a:schemeClr val="tx1"/>
            </a:solidFill>
          </a:endParaRPr>
        </a:p>
      </dgm:t>
    </dgm:pt>
    <dgm:pt modelId="{825CF946-1236-427B-9440-9725107627E6}" type="sibTrans" cxnId="{F8483905-70C8-4F46-8B9D-6B1C17FB0124}">
      <dgm:prSet/>
      <dgm:spPr/>
      <dgm:t>
        <a:bodyPr/>
        <a:lstStyle/>
        <a:p>
          <a:pPr rtl="1">
            <a:lnSpc>
              <a:spcPct val="120000"/>
            </a:lnSpc>
          </a:pPr>
          <a:endParaRPr lang="en-US" sz="2200">
            <a:solidFill>
              <a:schemeClr val="tx1"/>
            </a:solidFill>
          </a:endParaRPr>
        </a:p>
      </dgm:t>
    </dgm:pt>
    <dgm:pt modelId="{D17AA4A7-87CD-40BF-BD8D-EA52F78AFAA4}">
      <dgm:prSet phldrT="[Text]" custT="1"/>
      <dgm:spPr>
        <a:ln>
          <a:solidFill>
            <a:schemeClr val="accent6">
              <a:lumMod val="50000"/>
            </a:schemeClr>
          </a:solidFill>
        </a:ln>
      </dgm:spPr>
      <dgm:t>
        <a:bodyPr/>
        <a:lstStyle/>
        <a:p>
          <a:pPr rtl="1">
            <a:lnSpc>
              <a:spcPct val="120000"/>
            </a:lnSpc>
          </a:pPr>
          <a:r>
            <a:rPr lang="ar-SA" sz="2200" dirty="0">
              <a:solidFill>
                <a:schemeClr val="tx1"/>
              </a:solidFill>
            </a:rPr>
            <a:t>شكلٌ جديدٌ من أشكالِ المتاحف، واقتراحٌ مبتكَرٌ لعرضِ الاكتشافاتِ في موقعِ التّنقيب. </a:t>
          </a:r>
          <a:endParaRPr lang="en-US" sz="2200" dirty="0">
            <a:solidFill>
              <a:schemeClr val="tx1"/>
            </a:solidFill>
          </a:endParaRPr>
        </a:p>
      </dgm:t>
    </dgm:pt>
    <dgm:pt modelId="{C24E37C3-F088-4239-A61C-8C9A6E80F327}" type="parTrans" cxnId="{8B656157-5E2E-45A1-A746-B3FEA7491378}">
      <dgm:prSet/>
      <dgm:spPr/>
      <dgm:t>
        <a:bodyPr/>
        <a:lstStyle/>
        <a:p>
          <a:pPr rtl="1">
            <a:lnSpc>
              <a:spcPct val="120000"/>
            </a:lnSpc>
          </a:pPr>
          <a:endParaRPr lang="en-US" sz="2200">
            <a:solidFill>
              <a:schemeClr val="tx1"/>
            </a:solidFill>
          </a:endParaRPr>
        </a:p>
      </dgm:t>
    </dgm:pt>
    <dgm:pt modelId="{0D3084FB-A485-4E71-8D6B-383D55BE0C3D}" type="sibTrans" cxnId="{8B656157-5E2E-45A1-A746-B3FEA7491378}">
      <dgm:prSet/>
      <dgm:spPr/>
      <dgm:t>
        <a:bodyPr/>
        <a:lstStyle/>
        <a:p>
          <a:pPr rtl="1">
            <a:lnSpc>
              <a:spcPct val="120000"/>
            </a:lnSpc>
          </a:pPr>
          <a:endParaRPr lang="en-US" sz="2200">
            <a:solidFill>
              <a:schemeClr val="tx1"/>
            </a:solidFill>
          </a:endParaRPr>
        </a:p>
      </dgm:t>
    </dgm:pt>
    <dgm:pt modelId="{21BFBD65-B84C-4473-937A-ABEB944E095C}">
      <dgm:prSet custT="1"/>
      <dgm:spPr>
        <a:ln>
          <a:solidFill>
            <a:schemeClr val="accent6">
              <a:lumMod val="50000"/>
            </a:schemeClr>
          </a:solidFill>
        </a:ln>
      </dgm:spPr>
      <dgm:t>
        <a:bodyPr/>
        <a:lstStyle/>
        <a:p>
          <a:pPr rtl="1">
            <a:lnSpc>
              <a:spcPct val="120000"/>
            </a:lnSpc>
          </a:pPr>
          <a:r>
            <a:rPr lang="ar-SY" sz="2200" dirty="0">
              <a:solidFill>
                <a:schemeClr val="tx1"/>
              </a:solidFill>
            </a:rPr>
            <a:t>تتجلّى عظمةُ المكانِ </a:t>
          </a:r>
          <a:r>
            <a:rPr lang="ar-SA" sz="2200" dirty="0">
              <a:solidFill>
                <a:schemeClr val="tx1"/>
              </a:solidFill>
            </a:rPr>
            <a:t>ببقايا القصرِ المزيَّنِ بسخاءٍ بالفسيفساءِ والجصِّ المصبوغِ وبالسّلسلةِ الرّائعةِ للقبورِ الملكيّةِ المتوضِّعةِ تحتَ الرّبوةِ العظيمةِ لفيرجينا الّتي اكتُشِفَتْ في 1977 من قِبَلِ أندرونيكوس.</a:t>
          </a:r>
          <a:r>
            <a:rPr lang="en-US" sz="2200" dirty="0">
              <a:solidFill>
                <a:schemeClr val="tx1"/>
              </a:solidFill>
            </a:rPr>
            <a:t> </a:t>
          </a:r>
        </a:p>
      </dgm:t>
    </dgm:pt>
    <dgm:pt modelId="{6612BCED-CD70-49A5-B596-DDB119719EAC}" type="parTrans" cxnId="{2A06E3AE-14D8-4106-B630-307CCEA1BC0F}">
      <dgm:prSet/>
      <dgm:spPr/>
      <dgm:t>
        <a:bodyPr/>
        <a:lstStyle/>
        <a:p>
          <a:pPr rtl="1">
            <a:lnSpc>
              <a:spcPct val="120000"/>
            </a:lnSpc>
          </a:pPr>
          <a:endParaRPr lang="en-US" sz="2200">
            <a:solidFill>
              <a:schemeClr val="tx1"/>
            </a:solidFill>
          </a:endParaRPr>
        </a:p>
      </dgm:t>
    </dgm:pt>
    <dgm:pt modelId="{81C637A4-F662-458E-8C06-34D037BA1781}" type="sibTrans" cxnId="{2A06E3AE-14D8-4106-B630-307CCEA1BC0F}">
      <dgm:prSet/>
      <dgm:spPr/>
      <dgm:t>
        <a:bodyPr/>
        <a:lstStyle/>
        <a:p>
          <a:pPr rtl="1">
            <a:lnSpc>
              <a:spcPct val="120000"/>
            </a:lnSpc>
          </a:pPr>
          <a:endParaRPr lang="en-US" sz="2200">
            <a:solidFill>
              <a:schemeClr val="tx1"/>
            </a:solidFill>
          </a:endParaRPr>
        </a:p>
      </dgm:t>
    </dgm:pt>
    <dgm:pt modelId="{C7DB8BF4-DF65-46D8-B757-C58F74B515CE}" type="pres">
      <dgm:prSet presAssocID="{3A8E4B03-A61A-4D45-B92C-9BF85077DDCA}" presName="Name0" presStyleCnt="0">
        <dgm:presLayoutVars>
          <dgm:dir val="rev"/>
          <dgm:animLvl val="lvl"/>
          <dgm:resizeHandles val="exact"/>
        </dgm:presLayoutVars>
      </dgm:prSet>
      <dgm:spPr/>
    </dgm:pt>
    <dgm:pt modelId="{64FF9D82-E82C-42D5-A229-035EFB747AA6}" type="pres">
      <dgm:prSet presAssocID="{8994C9AD-1D42-4CFF-BFF1-4B762454E10E}" presName="linNode" presStyleCnt="0"/>
      <dgm:spPr/>
    </dgm:pt>
    <dgm:pt modelId="{F59DE361-7CBE-4D87-AC8B-E3E27A42945D}" type="pres">
      <dgm:prSet presAssocID="{8994C9AD-1D42-4CFF-BFF1-4B762454E10E}" presName="parTx" presStyleLbl="revTx" presStyleIdx="0" presStyleCnt="2">
        <dgm:presLayoutVars>
          <dgm:chMax val="1"/>
          <dgm:bulletEnabled val="1"/>
        </dgm:presLayoutVars>
      </dgm:prSet>
      <dgm:spPr/>
    </dgm:pt>
    <dgm:pt modelId="{A126C541-5BA7-4A5D-8BE3-E87263C5A190}" type="pres">
      <dgm:prSet presAssocID="{8994C9AD-1D42-4CFF-BFF1-4B762454E10E}" presName="bracket" presStyleLbl="parChTrans1D1" presStyleIdx="0" presStyleCnt="2"/>
      <dgm:spPr/>
    </dgm:pt>
    <dgm:pt modelId="{295C12A9-AC7E-45F4-9F24-FF66ECD7F28A}" type="pres">
      <dgm:prSet presAssocID="{8994C9AD-1D42-4CFF-BFF1-4B762454E10E}" presName="spH" presStyleCnt="0"/>
      <dgm:spPr/>
    </dgm:pt>
    <dgm:pt modelId="{9EDEDC72-6ED5-4A98-8B9C-DEA044BB9929}" type="pres">
      <dgm:prSet presAssocID="{8994C9AD-1D42-4CFF-BFF1-4B762454E10E}" presName="desTx" presStyleLbl="node1" presStyleIdx="0" presStyleCnt="2">
        <dgm:presLayoutVars>
          <dgm:bulletEnabled val="1"/>
        </dgm:presLayoutVars>
      </dgm:prSet>
      <dgm:spPr/>
    </dgm:pt>
    <dgm:pt modelId="{7DCC17F4-1030-4CD8-833C-547D55B2EA5C}" type="pres">
      <dgm:prSet presAssocID="{732B2202-306D-4C70-AA8F-8F6CF2B865DB}" presName="spV" presStyleCnt="0"/>
      <dgm:spPr/>
    </dgm:pt>
    <dgm:pt modelId="{4799A9D5-7CEF-4D4F-92B3-2A883FFAB860}" type="pres">
      <dgm:prSet presAssocID="{6E33CA92-007F-401E-89AE-C19283CE04AA}" presName="linNode" presStyleCnt="0"/>
      <dgm:spPr/>
    </dgm:pt>
    <dgm:pt modelId="{570FCDAC-EFA1-4CFB-9498-89DFA7F94522}" type="pres">
      <dgm:prSet presAssocID="{6E33CA92-007F-401E-89AE-C19283CE04AA}" presName="parTx" presStyleLbl="revTx" presStyleIdx="1" presStyleCnt="2">
        <dgm:presLayoutVars>
          <dgm:chMax val="1"/>
          <dgm:bulletEnabled val="1"/>
        </dgm:presLayoutVars>
      </dgm:prSet>
      <dgm:spPr/>
    </dgm:pt>
    <dgm:pt modelId="{EBBD7467-77BB-47AB-95A2-07799655F21E}" type="pres">
      <dgm:prSet presAssocID="{6E33CA92-007F-401E-89AE-C19283CE04AA}" presName="bracket" presStyleLbl="parChTrans1D1" presStyleIdx="1" presStyleCnt="2"/>
      <dgm:spPr/>
    </dgm:pt>
    <dgm:pt modelId="{F522B067-CAEB-4ED1-B311-6E0F91DB8912}" type="pres">
      <dgm:prSet presAssocID="{6E33CA92-007F-401E-89AE-C19283CE04AA}" presName="spH" presStyleCnt="0"/>
      <dgm:spPr/>
    </dgm:pt>
    <dgm:pt modelId="{418ABDE1-8160-4399-9083-1870C200544C}" type="pres">
      <dgm:prSet presAssocID="{6E33CA92-007F-401E-89AE-C19283CE04AA}" presName="desTx" presStyleLbl="node1" presStyleIdx="1" presStyleCnt="2">
        <dgm:presLayoutVars>
          <dgm:bulletEnabled val="1"/>
        </dgm:presLayoutVars>
      </dgm:prSet>
      <dgm:spPr/>
    </dgm:pt>
  </dgm:ptLst>
  <dgm:cxnLst>
    <dgm:cxn modelId="{F8483905-70C8-4F46-8B9D-6B1C17FB0124}" srcId="{3A8E4B03-A61A-4D45-B92C-9BF85077DDCA}" destId="{6E33CA92-007F-401E-89AE-C19283CE04AA}" srcOrd="1" destOrd="0" parTransId="{0AE10A1C-B4DA-4703-AC34-94F5456ACEC2}" sibTransId="{825CF946-1236-427B-9440-9725107627E6}"/>
    <dgm:cxn modelId="{F0E4C533-16A6-46D0-83BD-09BEAA13979E}" srcId="{3A8E4B03-A61A-4D45-B92C-9BF85077DDCA}" destId="{8994C9AD-1D42-4CFF-BFF1-4B762454E10E}" srcOrd="0" destOrd="0" parTransId="{A8554467-C87D-4EA1-B009-8AEFFAFFAA69}" sibTransId="{732B2202-306D-4C70-AA8F-8F6CF2B865DB}"/>
    <dgm:cxn modelId="{B46AC75D-F1F3-4897-B677-01C048475B3A}" srcId="{8994C9AD-1D42-4CFF-BFF1-4B762454E10E}" destId="{844B2D39-422A-4542-87DB-E3D9570BD179}" srcOrd="0" destOrd="0" parTransId="{9D828F53-3AB9-4B1D-98A5-F95651878866}" sibTransId="{9126B18A-FEDA-4A69-8E3C-132C6A434CEE}"/>
    <dgm:cxn modelId="{3F079F4E-4027-47BC-8867-891B7AC6B485}" type="presOf" srcId="{21BFBD65-B84C-4473-937A-ABEB944E095C}" destId="{418ABDE1-8160-4399-9083-1870C200544C}" srcOrd="0" destOrd="1" presId="urn:diagrams.loki3.com/BracketList"/>
    <dgm:cxn modelId="{8B656157-5E2E-45A1-A746-B3FEA7491378}" srcId="{6E33CA92-007F-401E-89AE-C19283CE04AA}" destId="{D17AA4A7-87CD-40BF-BD8D-EA52F78AFAA4}" srcOrd="0" destOrd="0" parTransId="{C24E37C3-F088-4239-A61C-8C9A6E80F327}" sibTransId="{0D3084FB-A485-4E71-8D6B-383D55BE0C3D}"/>
    <dgm:cxn modelId="{2AE85A7A-B79C-443B-B8D5-19E571317C6A}" type="presOf" srcId="{844B2D39-422A-4542-87DB-E3D9570BD179}" destId="{9EDEDC72-6ED5-4A98-8B9C-DEA044BB9929}" srcOrd="0" destOrd="0" presId="urn:diagrams.loki3.com/BracketList"/>
    <dgm:cxn modelId="{2A06E3AE-14D8-4106-B630-307CCEA1BC0F}" srcId="{6E33CA92-007F-401E-89AE-C19283CE04AA}" destId="{21BFBD65-B84C-4473-937A-ABEB944E095C}" srcOrd="1" destOrd="0" parTransId="{6612BCED-CD70-49A5-B596-DDB119719EAC}" sibTransId="{81C637A4-F662-458E-8C06-34D037BA1781}"/>
    <dgm:cxn modelId="{14A7E8D0-D7AF-425A-8DF8-993F9B86E9AA}" type="presOf" srcId="{8994C9AD-1D42-4CFF-BFF1-4B762454E10E}" destId="{F59DE361-7CBE-4D87-AC8B-E3E27A42945D}" srcOrd="0" destOrd="0" presId="urn:diagrams.loki3.com/BracketList"/>
    <dgm:cxn modelId="{341EB9DA-2499-4531-8F53-CF051CB51B42}" type="presOf" srcId="{6E33CA92-007F-401E-89AE-C19283CE04AA}" destId="{570FCDAC-EFA1-4CFB-9498-89DFA7F94522}" srcOrd="0" destOrd="0" presId="urn:diagrams.loki3.com/BracketList"/>
    <dgm:cxn modelId="{28C270E7-2A37-403F-8663-BA17E7767368}" type="presOf" srcId="{D17AA4A7-87CD-40BF-BD8D-EA52F78AFAA4}" destId="{418ABDE1-8160-4399-9083-1870C200544C}" srcOrd="0" destOrd="0" presId="urn:diagrams.loki3.com/BracketList"/>
    <dgm:cxn modelId="{8E8A8CFA-B32B-431C-B8B7-7209890B96BF}" type="presOf" srcId="{3A8E4B03-A61A-4D45-B92C-9BF85077DDCA}" destId="{C7DB8BF4-DF65-46D8-B757-C58F74B515CE}" srcOrd="0" destOrd="0" presId="urn:diagrams.loki3.com/BracketList"/>
    <dgm:cxn modelId="{49A15A63-FA18-4B3D-93E8-ABE0AE9BB2E7}" type="presParOf" srcId="{C7DB8BF4-DF65-46D8-B757-C58F74B515CE}" destId="{64FF9D82-E82C-42D5-A229-035EFB747AA6}" srcOrd="0" destOrd="0" presId="urn:diagrams.loki3.com/BracketList"/>
    <dgm:cxn modelId="{144EA434-360D-4368-B6C3-D2F968A127B0}" type="presParOf" srcId="{64FF9D82-E82C-42D5-A229-035EFB747AA6}" destId="{F59DE361-7CBE-4D87-AC8B-E3E27A42945D}" srcOrd="0" destOrd="0" presId="urn:diagrams.loki3.com/BracketList"/>
    <dgm:cxn modelId="{87325DDA-A359-4B25-80C2-5CE86FD0E79A}" type="presParOf" srcId="{64FF9D82-E82C-42D5-A229-035EFB747AA6}" destId="{A126C541-5BA7-4A5D-8BE3-E87263C5A190}" srcOrd="1" destOrd="0" presId="urn:diagrams.loki3.com/BracketList"/>
    <dgm:cxn modelId="{45D19EF8-A5BC-416D-B560-BC0E6C9D0212}" type="presParOf" srcId="{64FF9D82-E82C-42D5-A229-035EFB747AA6}" destId="{295C12A9-AC7E-45F4-9F24-FF66ECD7F28A}" srcOrd="2" destOrd="0" presId="urn:diagrams.loki3.com/BracketList"/>
    <dgm:cxn modelId="{82FB915A-6E55-4C03-97E4-9E68ADD17EE8}" type="presParOf" srcId="{64FF9D82-E82C-42D5-A229-035EFB747AA6}" destId="{9EDEDC72-6ED5-4A98-8B9C-DEA044BB9929}" srcOrd="3" destOrd="0" presId="urn:diagrams.loki3.com/BracketList"/>
    <dgm:cxn modelId="{9F0980FC-7B1C-4CB2-BF82-75013020B3A7}" type="presParOf" srcId="{C7DB8BF4-DF65-46D8-B757-C58F74B515CE}" destId="{7DCC17F4-1030-4CD8-833C-547D55B2EA5C}" srcOrd="1" destOrd="0" presId="urn:diagrams.loki3.com/BracketList"/>
    <dgm:cxn modelId="{735D18C0-0863-4537-A510-444FCAE8C6F3}" type="presParOf" srcId="{C7DB8BF4-DF65-46D8-B757-C58F74B515CE}" destId="{4799A9D5-7CEF-4D4F-92B3-2A883FFAB860}" srcOrd="2" destOrd="0" presId="urn:diagrams.loki3.com/BracketList"/>
    <dgm:cxn modelId="{A6BE205A-303F-4808-8A78-23D315DAAB9E}" type="presParOf" srcId="{4799A9D5-7CEF-4D4F-92B3-2A883FFAB860}" destId="{570FCDAC-EFA1-4CFB-9498-89DFA7F94522}" srcOrd="0" destOrd="0" presId="urn:diagrams.loki3.com/BracketList"/>
    <dgm:cxn modelId="{D98AA4E7-2C75-48E7-87D7-A4ACE56EC4F4}" type="presParOf" srcId="{4799A9D5-7CEF-4D4F-92B3-2A883FFAB860}" destId="{EBBD7467-77BB-47AB-95A2-07799655F21E}" srcOrd="1" destOrd="0" presId="urn:diagrams.loki3.com/BracketList"/>
    <dgm:cxn modelId="{AFA06B4B-FBC7-4C36-A31D-3FD8C73C60BF}" type="presParOf" srcId="{4799A9D5-7CEF-4D4F-92B3-2A883FFAB860}" destId="{F522B067-CAEB-4ED1-B311-6E0F91DB8912}" srcOrd="2" destOrd="0" presId="urn:diagrams.loki3.com/BracketList"/>
    <dgm:cxn modelId="{2B979BCF-DDA4-42FE-B89F-59ADFEA0D0C0}" type="presParOf" srcId="{4799A9D5-7CEF-4D4F-92B3-2A883FFAB860}" destId="{418ABDE1-8160-4399-9083-1870C200544C}"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3A8E4B03-A61A-4D45-B92C-9BF85077DDCA}" type="doc">
      <dgm:prSet loTypeId="urn:diagrams.loki3.com/BracketList" loCatId="list" qsTypeId="urn:microsoft.com/office/officeart/2005/8/quickstyle/simple1" qsCatId="simple" csTypeId="urn:microsoft.com/office/officeart/2005/8/colors/accent2_3" csCatId="accent2" phldr="1"/>
      <dgm:spPr/>
      <dgm:t>
        <a:bodyPr/>
        <a:lstStyle/>
        <a:p>
          <a:endParaRPr lang="en-US"/>
        </a:p>
      </dgm:t>
    </dgm:pt>
    <dgm:pt modelId="{8994C9AD-1D42-4CFF-BFF1-4B762454E10E}">
      <dgm:prSet phldrT="[Text]" custT="1"/>
      <dgm:spPr/>
      <dgm:t>
        <a:bodyPr/>
        <a:lstStyle/>
        <a:p>
          <a:pPr rtl="1">
            <a:lnSpc>
              <a:spcPct val="120000"/>
            </a:lnSpc>
            <a:buFont typeface="Wingdings" panose="05000000000000000000" pitchFamily="2" charset="2"/>
            <a:buChar char=""/>
          </a:pPr>
          <a:r>
            <a:rPr lang="ar-EG" sz="2200" b="1" dirty="0">
              <a:solidFill>
                <a:schemeClr val="tx1"/>
              </a:solidFill>
              <a:uFillTx/>
              <a:cs typeface="+mn-cs"/>
            </a:rPr>
            <a:t>الأنشطة والمهرجانات الثقافية</a:t>
          </a:r>
          <a:endParaRPr lang="en-US" sz="2200" dirty="0">
            <a:solidFill>
              <a:schemeClr val="tx1"/>
            </a:solidFill>
            <a:cs typeface="+mn-cs"/>
          </a:endParaRPr>
        </a:p>
      </dgm:t>
    </dgm:pt>
    <dgm:pt modelId="{A8554467-C87D-4EA1-B009-8AEFFAFFAA69}" type="parTrans" cxnId="{F0E4C533-16A6-46D0-83BD-09BEAA13979E}">
      <dgm:prSet/>
      <dgm:spPr/>
      <dgm:t>
        <a:bodyPr/>
        <a:lstStyle/>
        <a:p>
          <a:pPr rtl="1">
            <a:lnSpc>
              <a:spcPct val="120000"/>
            </a:lnSpc>
          </a:pPr>
          <a:endParaRPr lang="en-US" sz="2200">
            <a:solidFill>
              <a:schemeClr val="tx1"/>
            </a:solidFill>
            <a:cs typeface="+mn-cs"/>
          </a:endParaRPr>
        </a:p>
      </dgm:t>
    </dgm:pt>
    <dgm:pt modelId="{732B2202-306D-4C70-AA8F-8F6CF2B865DB}" type="sibTrans" cxnId="{F0E4C533-16A6-46D0-83BD-09BEAA13979E}">
      <dgm:prSet/>
      <dgm:spPr/>
      <dgm:t>
        <a:bodyPr/>
        <a:lstStyle/>
        <a:p>
          <a:pPr rtl="1">
            <a:lnSpc>
              <a:spcPct val="120000"/>
            </a:lnSpc>
          </a:pPr>
          <a:endParaRPr lang="en-US" sz="2200">
            <a:solidFill>
              <a:schemeClr val="tx1"/>
            </a:solidFill>
            <a:cs typeface="+mn-cs"/>
          </a:endParaRPr>
        </a:p>
      </dgm:t>
    </dgm:pt>
    <dgm:pt modelId="{844B2D39-422A-4542-87DB-E3D9570BD179}">
      <dgm:prSet phldrT="[Text]" custT="1"/>
      <dgm:spPr>
        <a:ln>
          <a:solidFill>
            <a:schemeClr val="accent6">
              <a:lumMod val="50000"/>
            </a:schemeClr>
          </a:solidFill>
        </a:ln>
      </dgm:spPr>
      <dgm:t>
        <a:bodyPr/>
        <a:lstStyle/>
        <a:p>
          <a:pPr algn="justLow" rtl="1">
            <a:lnSpc>
              <a:spcPct val="120000"/>
            </a:lnSpc>
          </a:pPr>
          <a:r>
            <a:rPr lang="ar-SA" sz="2200" dirty="0">
              <a:solidFill>
                <a:schemeClr val="tx1"/>
              </a:solidFill>
              <a:cs typeface="+mn-cs"/>
            </a:rPr>
            <a:t>اليونانُ بلدٌ </a:t>
          </a:r>
          <a:r>
            <a:rPr lang="ar-SY" sz="2200" dirty="0">
              <a:solidFill>
                <a:schemeClr val="tx1"/>
              </a:solidFill>
              <a:cs typeface="+mn-cs"/>
            </a:rPr>
            <a:t>لهُ</a:t>
          </a:r>
          <a:r>
            <a:rPr lang="ar-SA" sz="2200" dirty="0">
              <a:solidFill>
                <a:schemeClr val="tx1"/>
              </a:solidFill>
              <a:cs typeface="+mn-cs"/>
            </a:rPr>
            <a:t> ثروةٌ واسعةٌ مِنَ التّقليدِ والفولكلورِ الثّقافيِّ. لذا</a:t>
          </a:r>
          <a:r>
            <a:rPr lang="ar-SY" sz="2200" dirty="0">
              <a:solidFill>
                <a:schemeClr val="tx1"/>
              </a:solidFill>
              <a:cs typeface="+mn-cs"/>
            </a:rPr>
            <a:t> كانَ</a:t>
          </a:r>
          <a:r>
            <a:rPr lang="ar-SA" sz="2200" dirty="0">
              <a:solidFill>
                <a:schemeClr val="tx1"/>
              </a:solidFill>
              <a:cs typeface="+mn-cs"/>
            </a:rPr>
            <a:t> لَهُ العديدُ مِنَ الفرصِ لإغْناءِ سفراتِ</a:t>
          </a:r>
          <a:r>
            <a:rPr lang="ar-SY" sz="2200" dirty="0">
              <a:solidFill>
                <a:schemeClr val="tx1"/>
              </a:solidFill>
              <a:cs typeface="+mn-cs"/>
            </a:rPr>
            <a:t> ا</a:t>
          </a:r>
          <a:r>
            <a:rPr lang="ar-SA" sz="2200" dirty="0">
              <a:solidFill>
                <a:schemeClr val="tx1"/>
              </a:solidFill>
              <a:cs typeface="+mn-cs"/>
            </a:rPr>
            <a:t>لزوّارِ لحُضُورِ </a:t>
          </a:r>
          <a:r>
            <a:rPr lang="ar-SY" sz="2200" dirty="0">
              <a:solidFill>
                <a:schemeClr val="tx1"/>
              </a:solidFill>
              <a:cs typeface="+mn-cs"/>
            </a:rPr>
            <a:t>مختلفِ الفعاليّاتِ</a:t>
          </a:r>
          <a:r>
            <a:rPr lang="ar-SA" sz="2200" dirty="0">
              <a:solidFill>
                <a:schemeClr val="tx1"/>
              </a:solidFill>
              <a:cs typeface="+mn-cs"/>
            </a:rPr>
            <a:t> الثّقافيّةِ المُخْتَلِفةِ أَو أحداثِ الألعابِ الرّياضيّةِ </a:t>
          </a:r>
          <a:r>
            <a:rPr lang="ar-SY" sz="2200" dirty="0">
              <a:solidFill>
                <a:schemeClr val="tx1"/>
              </a:solidFill>
              <a:cs typeface="+mn-cs"/>
            </a:rPr>
            <a:t>أو</a:t>
          </a:r>
          <a:r>
            <a:rPr lang="ar-SA" sz="2200" dirty="0">
              <a:solidFill>
                <a:schemeClr val="tx1"/>
              </a:solidFill>
              <a:cs typeface="+mn-cs"/>
            </a:rPr>
            <a:t> للمُشَارَكَةِ في الأعيادِ الّتي في أغلبِ الأحيانِ مُرتَبَطةٌ بسِحْرِ العاداتِ والتّعرّفِ على تراثِ الفولكلورِ اليونان</a:t>
          </a:r>
          <a:r>
            <a:rPr lang="ar-SY" sz="2200" dirty="0">
              <a:solidFill>
                <a:schemeClr val="tx1"/>
              </a:solidFill>
              <a:cs typeface="+mn-cs"/>
            </a:rPr>
            <a:t>يّ.</a:t>
          </a:r>
          <a:endParaRPr lang="en-US" sz="2200" dirty="0">
            <a:solidFill>
              <a:schemeClr val="tx1"/>
            </a:solidFill>
            <a:cs typeface="+mn-cs"/>
          </a:endParaRPr>
        </a:p>
      </dgm:t>
    </dgm:pt>
    <dgm:pt modelId="{9D828F53-3AB9-4B1D-98A5-F95651878866}" type="parTrans" cxnId="{B46AC75D-F1F3-4897-B677-01C048475B3A}">
      <dgm:prSet/>
      <dgm:spPr/>
      <dgm:t>
        <a:bodyPr/>
        <a:lstStyle/>
        <a:p>
          <a:pPr rtl="1">
            <a:lnSpc>
              <a:spcPct val="120000"/>
            </a:lnSpc>
          </a:pPr>
          <a:endParaRPr lang="en-US" sz="2200">
            <a:solidFill>
              <a:schemeClr val="tx1"/>
            </a:solidFill>
            <a:cs typeface="+mn-cs"/>
          </a:endParaRPr>
        </a:p>
      </dgm:t>
    </dgm:pt>
    <dgm:pt modelId="{9126B18A-FEDA-4A69-8E3C-132C6A434CEE}" type="sibTrans" cxnId="{B46AC75D-F1F3-4897-B677-01C048475B3A}">
      <dgm:prSet/>
      <dgm:spPr/>
      <dgm:t>
        <a:bodyPr/>
        <a:lstStyle/>
        <a:p>
          <a:pPr rtl="1">
            <a:lnSpc>
              <a:spcPct val="120000"/>
            </a:lnSpc>
          </a:pPr>
          <a:endParaRPr lang="en-US" sz="2200">
            <a:solidFill>
              <a:schemeClr val="tx1"/>
            </a:solidFill>
            <a:cs typeface="+mn-cs"/>
          </a:endParaRPr>
        </a:p>
      </dgm:t>
    </dgm:pt>
    <dgm:pt modelId="{6E33CA92-007F-401E-89AE-C19283CE04AA}">
      <dgm:prSet phldrT="[Text]" custT="1"/>
      <dgm:spPr/>
      <dgm:t>
        <a:bodyPr/>
        <a:lstStyle/>
        <a:p>
          <a:pPr rtl="1">
            <a:lnSpc>
              <a:spcPct val="120000"/>
            </a:lnSpc>
            <a:buFont typeface="Wingdings" panose="05000000000000000000" pitchFamily="2" charset="2"/>
            <a:buChar char=""/>
          </a:pPr>
          <a:r>
            <a:rPr lang="ar-SA" sz="2200" b="1" dirty="0">
              <a:solidFill>
                <a:schemeClr val="tx1"/>
              </a:solidFill>
              <a:uFillTx/>
              <a:cs typeface="+mn-cs"/>
            </a:rPr>
            <a:t>الكرنفال</a:t>
          </a:r>
          <a:endParaRPr lang="en-US" sz="2200" dirty="0">
            <a:solidFill>
              <a:schemeClr val="tx1"/>
            </a:solidFill>
            <a:cs typeface="+mn-cs"/>
          </a:endParaRPr>
        </a:p>
      </dgm:t>
    </dgm:pt>
    <dgm:pt modelId="{0AE10A1C-B4DA-4703-AC34-94F5456ACEC2}" type="parTrans" cxnId="{F8483905-70C8-4F46-8B9D-6B1C17FB0124}">
      <dgm:prSet/>
      <dgm:spPr/>
      <dgm:t>
        <a:bodyPr/>
        <a:lstStyle/>
        <a:p>
          <a:pPr rtl="1">
            <a:lnSpc>
              <a:spcPct val="120000"/>
            </a:lnSpc>
          </a:pPr>
          <a:endParaRPr lang="en-US" sz="2200">
            <a:solidFill>
              <a:schemeClr val="tx1"/>
            </a:solidFill>
            <a:cs typeface="+mn-cs"/>
          </a:endParaRPr>
        </a:p>
      </dgm:t>
    </dgm:pt>
    <dgm:pt modelId="{825CF946-1236-427B-9440-9725107627E6}" type="sibTrans" cxnId="{F8483905-70C8-4F46-8B9D-6B1C17FB0124}">
      <dgm:prSet/>
      <dgm:spPr/>
      <dgm:t>
        <a:bodyPr/>
        <a:lstStyle/>
        <a:p>
          <a:pPr rtl="1">
            <a:lnSpc>
              <a:spcPct val="120000"/>
            </a:lnSpc>
          </a:pPr>
          <a:endParaRPr lang="en-US" sz="2200">
            <a:solidFill>
              <a:schemeClr val="tx1"/>
            </a:solidFill>
            <a:cs typeface="+mn-cs"/>
          </a:endParaRPr>
        </a:p>
      </dgm:t>
    </dgm:pt>
    <dgm:pt modelId="{D17AA4A7-87CD-40BF-BD8D-EA52F78AFAA4}">
      <dgm:prSet phldrT="[Text]" custT="1"/>
      <dgm:spPr>
        <a:ln>
          <a:solidFill>
            <a:schemeClr val="accent6">
              <a:lumMod val="50000"/>
            </a:schemeClr>
          </a:solidFill>
        </a:ln>
      </dgm:spPr>
      <dgm:t>
        <a:bodyPr/>
        <a:lstStyle/>
        <a:p>
          <a:pPr algn="just" rtl="1">
            <a:lnSpc>
              <a:spcPct val="120000"/>
            </a:lnSpc>
          </a:pPr>
          <a:r>
            <a:rPr lang="ar-SA" sz="2200" dirty="0">
              <a:solidFill>
                <a:schemeClr val="tx1"/>
              </a:solidFill>
              <a:cs typeface="+mn-cs"/>
            </a:rPr>
            <a:t>للكرنفالِ صلةٌ وثيق</a:t>
          </a:r>
          <a:r>
            <a:rPr lang="ar-SY" sz="2200" dirty="0">
              <a:solidFill>
                <a:schemeClr val="tx1"/>
              </a:solidFill>
              <a:cs typeface="+mn-cs"/>
            </a:rPr>
            <a:t>ةٌ </a:t>
          </a:r>
          <a:r>
            <a:rPr lang="ar-SA" sz="2200" dirty="0">
              <a:solidFill>
                <a:schemeClr val="tx1"/>
              </a:solidFill>
              <a:cs typeface="+mn-cs"/>
            </a:rPr>
            <a:t>بالتّراثِ الثّقافيِّ لكُلِّ منطقةٍ والكرنفالُ الأكثرُ أهمّيّةً في اليونانِ </a:t>
          </a:r>
          <a:r>
            <a:rPr lang="ar-SY" sz="2200" dirty="0">
              <a:solidFill>
                <a:schemeClr val="tx1"/>
              </a:solidFill>
              <a:cs typeface="+mn-cs"/>
            </a:rPr>
            <a:t>يُقامُ</a:t>
          </a:r>
          <a:r>
            <a:rPr lang="ar-SA" sz="2200" dirty="0">
              <a:solidFill>
                <a:schemeClr val="tx1"/>
              </a:solidFill>
              <a:cs typeface="+mn-cs"/>
            </a:rPr>
            <a:t> في </a:t>
          </a:r>
          <a:r>
            <a:rPr lang="en-US" sz="2200" dirty="0">
              <a:solidFill>
                <a:schemeClr val="tx1"/>
              </a:solidFill>
              <a:cs typeface="+mn-cs"/>
            </a:rPr>
            <a:t>Patras</a:t>
          </a:r>
          <a:r>
            <a:rPr lang="ar-SY" sz="2200" dirty="0">
              <a:solidFill>
                <a:schemeClr val="tx1"/>
              </a:solidFill>
              <a:cs typeface="+mn-cs"/>
            </a:rPr>
            <a:t>. </a:t>
          </a:r>
          <a:endParaRPr lang="en-US" sz="2200" dirty="0">
            <a:solidFill>
              <a:schemeClr val="tx1"/>
            </a:solidFill>
            <a:cs typeface="+mn-cs"/>
          </a:endParaRPr>
        </a:p>
      </dgm:t>
    </dgm:pt>
    <dgm:pt modelId="{C24E37C3-F088-4239-A61C-8C9A6E80F327}" type="parTrans" cxnId="{8B656157-5E2E-45A1-A746-B3FEA7491378}">
      <dgm:prSet/>
      <dgm:spPr/>
      <dgm:t>
        <a:bodyPr/>
        <a:lstStyle/>
        <a:p>
          <a:pPr rtl="1">
            <a:lnSpc>
              <a:spcPct val="120000"/>
            </a:lnSpc>
          </a:pPr>
          <a:endParaRPr lang="en-US" sz="2200">
            <a:solidFill>
              <a:schemeClr val="tx1"/>
            </a:solidFill>
            <a:cs typeface="+mn-cs"/>
          </a:endParaRPr>
        </a:p>
      </dgm:t>
    </dgm:pt>
    <dgm:pt modelId="{0D3084FB-A485-4E71-8D6B-383D55BE0C3D}" type="sibTrans" cxnId="{8B656157-5E2E-45A1-A746-B3FEA7491378}">
      <dgm:prSet/>
      <dgm:spPr/>
      <dgm:t>
        <a:bodyPr/>
        <a:lstStyle/>
        <a:p>
          <a:pPr rtl="1">
            <a:lnSpc>
              <a:spcPct val="120000"/>
            </a:lnSpc>
          </a:pPr>
          <a:endParaRPr lang="en-US" sz="2200">
            <a:solidFill>
              <a:schemeClr val="tx1"/>
            </a:solidFill>
            <a:cs typeface="+mn-cs"/>
          </a:endParaRPr>
        </a:p>
      </dgm:t>
    </dgm:pt>
    <dgm:pt modelId="{C7DB8BF4-DF65-46D8-B757-C58F74B515CE}" type="pres">
      <dgm:prSet presAssocID="{3A8E4B03-A61A-4D45-B92C-9BF85077DDCA}" presName="Name0" presStyleCnt="0">
        <dgm:presLayoutVars>
          <dgm:dir val="rev"/>
          <dgm:animLvl val="lvl"/>
          <dgm:resizeHandles val="exact"/>
        </dgm:presLayoutVars>
      </dgm:prSet>
      <dgm:spPr/>
    </dgm:pt>
    <dgm:pt modelId="{64FF9D82-E82C-42D5-A229-035EFB747AA6}" type="pres">
      <dgm:prSet presAssocID="{8994C9AD-1D42-4CFF-BFF1-4B762454E10E}" presName="linNode" presStyleCnt="0"/>
      <dgm:spPr/>
    </dgm:pt>
    <dgm:pt modelId="{F59DE361-7CBE-4D87-AC8B-E3E27A42945D}" type="pres">
      <dgm:prSet presAssocID="{8994C9AD-1D42-4CFF-BFF1-4B762454E10E}" presName="parTx" presStyleLbl="revTx" presStyleIdx="0" presStyleCnt="2">
        <dgm:presLayoutVars>
          <dgm:chMax val="1"/>
          <dgm:bulletEnabled val="1"/>
        </dgm:presLayoutVars>
      </dgm:prSet>
      <dgm:spPr/>
    </dgm:pt>
    <dgm:pt modelId="{A126C541-5BA7-4A5D-8BE3-E87263C5A190}" type="pres">
      <dgm:prSet presAssocID="{8994C9AD-1D42-4CFF-BFF1-4B762454E10E}" presName="bracket" presStyleLbl="parChTrans1D1" presStyleIdx="0" presStyleCnt="2"/>
      <dgm:spPr/>
    </dgm:pt>
    <dgm:pt modelId="{295C12A9-AC7E-45F4-9F24-FF66ECD7F28A}" type="pres">
      <dgm:prSet presAssocID="{8994C9AD-1D42-4CFF-BFF1-4B762454E10E}" presName="spH" presStyleCnt="0"/>
      <dgm:spPr/>
    </dgm:pt>
    <dgm:pt modelId="{9EDEDC72-6ED5-4A98-8B9C-DEA044BB9929}" type="pres">
      <dgm:prSet presAssocID="{8994C9AD-1D42-4CFF-BFF1-4B762454E10E}" presName="desTx" presStyleLbl="node1" presStyleIdx="0" presStyleCnt="2">
        <dgm:presLayoutVars>
          <dgm:bulletEnabled val="1"/>
        </dgm:presLayoutVars>
      </dgm:prSet>
      <dgm:spPr/>
    </dgm:pt>
    <dgm:pt modelId="{7DCC17F4-1030-4CD8-833C-547D55B2EA5C}" type="pres">
      <dgm:prSet presAssocID="{732B2202-306D-4C70-AA8F-8F6CF2B865DB}" presName="spV" presStyleCnt="0"/>
      <dgm:spPr/>
    </dgm:pt>
    <dgm:pt modelId="{4799A9D5-7CEF-4D4F-92B3-2A883FFAB860}" type="pres">
      <dgm:prSet presAssocID="{6E33CA92-007F-401E-89AE-C19283CE04AA}" presName="linNode" presStyleCnt="0"/>
      <dgm:spPr/>
    </dgm:pt>
    <dgm:pt modelId="{570FCDAC-EFA1-4CFB-9498-89DFA7F94522}" type="pres">
      <dgm:prSet presAssocID="{6E33CA92-007F-401E-89AE-C19283CE04AA}" presName="parTx" presStyleLbl="revTx" presStyleIdx="1" presStyleCnt="2">
        <dgm:presLayoutVars>
          <dgm:chMax val="1"/>
          <dgm:bulletEnabled val="1"/>
        </dgm:presLayoutVars>
      </dgm:prSet>
      <dgm:spPr/>
    </dgm:pt>
    <dgm:pt modelId="{EBBD7467-77BB-47AB-95A2-07799655F21E}" type="pres">
      <dgm:prSet presAssocID="{6E33CA92-007F-401E-89AE-C19283CE04AA}" presName="bracket" presStyleLbl="parChTrans1D1" presStyleIdx="1" presStyleCnt="2"/>
      <dgm:spPr/>
    </dgm:pt>
    <dgm:pt modelId="{F522B067-CAEB-4ED1-B311-6E0F91DB8912}" type="pres">
      <dgm:prSet presAssocID="{6E33CA92-007F-401E-89AE-C19283CE04AA}" presName="spH" presStyleCnt="0"/>
      <dgm:spPr/>
    </dgm:pt>
    <dgm:pt modelId="{418ABDE1-8160-4399-9083-1870C200544C}" type="pres">
      <dgm:prSet presAssocID="{6E33CA92-007F-401E-89AE-C19283CE04AA}" presName="desTx" presStyleLbl="node1" presStyleIdx="1" presStyleCnt="2">
        <dgm:presLayoutVars>
          <dgm:bulletEnabled val="1"/>
        </dgm:presLayoutVars>
      </dgm:prSet>
      <dgm:spPr/>
    </dgm:pt>
  </dgm:ptLst>
  <dgm:cxnLst>
    <dgm:cxn modelId="{F8483905-70C8-4F46-8B9D-6B1C17FB0124}" srcId="{3A8E4B03-A61A-4D45-B92C-9BF85077DDCA}" destId="{6E33CA92-007F-401E-89AE-C19283CE04AA}" srcOrd="1" destOrd="0" parTransId="{0AE10A1C-B4DA-4703-AC34-94F5456ACEC2}" sibTransId="{825CF946-1236-427B-9440-9725107627E6}"/>
    <dgm:cxn modelId="{F0E4C533-16A6-46D0-83BD-09BEAA13979E}" srcId="{3A8E4B03-A61A-4D45-B92C-9BF85077DDCA}" destId="{8994C9AD-1D42-4CFF-BFF1-4B762454E10E}" srcOrd="0" destOrd="0" parTransId="{A8554467-C87D-4EA1-B009-8AEFFAFFAA69}" sibTransId="{732B2202-306D-4C70-AA8F-8F6CF2B865DB}"/>
    <dgm:cxn modelId="{B46AC75D-F1F3-4897-B677-01C048475B3A}" srcId="{8994C9AD-1D42-4CFF-BFF1-4B762454E10E}" destId="{844B2D39-422A-4542-87DB-E3D9570BD179}" srcOrd="0" destOrd="0" parTransId="{9D828F53-3AB9-4B1D-98A5-F95651878866}" sibTransId="{9126B18A-FEDA-4A69-8E3C-132C6A434CEE}"/>
    <dgm:cxn modelId="{8B656157-5E2E-45A1-A746-B3FEA7491378}" srcId="{6E33CA92-007F-401E-89AE-C19283CE04AA}" destId="{D17AA4A7-87CD-40BF-BD8D-EA52F78AFAA4}" srcOrd="0" destOrd="0" parTransId="{C24E37C3-F088-4239-A61C-8C9A6E80F327}" sibTransId="{0D3084FB-A485-4E71-8D6B-383D55BE0C3D}"/>
    <dgm:cxn modelId="{2AE85A7A-B79C-443B-B8D5-19E571317C6A}" type="presOf" srcId="{844B2D39-422A-4542-87DB-E3D9570BD179}" destId="{9EDEDC72-6ED5-4A98-8B9C-DEA044BB9929}" srcOrd="0" destOrd="0" presId="urn:diagrams.loki3.com/BracketList"/>
    <dgm:cxn modelId="{14A7E8D0-D7AF-425A-8DF8-993F9B86E9AA}" type="presOf" srcId="{8994C9AD-1D42-4CFF-BFF1-4B762454E10E}" destId="{F59DE361-7CBE-4D87-AC8B-E3E27A42945D}" srcOrd="0" destOrd="0" presId="urn:diagrams.loki3.com/BracketList"/>
    <dgm:cxn modelId="{341EB9DA-2499-4531-8F53-CF051CB51B42}" type="presOf" srcId="{6E33CA92-007F-401E-89AE-C19283CE04AA}" destId="{570FCDAC-EFA1-4CFB-9498-89DFA7F94522}" srcOrd="0" destOrd="0" presId="urn:diagrams.loki3.com/BracketList"/>
    <dgm:cxn modelId="{28C270E7-2A37-403F-8663-BA17E7767368}" type="presOf" srcId="{D17AA4A7-87CD-40BF-BD8D-EA52F78AFAA4}" destId="{418ABDE1-8160-4399-9083-1870C200544C}" srcOrd="0" destOrd="0" presId="urn:diagrams.loki3.com/BracketList"/>
    <dgm:cxn modelId="{8E8A8CFA-B32B-431C-B8B7-7209890B96BF}" type="presOf" srcId="{3A8E4B03-A61A-4D45-B92C-9BF85077DDCA}" destId="{C7DB8BF4-DF65-46D8-B757-C58F74B515CE}" srcOrd="0" destOrd="0" presId="urn:diagrams.loki3.com/BracketList"/>
    <dgm:cxn modelId="{49A15A63-FA18-4B3D-93E8-ABE0AE9BB2E7}" type="presParOf" srcId="{C7DB8BF4-DF65-46D8-B757-C58F74B515CE}" destId="{64FF9D82-E82C-42D5-A229-035EFB747AA6}" srcOrd="0" destOrd="0" presId="urn:diagrams.loki3.com/BracketList"/>
    <dgm:cxn modelId="{144EA434-360D-4368-B6C3-D2F968A127B0}" type="presParOf" srcId="{64FF9D82-E82C-42D5-A229-035EFB747AA6}" destId="{F59DE361-7CBE-4D87-AC8B-E3E27A42945D}" srcOrd="0" destOrd="0" presId="urn:diagrams.loki3.com/BracketList"/>
    <dgm:cxn modelId="{87325DDA-A359-4B25-80C2-5CE86FD0E79A}" type="presParOf" srcId="{64FF9D82-E82C-42D5-A229-035EFB747AA6}" destId="{A126C541-5BA7-4A5D-8BE3-E87263C5A190}" srcOrd="1" destOrd="0" presId="urn:diagrams.loki3.com/BracketList"/>
    <dgm:cxn modelId="{45D19EF8-A5BC-416D-B560-BC0E6C9D0212}" type="presParOf" srcId="{64FF9D82-E82C-42D5-A229-035EFB747AA6}" destId="{295C12A9-AC7E-45F4-9F24-FF66ECD7F28A}" srcOrd="2" destOrd="0" presId="urn:diagrams.loki3.com/BracketList"/>
    <dgm:cxn modelId="{82FB915A-6E55-4C03-97E4-9E68ADD17EE8}" type="presParOf" srcId="{64FF9D82-E82C-42D5-A229-035EFB747AA6}" destId="{9EDEDC72-6ED5-4A98-8B9C-DEA044BB9929}" srcOrd="3" destOrd="0" presId="urn:diagrams.loki3.com/BracketList"/>
    <dgm:cxn modelId="{9F0980FC-7B1C-4CB2-BF82-75013020B3A7}" type="presParOf" srcId="{C7DB8BF4-DF65-46D8-B757-C58F74B515CE}" destId="{7DCC17F4-1030-4CD8-833C-547D55B2EA5C}" srcOrd="1" destOrd="0" presId="urn:diagrams.loki3.com/BracketList"/>
    <dgm:cxn modelId="{735D18C0-0863-4537-A510-444FCAE8C6F3}" type="presParOf" srcId="{C7DB8BF4-DF65-46D8-B757-C58F74B515CE}" destId="{4799A9D5-7CEF-4D4F-92B3-2A883FFAB860}" srcOrd="2" destOrd="0" presId="urn:diagrams.loki3.com/BracketList"/>
    <dgm:cxn modelId="{A6BE205A-303F-4808-8A78-23D315DAAB9E}" type="presParOf" srcId="{4799A9D5-7CEF-4D4F-92B3-2A883FFAB860}" destId="{570FCDAC-EFA1-4CFB-9498-89DFA7F94522}" srcOrd="0" destOrd="0" presId="urn:diagrams.loki3.com/BracketList"/>
    <dgm:cxn modelId="{D98AA4E7-2C75-48E7-87D7-A4ACE56EC4F4}" type="presParOf" srcId="{4799A9D5-7CEF-4D4F-92B3-2A883FFAB860}" destId="{EBBD7467-77BB-47AB-95A2-07799655F21E}" srcOrd="1" destOrd="0" presId="urn:diagrams.loki3.com/BracketList"/>
    <dgm:cxn modelId="{AFA06B4B-FBC7-4C36-A31D-3FD8C73C60BF}" type="presParOf" srcId="{4799A9D5-7CEF-4D4F-92B3-2A883FFAB860}" destId="{F522B067-CAEB-4ED1-B311-6E0F91DB8912}" srcOrd="2" destOrd="0" presId="urn:diagrams.loki3.com/BracketList"/>
    <dgm:cxn modelId="{2B979BCF-DDA4-42FE-B89F-59ADFEA0D0C0}" type="presParOf" srcId="{4799A9D5-7CEF-4D4F-92B3-2A883FFAB860}" destId="{418ABDE1-8160-4399-9083-1870C200544C}"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566F8AD1-A4DD-45A5-87B9-CB6CC59598EA}"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D5EDD885-B0FA-4FDD-80E9-500250E1E0B7}">
      <dgm:prSet phldrT="[Text]" custT="1"/>
      <dgm:spPr>
        <a:ln>
          <a:solidFill>
            <a:schemeClr val="accent6">
              <a:lumMod val="50000"/>
            </a:schemeClr>
          </a:solidFill>
        </a:ln>
      </dgm:spPr>
      <dgm:t>
        <a:bodyPr/>
        <a:lstStyle/>
        <a:p>
          <a:pPr rtl="1">
            <a:lnSpc>
              <a:spcPct val="100000"/>
            </a:lnSpc>
            <a:buFont typeface="Wingdings" panose="05000000000000000000" pitchFamily="2" charset="2"/>
            <a:buChar char=""/>
          </a:pPr>
          <a:r>
            <a:rPr lang="ar-SA" sz="2200" b="1" dirty="0">
              <a:solidFill>
                <a:schemeClr val="tx1"/>
              </a:solidFill>
              <a:uFillTx/>
            </a:rPr>
            <a:t>السّياحةُ الدّينيّة</a:t>
          </a:r>
          <a:endParaRPr lang="en-US" sz="2200" dirty="0">
            <a:solidFill>
              <a:schemeClr val="tx1"/>
            </a:solidFill>
          </a:endParaRPr>
        </a:p>
      </dgm:t>
    </dgm:pt>
    <dgm:pt modelId="{FEC3D5EF-8065-473E-98CE-DBF0E085DAD1}" type="parTrans" cxnId="{38F0CF5B-3575-4CD9-9446-92CEC1ACD69B}">
      <dgm:prSet/>
      <dgm:spPr/>
      <dgm:t>
        <a:bodyPr/>
        <a:lstStyle/>
        <a:p>
          <a:pPr rtl="1">
            <a:lnSpc>
              <a:spcPct val="100000"/>
            </a:lnSpc>
          </a:pPr>
          <a:endParaRPr lang="en-US" sz="2200">
            <a:solidFill>
              <a:schemeClr val="tx1"/>
            </a:solidFill>
          </a:endParaRPr>
        </a:p>
      </dgm:t>
    </dgm:pt>
    <dgm:pt modelId="{CE449AEB-E9C5-4D56-B09C-64D94CE7ECF1}" type="sibTrans" cxnId="{38F0CF5B-3575-4CD9-9446-92CEC1ACD69B}">
      <dgm:prSet/>
      <dgm:spPr/>
      <dgm:t>
        <a:bodyPr/>
        <a:lstStyle/>
        <a:p>
          <a:pPr rtl="1">
            <a:lnSpc>
              <a:spcPct val="100000"/>
            </a:lnSpc>
          </a:pPr>
          <a:endParaRPr lang="en-US" sz="2200">
            <a:solidFill>
              <a:schemeClr val="tx1"/>
            </a:solidFill>
          </a:endParaRPr>
        </a:p>
      </dgm:t>
    </dgm:pt>
    <dgm:pt modelId="{F5E68AC2-0689-4F1D-ACFC-8859CD0CCC37}">
      <dgm:prSet phldrT="[Text]" custT="1"/>
      <dgm:spPr/>
      <dgm:t>
        <a:bodyPr/>
        <a:lstStyle/>
        <a:p>
          <a:pPr rtl="1">
            <a:lnSpc>
              <a:spcPct val="100000"/>
            </a:lnSpc>
          </a:pPr>
          <a:r>
            <a:rPr lang="ar-SY" sz="2200" dirty="0">
              <a:solidFill>
                <a:schemeClr val="tx1"/>
              </a:solidFill>
            </a:rPr>
            <a:t>الاحتفالاتُ الدّينيّةُ (أعيادُ عيدِ الفصح)</a:t>
          </a:r>
          <a:r>
            <a:rPr lang="ar-SA" sz="2200" dirty="0">
              <a:solidFill>
                <a:schemeClr val="tx1"/>
              </a:solidFill>
            </a:rPr>
            <a:t>: هذهِ عاداتٌ تَعلّقتْ بالعطلةِ الدّينيّةِ لعيدِ الفصحِ </a:t>
          </a:r>
          <a:r>
            <a:rPr lang="ar-SY" sz="2200" dirty="0">
              <a:solidFill>
                <a:schemeClr val="tx1"/>
              </a:solidFill>
            </a:rPr>
            <a:t>وهي </a:t>
          </a:r>
          <a:r>
            <a:rPr lang="ar-SA" sz="2200" dirty="0">
              <a:solidFill>
                <a:schemeClr val="tx1"/>
              </a:solidFill>
            </a:rPr>
            <a:t>أكبرُ احتفالٍ للمسيحيّينَ الأرثوذكسيّينَ و</a:t>
          </a:r>
          <a:r>
            <a:rPr lang="ar-SY" sz="2200" dirty="0">
              <a:solidFill>
                <a:schemeClr val="tx1"/>
              </a:solidFill>
            </a:rPr>
            <a:t>ال</a:t>
          </a:r>
          <a:r>
            <a:rPr lang="ar-SA" sz="2200" dirty="0">
              <a:solidFill>
                <a:schemeClr val="tx1"/>
              </a:solidFill>
            </a:rPr>
            <a:t>أغنى في الفولكلور. </a:t>
          </a:r>
          <a:endParaRPr lang="en-US" sz="2200" dirty="0">
            <a:solidFill>
              <a:schemeClr val="tx1"/>
            </a:solidFill>
          </a:endParaRPr>
        </a:p>
      </dgm:t>
    </dgm:pt>
    <dgm:pt modelId="{8C5CDAEA-D098-4A40-AAD8-1B50A91979F4}" type="parTrans" cxnId="{3DB9F6D5-8B94-4956-AA54-F347CF96F583}">
      <dgm:prSet/>
      <dgm:spPr/>
      <dgm:t>
        <a:bodyPr/>
        <a:lstStyle/>
        <a:p>
          <a:pPr rtl="1">
            <a:lnSpc>
              <a:spcPct val="100000"/>
            </a:lnSpc>
          </a:pPr>
          <a:endParaRPr lang="en-US" sz="2200">
            <a:solidFill>
              <a:schemeClr val="tx1"/>
            </a:solidFill>
          </a:endParaRPr>
        </a:p>
      </dgm:t>
    </dgm:pt>
    <dgm:pt modelId="{0D0AEA7D-1BC5-4471-9138-45B8340DD96C}" type="sibTrans" cxnId="{3DB9F6D5-8B94-4956-AA54-F347CF96F583}">
      <dgm:prSet/>
      <dgm:spPr/>
      <dgm:t>
        <a:bodyPr/>
        <a:lstStyle/>
        <a:p>
          <a:pPr rtl="1">
            <a:lnSpc>
              <a:spcPct val="100000"/>
            </a:lnSpc>
          </a:pPr>
          <a:endParaRPr lang="en-US" sz="2200">
            <a:solidFill>
              <a:schemeClr val="tx1"/>
            </a:solidFill>
          </a:endParaRPr>
        </a:p>
      </dgm:t>
    </dgm:pt>
    <dgm:pt modelId="{1A912867-0EF5-4A07-888F-B5FE775EE584}">
      <dgm:prSet custT="1"/>
      <dgm:spPr>
        <a:ln>
          <a:solidFill>
            <a:schemeClr val="accent6">
              <a:lumMod val="50000"/>
            </a:schemeClr>
          </a:solidFill>
        </a:ln>
      </dgm:spPr>
      <dgm:t>
        <a:bodyPr/>
        <a:lstStyle/>
        <a:p>
          <a:pPr rtl="1">
            <a:lnSpc>
              <a:spcPct val="100000"/>
            </a:lnSpc>
          </a:pPr>
          <a:r>
            <a:rPr lang="ar-SY" sz="2200" b="1" dirty="0">
              <a:solidFill>
                <a:schemeClr val="tx1"/>
              </a:solidFill>
            </a:rPr>
            <a:t>الأديرةُ والكنائس:</a:t>
          </a:r>
          <a:r>
            <a:rPr lang="ar-EG" sz="2200" b="1" dirty="0">
              <a:solidFill>
                <a:schemeClr val="tx1"/>
              </a:solidFill>
            </a:rPr>
            <a:t> </a:t>
          </a:r>
          <a:r>
            <a:rPr lang="ar-SY" sz="2200" dirty="0">
              <a:solidFill>
                <a:schemeClr val="tx1"/>
              </a:solidFill>
            </a:rPr>
            <a:t>تُعتبَرُ معالمُ الدّينِ الأرثوذكسيِّ اليونانيِّ عنصراً مكمّلاً مِنَ التّراثِ الوطنيّ، يجْذبُ إليهِ آلافَ الحجّاجِ سنويّاً. </a:t>
          </a:r>
          <a:r>
            <a:rPr lang="ar-SA" sz="2200" dirty="0">
              <a:solidFill>
                <a:schemeClr val="tx1"/>
              </a:solidFill>
            </a:rPr>
            <a:t>ومن أهمِّها:</a:t>
          </a:r>
          <a:endParaRPr lang="en-US" sz="2200" dirty="0">
            <a:solidFill>
              <a:schemeClr val="tx1"/>
            </a:solidFill>
          </a:endParaRPr>
        </a:p>
      </dgm:t>
    </dgm:pt>
    <dgm:pt modelId="{124CA63A-C8F3-4851-88C2-4F4B2389C21B}" type="parTrans" cxnId="{F4FDABEE-E503-42EA-8DEE-E6F9DEA770CD}">
      <dgm:prSet/>
      <dgm:spPr/>
      <dgm:t>
        <a:bodyPr/>
        <a:lstStyle/>
        <a:p>
          <a:pPr rtl="1">
            <a:lnSpc>
              <a:spcPct val="100000"/>
            </a:lnSpc>
          </a:pPr>
          <a:endParaRPr lang="en-US" sz="2200">
            <a:solidFill>
              <a:schemeClr val="tx1"/>
            </a:solidFill>
          </a:endParaRPr>
        </a:p>
      </dgm:t>
    </dgm:pt>
    <dgm:pt modelId="{06EC88F6-CB7A-4F0B-8550-13CB3C55C543}" type="sibTrans" cxnId="{F4FDABEE-E503-42EA-8DEE-E6F9DEA770CD}">
      <dgm:prSet/>
      <dgm:spPr/>
      <dgm:t>
        <a:bodyPr/>
        <a:lstStyle/>
        <a:p>
          <a:pPr rtl="1">
            <a:lnSpc>
              <a:spcPct val="100000"/>
            </a:lnSpc>
          </a:pPr>
          <a:endParaRPr lang="en-US" sz="2200">
            <a:solidFill>
              <a:schemeClr val="tx1"/>
            </a:solidFill>
          </a:endParaRPr>
        </a:p>
      </dgm:t>
    </dgm:pt>
    <dgm:pt modelId="{0BB9078A-3665-45C1-A6C1-38E5B9FC6D64}">
      <dgm:prSet custT="1"/>
      <dgm:spPr/>
      <dgm:t>
        <a:bodyPr/>
        <a:lstStyle/>
        <a:p>
          <a:pPr rtl="1">
            <a:lnSpc>
              <a:spcPct val="100000"/>
            </a:lnSpc>
          </a:pPr>
          <a:r>
            <a:rPr lang="ar-SY" sz="2200" b="0" dirty="0">
              <a:solidFill>
                <a:schemeClr val="tx1"/>
              </a:solidFill>
            </a:rPr>
            <a:t>ديرُ ميتورا.  </a:t>
          </a:r>
          <a:endParaRPr lang="en-US" sz="2200" dirty="0">
            <a:solidFill>
              <a:schemeClr val="tx1"/>
            </a:solidFill>
          </a:endParaRPr>
        </a:p>
      </dgm:t>
    </dgm:pt>
    <dgm:pt modelId="{C0068D3B-0F24-4046-8F55-3CE257E31BAD}" type="parTrans" cxnId="{97755896-B4C7-42FE-A11D-493D3F8C55BF}">
      <dgm:prSet/>
      <dgm:spPr/>
      <dgm:t>
        <a:bodyPr/>
        <a:lstStyle/>
        <a:p>
          <a:pPr rtl="1">
            <a:lnSpc>
              <a:spcPct val="100000"/>
            </a:lnSpc>
          </a:pPr>
          <a:endParaRPr lang="en-US" sz="2200">
            <a:solidFill>
              <a:schemeClr val="tx1"/>
            </a:solidFill>
          </a:endParaRPr>
        </a:p>
      </dgm:t>
    </dgm:pt>
    <dgm:pt modelId="{45022B72-3DCE-40B2-8BAF-0CA8E61A31DA}" type="sibTrans" cxnId="{97755896-B4C7-42FE-A11D-493D3F8C55BF}">
      <dgm:prSet/>
      <dgm:spPr/>
      <dgm:t>
        <a:bodyPr/>
        <a:lstStyle/>
        <a:p>
          <a:pPr rtl="1">
            <a:lnSpc>
              <a:spcPct val="100000"/>
            </a:lnSpc>
          </a:pPr>
          <a:endParaRPr lang="en-US" sz="2200">
            <a:solidFill>
              <a:schemeClr val="tx1"/>
            </a:solidFill>
          </a:endParaRPr>
        </a:p>
      </dgm:t>
    </dgm:pt>
    <dgm:pt modelId="{A00E3581-BF96-4A52-9436-2073F6A0A58F}">
      <dgm:prSet custT="1"/>
      <dgm:spPr/>
      <dgm:t>
        <a:bodyPr/>
        <a:lstStyle/>
        <a:p>
          <a:pPr rtl="1">
            <a:lnSpc>
              <a:spcPct val="100000"/>
            </a:lnSpc>
          </a:pPr>
          <a:r>
            <a:rPr lang="ar-SY" sz="2200" b="0" dirty="0">
              <a:solidFill>
                <a:schemeClr val="tx1"/>
              </a:solidFill>
            </a:rPr>
            <a:t>كنيسةُ القدّيسِ ديمتيرويس. </a:t>
          </a:r>
          <a:endParaRPr lang="en-US" sz="2200" b="0" dirty="0">
            <a:solidFill>
              <a:schemeClr val="tx1"/>
            </a:solidFill>
          </a:endParaRPr>
        </a:p>
      </dgm:t>
    </dgm:pt>
    <dgm:pt modelId="{02A81FC8-98E2-4A05-B551-EF37AF93B4F5}" type="parTrans" cxnId="{314F2351-F667-493E-9EB9-C9A6D831AA2B}">
      <dgm:prSet/>
      <dgm:spPr/>
      <dgm:t>
        <a:bodyPr/>
        <a:lstStyle/>
        <a:p>
          <a:pPr rtl="1">
            <a:lnSpc>
              <a:spcPct val="100000"/>
            </a:lnSpc>
          </a:pPr>
          <a:endParaRPr lang="en-US" sz="2200">
            <a:solidFill>
              <a:schemeClr val="tx1"/>
            </a:solidFill>
          </a:endParaRPr>
        </a:p>
      </dgm:t>
    </dgm:pt>
    <dgm:pt modelId="{73075CDB-D2EE-4B16-ACE9-ECA921D95A4A}" type="sibTrans" cxnId="{314F2351-F667-493E-9EB9-C9A6D831AA2B}">
      <dgm:prSet/>
      <dgm:spPr/>
      <dgm:t>
        <a:bodyPr/>
        <a:lstStyle/>
        <a:p>
          <a:pPr rtl="1">
            <a:lnSpc>
              <a:spcPct val="100000"/>
            </a:lnSpc>
          </a:pPr>
          <a:endParaRPr lang="en-US" sz="2200">
            <a:solidFill>
              <a:schemeClr val="tx1"/>
            </a:solidFill>
          </a:endParaRPr>
        </a:p>
      </dgm:t>
    </dgm:pt>
    <dgm:pt modelId="{C57B9ABB-91AD-4ED5-B287-061660C403BB}" type="pres">
      <dgm:prSet presAssocID="{566F8AD1-A4DD-45A5-87B9-CB6CC59598EA}" presName="linear" presStyleCnt="0">
        <dgm:presLayoutVars>
          <dgm:animLvl val="lvl"/>
          <dgm:resizeHandles val="exact"/>
        </dgm:presLayoutVars>
      </dgm:prSet>
      <dgm:spPr/>
    </dgm:pt>
    <dgm:pt modelId="{4ACE0C50-E145-476E-A7DC-50D323070123}" type="pres">
      <dgm:prSet presAssocID="{D5EDD885-B0FA-4FDD-80E9-500250E1E0B7}" presName="parentText" presStyleLbl="node1" presStyleIdx="0" presStyleCnt="2">
        <dgm:presLayoutVars>
          <dgm:chMax val="0"/>
          <dgm:bulletEnabled val="1"/>
        </dgm:presLayoutVars>
      </dgm:prSet>
      <dgm:spPr/>
    </dgm:pt>
    <dgm:pt modelId="{C44A7E9D-4F3D-4B4D-AC04-4096964B44ED}" type="pres">
      <dgm:prSet presAssocID="{D5EDD885-B0FA-4FDD-80E9-500250E1E0B7}" presName="childText" presStyleLbl="revTx" presStyleIdx="0" presStyleCnt="2">
        <dgm:presLayoutVars>
          <dgm:bulletEnabled val="1"/>
        </dgm:presLayoutVars>
      </dgm:prSet>
      <dgm:spPr/>
    </dgm:pt>
    <dgm:pt modelId="{50274845-D369-4F50-A3A2-9CD3E826459E}" type="pres">
      <dgm:prSet presAssocID="{1A912867-0EF5-4A07-888F-B5FE775EE584}" presName="parentText" presStyleLbl="node1" presStyleIdx="1" presStyleCnt="2" custLinFactNeighborY="3085">
        <dgm:presLayoutVars>
          <dgm:chMax val="0"/>
          <dgm:bulletEnabled val="1"/>
        </dgm:presLayoutVars>
      </dgm:prSet>
      <dgm:spPr/>
    </dgm:pt>
    <dgm:pt modelId="{4CD7BFDE-B5A9-4C69-9C40-4F3F6634930B}" type="pres">
      <dgm:prSet presAssocID="{1A912867-0EF5-4A07-888F-B5FE775EE584}" presName="childText" presStyleLbl="revTx" presStyleIdx="1" presStyleCnt="2">
        <dgm:presLayoutVars>
          <dgm:bulletEnabled val="1"/>
        </dgm:presLayoutVars>
      </dgm:prSet>
      <dgm:spPr/>
    </dgm:pt>
  </dgm:ptLst>
  <dgm:cxnLst>
    <dgm:cxn modelId="{243DB905-F63C-458F-9C05-660D79FA6767}" type="presOf" srcId="{F5E68AC2-0689-4F1D-ACFC-8859CD0CCC37}" destId="{C44A7E9D-4F3D-4B4D-AC04-4096964B44ED}" srcOrd="0" destOrd="0" presId="urn:microsoft.com/office/officeart/2005/8/layout/vList2"/>
    <dgm:cxn modelId="{61AD1719-D7BA-4EC6-8B57-10690C212306}" type="presOf" srcId="{A00E3581-BF96-4A52-9436-2073F6A0A58F}" destId="{4CD7BFDE-B5A9-4C69-9C40-4F3F6634930B}" srcOrd="0" destOrd="1" presId="urn:microsoft.com/office/officeart/2005/8/layout/vList2"/>
    <dgm:cxn modelId="{38F0CF5B-3575-4CD9-9446-92CEC1ACD69B}" srcId="{566F8AD1-A4DD-45A5-87B9-CB6CC59598EA}" destId="{D5EDD885-B0FA-4FDD-80E9-500250E1E0B7}" srcOrd="0" destOrd="0" parTransId="{FEC3D5EF-8065-473E-98CE-DBF0E085DAD1}" sibTransId="{CE449AEB-E9C5-4D56-B09C-64D94CE7ECF1}"/>
    <dgm:cxn modelId="{AABA6844-F217-4E21-91E1-A9320FA0BC4C}" type="presOf" srcId="{0BB9078A-3665-45C1-A6C1-38E5B9FC6D64}" destId="{4CD7BFDE-B5A9-4C69-9C40-4F3F6634930B}" srcOrd="0" destOrd="0" presId="urn:microsoft.com/office/officeart/2005/8/layout/vList2"/>
    <dgm:cxn modelId="{8207E36E-C93B-41EA-926A-63AF386ABD8E}" type="presOf" srcId="{566F8AD1-A4DD-45A5-87B9-CB6CC59598EA}" destId="{C57B9ABB-91AD-4ED5-B287-061660C403BB}" srcOrd="0" destOrd="0" presId="urn:microsoft.com/office/officeart/2005/8/layout/vList2"/>
    <dgm:cxn modelId="{314F2351-F667-493E-9EB9-C9A6D831AA2B}" srcId="{1A912867-0EF5-4A07-888F-B5FE775EE584}" destId="{A00E3581-BF96-4A52-9436-2073F6A0A58F}" srcOrd="1" destOrd="0" parTransId="{02A81FC8-98E2-4A05-B551-EF37AF93B4F5}" sibTransId="{73075CDB-D2EE-4B16-ACE9-ECA921D95A4A}"/>
    <dgm:cxn modelId="{97755896-B4C7-42FE-A11D-493D3F8C55BF}" srcId="{1A912867-0EF5-4A07-888F-B5FE775EE584}" destId="{0BB9078A-3665-45C1-A6C1-38E5B9FC6D64}" srcOrd="0" destOrd="0" parTransId="{C0068D3B-0F24-4046-8F55-3CE257E31BAD}" sibTransId="{45022B72-3DCE-40B2-8BAF-0CA8E61A31DA}"/>
    <dgm:cxn modelId="{89655BBD-8C31-412F-B091-C91452015243}" type="presOf" srcId="{D5EDD885-B0FA-4FDD-80E9-500250E1E0B7}" destId="{4ACE0C50-E145-476E-A7DC-50D323070123}" srcOrd="0" destOrd="0" presId="urn:microsoft.com/office/officeart/2005/8/layout/vList2"/>
    <dgm:cxn modelId="{3DB9F6D5-8B94-4956-AA54-F347CF96F583}" srcId="{D5EDD885-B0FA-4FDD-80E9-500250E1E0B7}" destId="{F5E68AC2-0689-4F1D-ACFC-8859CD0CCC37}" srcOrd="0" destOrd="0" parTransId="{8C5CDAEA-D098-4A40-AAD8-1B50A91979F4}" sibTransId="{0D0AEA7D-1BC5-4471-9138-45B8340DD96C}"/>
    <dgm:cxn modelId="{F4FDABEE-E503-42EA-8DEE-E6F9DEA770CD}" srcId="{566F8AD1-A4DD-45A5-87B9-CB6CC59598EA}" destId="{1A912867-0EF5-4A07-888F-B5FE775EE584}" srcOrd="1" destOrd="0" parTransId="{124CA63A-C8F3-4851-88C2-4F4B2389C21B}" sibTransId="{06EC88F6-CB7A-4F0B-8550-13CB3C55C543}"/>
    <dgm:cxn modelId="{6F943EF6-688E-499E-BC0F-EB0EEA5635C8}" type="presOf" srcId="{1A912867-0EF5-4A07-888F-B5FE775EE584}" destId="{50274845-D369-4F50-A3A2-9CD3E826459E}" srcOrd="0" destOrd="0" presId="urn:microsoft.com/office/officeart/2005/8/layout/vList2"/>
    <dgm:cxn modelId="{3AD22F2D-30A2-45A9-84DC-9ADC57E81628}" type="presParOf" srcId="{C57B9ABB-91AD-4ED5-B287-061660C403BB}" destId="{4ACE0C50-E145-476E-A7DC-50D323070123}" srcOrd="0" destOrd="0" presId="urn:microsoft.com/office/officeart/2005/8/layout/vList2"/>
    <dgm:cxn modelId="{256104A0-90A0-49B0-9DAD-F40B40C84738}" type="presParOf" srcId="{C57B9ABB-91AD-4ED5-B287-061660C403BB}" destId="{C44A7E9D-4F3D-4B4D-AC04-4096964B44ED}" srcOrd="1" destOrd="0" presId="urn:microsoft.com/office/officeart/2005/8/layout/vList2"/>
    <dgm:cxn modelId="{D84E70A8-F552-4A79-BBAA-812D0C432B84}" type="presParOf" srcId="{C57B9ABB-91AD-4ED5-B287-061660C403BB}" destId="{50274845-D369-4F50-A3A2-9CD3E826459E}" srcOrd="2" destOrd="0" presId="urn:microsoft.com/office/officeart/2005/8/layout/vList2"/>
    <dgm:cxn modelId="{F0F6D0F0-53BB-4B27-A21B-19DB67052568}" type="presParOf" srcId="{C57B9ABB-91AD-4ED5-B287-061660C403BB}" destId="{4CD7BFDE-B5A9-4C69-9C40-4F3F6634930B}"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D8D6081-CE0D-4897-A54F-6422F4592780}"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EF3BA936-A283-446E-9BB5-8812D8ECF724}">
      <dgm:prSet phldrT="[Text]" custT="1"/>
      <dgm:spPr>
        <a:ln>
          <a:solidFill>
            <a:schemeClr val="accent6">
              <a:lumMod val="50000"/>
            </a:schemeClr>
          </a:solidFill>
        </a:ln>
      </dgm:spPr>
      <dgm:t>
        <a:bodyPr/>
        <a:lstStyle/>
        <a:p>
          <a:pPr rtl="1">
            <a:buFont typeface="Symbol" panose="05050102010706020507" pitchFamily="18" charset="2"/>
            <a:buChar char=""/>
          </a:pPr>
          <a:r>
            <a:rPr lang="ar-EG" sz="2200" b="1" dirty="0">
              <a:solidFill>
                <a:schemeClr val="tx1"/>
              </a:solidFill>
            </a:rPr>
            <a:t>المقوّماتُ التّاريخيّة</a:t>
          </a:r>
          <a:endParaRPr lang="en-US" sz="2200" dirty="0">
            <a:solidFill>
              <a:schemeClr val="tx1"/>
            </a:solidFill>
          </a:endParaRPr>
        </a:p>
      </dgm:t>
    </dgm:pt>
    <dgm:pt modelId="{7C42F08D-DEB6-4F70-8809-13C8F4DBE691}" type="parTrans" cxnId="{C9BE13E5-BBCA-459B-B4FA-35DB1B7D66C9}">
      <dgm:prSet/>
      <dgm:spPr/>
      <dgm:t>
        <a:bodyPr/>
        <a:lstStyle/>
        <a:p>
          <a:pPr rtl="1"/>
          <a:endParaRPr lang="en-US" sz="2200">
            <a:solidFill>
              <a:schemeClr val="tx1"/>
            </a:solidFill>
          </a:endParaRPr>
        </a:p>
      </dgm:t>
    </dgm:pt>
    <dgm:pt modelId="{8625788A-7723-488A-BE8F-AB5C3DC8C576}" type="sibTrans" cxnId="{C9BE13E5-BBCA-459B-B4FA-35DB1B7D66C9}">
      <dgm:prSet/>
      <dgm:spPr/>
      <dgm:t>
        <a:bodyPr/>
        <a:lstStyle/>
        <a:p>
          <a:pPr rtl="1"/>
          <a:endParaRPr lang="en-US" sz="2200">
            <a:solidFill>
              <a:schemeClr val="tx1"/>
            </a:solidFill>
          </a:endParaRPr>
        </a:p>
      </dgm:t>
    </dgm:pt>
    <dgm:pt modelId="{14EE6F99-B78B-420B-A88C-11EBEEB93F81}">
      <dgm:prSet phldrT="[Text]" custT="1"/>
      <dgm:spPr/>
      <dgm:t>
        <a:bodyPr/>
        <a:lstStyle/>
        <a:p>
          <a:pPr algn="just" rtl="1">
            <a:lnSpc>
              <a:spcPct val="150000"/>
            </a:lnSpc>
          </a:pPr>
          <a:r>
            <a:rPr lang="ar-SA" sz="2200" dirty="0">
              <a:solidFill>
                <a:schemeClr val="tx1"/>
              </a:solidFill>
            </a:rPr>
            <a:t>تعاقبُ الحضاراتِ على تونسَ جعلَها تتميّزُ بتراثٍ تاريخيٍّ وأثريٍّ من ضمنِهِ المتحفُ الوطنيُّ الّذم تمَّ تشييدُهُ خلالَ منتصفِ القرنِ 19، ومتحفُ قرطاجَ وسبيطلة، قصرُ الرّباطِ بالمنستير الّذي تمَّ تشييدُهُ سنةَ 180 ق / 796 بأمرٍ منَ الخليفةِ العباسيِّ هارونَ الرّشيد، بالإضافةِ لضاحيةِ سيدي بوسعيد أوّلِ موقعٍ محميٍّ في العالمِ يعودُ تأسيسُها إلى القرونِ الوسطى وتقعُ في أعالي المنحدرِ الصّخريِّ المطلِّ على قرطاجَ وخليجِ تونس.</a:t>
          </a:r>
          <a:endParaRPr lang="en-US" sz="2200" dirty="0">
            <a:solidFill>
              <a:schemeClr val="tx1"/>
            </a:solidFill>
          </a:endParaRPr>
        </a:p>
      </dgm:t>
    </dgm:pt>
    <dgm:pt modelId="{6FC1B0B4-677B-4AFF-ACD2-5C619234007B}" type="parTrans" cxnId="{DC22EE47-1BA8-4616-9890-6313FF20126B}">
      <dgm:prSet/>
      <dgm:spPr/>
      <dgm:t>
        <a:bodyPr/>
        <a:lstStyle/>
        <a:p>
          <a:pPr rtl="1"/>
          <a:endParaRPr lang="en-US" sz="2200">
            <a:solidFill>
              <a:schemeClr val="tx1"/>
            </a:solidFill>
          </a:endParaRPr>
        </a:p>
      </dgm:t>
    </dgm:pt>
    <dgm:pt modelId="{5FD3294F-DDC4-4E74-BD82-F2D995DB0C24}" type="sibTrans" cxnId="{DC22EE47-1BA8-4616-9890-6313FF20126B}">
      <dgm:prSet/>
      <dgm:spPr/>
      <dgm:t>
        <a:bodyPr/>
        <a:lstStyle/>
        <a:p>
          <a:pPr rtl="1"/>
          <a:endParaRPr lang="en-US" sz="2200">
            <a:solidFill>
              <a:schemeClr val="tx1"/>
            </a:solidFill>
          </a:endParaRPr>
        </a:p>
      </dgm:t>
    </dgm:pt>
    <dgm:pt modelId="{C65C15D5-9A28-473E-814D-F714F452085D}" type="pres">
      <dgm:prSet presAssocID="{AD8D6081-CE0D-4897-A54F-6422F4592780}" presName="linear" presStyleCnt="0">
        <dgm:presLayoutVars>
          <dgm:animLvl val="lvl"/>
          <dgm:resizeHandles val="exact"/>
        </dgm:presLayoutVars>
      </dgm:prSet>
      <dgm:spPr/>
    </dgm:pt>
    <dgm:pt modelId="{7D72843E-2438-466F-AAAF-458FC6E7B2F5}" type="pres">
      <dgm:prSet presAssocID="{EF3BA936-A283-446E-9BB5-8812D8ECF724}" presName="parentText" presStyleLbl="node1" presStyleIdx="0" presStyleCnt="1">
        <dgm:presLayoutVars>
          <dgm:chMax val="0"/>
          <dgm:bulletEnabled val="1"/>
        </dgm:presLayoutVars>
      </dgm:prSet>
      <dgm:spPr/>
    </dgm:pt>
    <dgm:pt modelId="{12761D2C-E795-4843-B0C5-EBC7C8CCF332}" type="pres">
      <dgm:prSet presAssocID="{EF3BA936-A283-446E-9BB5-8812D8ECF724}" presName="childText" presStyleLbl="revTx" presStyleIdx="0" presStyleCnt="1">
        <dgm:presLayoutVars>
          <dgm:bulletEnabled val="1"/>
        </dgm:presLayoutVars>
      </dgm:prSet>
      <dgm:spPr/>
    </dgm:pt>
  </dgm:ptLst>
  <dgm:cxnLst>
    <dgm:cxn modelId="{DC22EE47-1BA8-4616-9890-6313FF20126B}" srcId="{EF3BA936-A283-446E-9BB5-8812D8ECF724}" destId="{14EE6F99-B78B-420B-A88C-11EBEEB93F81}" srcOrd="0" destOrd="0" parTransId="{6FC1B0B4-677B-4AFF-ACD2-5C619234007B}" sibTransId="{5FD3294F-DDC4-4E74-BD82-F2D995DB0C24}"/>
    <dgm:cxn modelId="{D6E7419F-10A6-4EAA-A85A-9540129234B2}" type="presOf" srcId="{14EE6F99-B78B-420B-A88C-11EBEEB93F81}" destId="{12761D2C-E795-4843-B0C5-EBC7C8CCF332}" srcOrd="0" destOrd="0" presId="urn:microsoft.com/office/officeart/2005/8/layout/vList2"/>
    <dgm:cxn modelId="{567B47C2-D3F2-4CE2-830F-B52DC887AE00}" type="presOf" srcId="{EF3BA936-A283-446E-9BB5-8812D8ECF724}" destId="{7D72843E-2438-466F-AAAF-458FC6E7B2F5}" srcOrd="0" destOrd="0" presId="urn:microsoft.com/office/officeart/2005/8/layout/vList2"/>
    <dgm:cxn modelId="{C9BE13E5-BBCA-459B-B4FA-35DB1B7D66C9}" srcId="{AD8D6081-CE0D-4897-A54F-6422F4592780}" destId="{EF3BA936-A283-446E-9BB5-8812D8ECF724}" srcOrd="0" destOrd="0" parTransId="{7C42F08D-DEB6-4F70-8809-13C8F4DBE691}" sibTransId="{8625788A-7723-488A-BE8F-AB5C3DC8C576}"/>
    <dgm:cxn modelId="{0D4628F8-40E7-4FFA-971C-0B2C25C033D7}" type="presOf" srcId="{AD8D6081-CE0D-4897-A54F-6422F4592780}" destId="{C65C15D5-9A28-473E-814D-F714F452085D}" srcOrd="0" destOrd="0" presId="urn:microsoft.com/office/officeart/2005/8/layout/vList2"/>
    <dgm:cxn modelId="{9CAFCE6C-3600-4700-9B54-461FED535738}" type="presParOf" srcId="{C65C15D5-9A28-473E-814D-F714F452085D}" destId="{7D72843E-2438-466F-AAAF-458FC6E7B2F5}" srcOrd="0" destOrd="0" presId="urn:microsoft.com/office/officeart/2005/8/layout/vList2"/>
    <dgm:cxn modelId="{A45E1CB0-A0B6-4925-8BFE-D01CF9F56C1A}" type="presParOf" srcId="{C65C15D5-9A28-473E-814D-F714F452085D}" destId="{12761D2C-E795-4843-B0C5-EBC7C8CCF332}"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D8D6081-CE0D-4897-A54F-6422F4592780}"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EF3BA936-A283-446E-9BB5-8812D8ECF724}">
      <dgm:prSet phldrT="[Text]" custT="1"/>
      <dgm:spPr>
        <a:ln>
          <a:solidFill>
            <a:schemeClr val="accent6">
              <a:lumMod val="50000"/>
            </a:schemeClr>
          </a:solidFill>
        </a:ln>
      </dgm:spPr>
      <dgm:t>
        <a:bodyPr/>
        <a:lstStyle/>
        <a:p>
          <a:pPr rtl="1">
            <a:buFont typeface="Symbol" panose="05050102010706020507" pitchFamily="18" charset="2"/>
            <a:buChar char=""/>
          </a:pPr>
          <a:r>
            <a:rPr lang="ar-SA" sz="2200" b="1" dirty="0">
              <a:solidFill>
                <a:schemeClr val="tx1"/>
              </a:solidFill>
            </a:rPr>
            <a:t>الطّاقةُ الفندقيّة </a:t>
          </a:r>
          <a:endParaRPr lang="en-US" sz="2200" dirty="0">
            <a:solidFill>
              <a:schemeClr val="tx1"/>
            </a:solidFill>
          </a:endParaRPr>
        </a:p>
      </dgm:t>
    </dgm:pt>
    <dgm:pt modelId="{7C42F08D-DEB6-4F70-8809-13C8F4DBE691}" type="parTrans" cxnId="{C9BE13E5-BBCA-459B-B4FA-35DB1B7D66C9}">
      <dgm:prSet/>
      <dgm:spPr/>
      <dgm:t>
        <a:bodyPr/>
        <a:lstStyle/>
        <a:p>
          <a:pPr rtl="1"/>
          <a:endParaRPr lang="en-US" sz="2200">
            <a:solidFill>
              <a:schemeClr val="tx1"/>
            </a:solidFill>
          </a:endParaRPr>
        </a:p>
      </dgm:t>
    </dgm:pt>
    <dgm:pt modelId="{8625788A-7723-488A-BE8F-AB5C3DC8C576}" type="sibTrans" cxnId="{C9BE13E5-BBCA-459B-B4FA-35DB1B7D66C9}">
      <dgm:prSet/>
      <dgm:spPr/>
      <dgm:t>
        <a:bodyPr/>
        <a:lstStyle/>
        <a:p>
          <a:pPr rtl="1"/>
          <a:endParaRPr lang="en-US" sz="2200">
            <a:solidFill>
              <a:schemeClr val="tx1"/>
            </a:solidFill>
          </a:endParaRPr>
        </a:p>
      </dgm:t>
    </dgm:pt>
    <dgm:pt modelId="{14EE6F99-B78B-420B-A88C-11EBEEB93F81}">
      <dgm:prSet phldrT="[Text]" custT="1"/>
      <dgm:spPr/>
      <dgm:t>
        <a:bodyPr/>
        <a:lstStyle/>
        <a:p>
          <a:pPr algn="just" rtl="1">
            <a:lnSpc>
              <a:spcPct val="150000"/>
            </a:lnSpc>
          </a:pPr>
          <a:r>
            <a:rPr lang="ar-SA" sz="2200" dirty="0">
              <a:solidFill>
                <a:schemeClr val="tx1"/>
              </a:solidFill>
            </a:rPr>
            <a:t>ومن ضمنِ المقوّماتِ الماديّةِ الهامّةِ الّتي تُعَدُّ لبنةً أساسيّةً للتّطويرِ السّياحيِّ نجدُ الطّاقةَ الفندقيّة، وقد سعتْ تونسُ لتعزيزِ الطّاقةِ الفندقيّةِ منذُ الاستقلال، حيثُ اتّبعتْ سياسةَ تطويرٍ سياحيٍّ تقومُ على مخطَّطاتٍ لتهيئةِ السّاحلِ بمعاييرَ واضحة</a:t>
          </a:r>
          <a:r>
            <a:rPr lang="ar-EG" sz="2200" dirty="0">
              <a:solidFill>
                <a:schemeClr val="tx1"/>
              </a:solidFill>
            </a:rPr>
            <a:t>.</a:t>
          </a:r>
          <a:endParaRPr lang="en-US" sz="2200" dirty="0">
            <a:solidFill>
              <a:schemeClr val="tx1"/>
            </a:solidFill>
          </a:endParaRPr>
        </a:p>
      </dgm:t>
    </dgm:pt>
    <dgm:pt modelId="{6FC1B0B4-677B-4AFF-ACD2-5C619234007B}" type="parTrans" cxnId="{DC22EE47-1BA8-4616-9890-6313FF20126B}">
      <dgm:prSet/>
      <dgm:spPr/>
      <dgm:t>
        <a:bodyPr/>
        <a:lstStyle/>
        <a:p>
          <a:pPr rtl="1"/>
          <a:endParaRPr lang="en-US" sz="2200">
            <a:solidFill>
              <a:schemeClr val="tx1"/>
            </a:solidFill>
          </a:endParaRPr>
        </a:p>
      </dgm:t>
    </dgm:pt>
    <dgm:pt modelId="{5FD3294F-DDC4-4E74-BD82-F2D995DB0C24}" type="sibTrans" cxnId="{DC22EE47-1BA8-4616-9890-6313FF20126B}">
      <dgm:prSet/>
      <dgm:spPr/>
      <dgm:t>
        <a:bodyPr/>
        <a:lstStyle/>
        <a:p>
          <a:pPr rtl="1"/>
          <a:endParaRPr lang="en-US" sz="2200">
            <a:solidFill>
              <a:schemeClr val="tx1"/>
            </a:solidFill>
          </a:endParaRPr>
        </a:p>
      </dgm:t>
    </dgm:pt>
    <dgm:pt modelId="{3E16A537-AD52-4A58-B839-F0087BC063FB}">
      <dgm:prSet phldrT="[Text]" custT="1"/>
      <dgm:spPr/>
      <dgm:t>
        <a:bodyPr/>
        <a:lstStyle/>
        <a:p>
          <a:pPr algn="just" rtl="1">
            <a:lnSpc>
              <a:spcPct val="150000"/>
            </a:lnSpc>
          </a:pPr>
          <a:r>
            <a:rPr lang="ar-SA" sz="2200" dirty="0">
              <a:solidFill>
                <a:schemeClr val="tx1"/>
              </a:solidFill>
            </a:rPr>
            <a:t>تُعَدُّ الطّاقةُ الفندقيّةُ أحدَ المؤشّراتِ الّتي بواسطتِها يمكنُ قياسُ معدّلِ تقدّمِ هذا القطاعِ في بلدٍ معيّن، وبالتّالي ساهمَ تطوّرُ طاقاتِ الإيواءِ في المؤسّساتِ الفندقيّةِ في تحسينِ جودةِ العرضِ السّياحيِّ وجعلِهِ قادراً على تلبيةِ متطلّباتِ السّوقِ وتطلّعاتِ السّيّاحِ الأجانب</a:t>
          </a:r>
          <a:r>
            <a:rPr lang="ar-EG" sz="2200" dirty="0">
              <a:solidFill>
                <a:schemeClr val="tx1"/>
              </a:solidFill>
            </a:rPr>
            <a:t>.</a:t>
          </a:r>
          <a:endParaRPr lang="en-US" sz="2200" dirty="0">
            <a:solidFill>
              <a:schemeClr val="tx1"/>
            </a:solidFill>
          </a:endParaRPr>
        </a:p>
      </dgm:t>
    </dgm:pt>
    <dgm:pt modelId="{5F0287AA-A97E-4E39-BE75-063CABFAA4EB}" type="parTrans" cxnId="{A3701DF6-49BD-4515-95D7-203E116F662E}">
      <dgm:prSet/>
      <dgm:spPr/>
      <dgm:t>
        <a:bodyPr/>
        <a:lstStyle/>
        <a:p>
          <a:pPr rtl="1"/>
          <a:endParaRPr lang="en-US" sz="2200">
            <a:solidFill>
              <a:schemeClr val="tx1"/>
            </a:solidFill>
          </a:endParaRPr>
        </a:p>
      </dgm:t>
    </dgm:pt>
    <dgm:pt modelId="{961BBD6B-283A-4F90-93E8-3E0E87E5D30E}" type="sibTrans" cxnId="{A3701DF6-49BD-4515-95D7-203E116F662E}">
      <dgm:prSet/>
      <dgm:spPr/>
      <dgm:t>
        <a:bodyPr/>
        <a:lstStyle/>
        <a:p>
          <a:pPr rtl="1"/>
          <a:endParaRPr lang="en-US" sz="2200">
            <a:solidFill>
              <a:schemeClr val="tx1"/>
            </a:solidFill>
          </a:endParaRPr>
        </a:p>
      </dgm:t>
    </dgm:pt>
    <dgm:pt modelId="{C65C15D5-9A28-473E-814D-F714F452085D}" type="pres">
      <dgm:prSet presAssocID="{AD8D6081-CE0D-4897-A54F-6422F4592780}" presName="linear" presStyleCnt="0">
        <dgm:presLayoutVars>
          <dgm:animLvl val="lvl"/>
          <dgm:resizeHandles val="exact"/>
        </dgm:presLayoutVars>
      </dgm:prSet>
      <dgm:spPr/>
    </dgm:pt>
    <dgm:pt modelId="{7D72843E-2438-466F-AAAF-458FC6E7B2F5}" type="pres">
      <dgm:prSet presAssocID="{EF3BA936-A283-446E-9BB5-8812D8ECF724}" presName="parentText" presStyleLbl="node1" presStyleIdx="0" presStyleCnt="1">
        <dgm:presLayoutVars>
          <dgm:chMax val="0"/>
          <dgm:bulletEnabled val="1"/>
        </dgm:presLayoutVars>
      </dgm:prSet>
      <dgm:spPr/>
    </dgm:pt>
    <dgm:pt modelId="{12761D2C-E795-4843-B0C5-EBC7C8CCF332}" type="pres">
      <dgm:prSet presAssocID="{EF3BA936-A283-446E-9BB5-8812D8ECF724}" presName="childText" presStyleLbl="revTx" presStyleIdx="0" presStyleCnt="1" custLinFactNeighborX="1365" custLinFactNeighborY="-2928">
        <dgm:presLayoutVars>
          <dgm:bulletEnabled val="1"/>
        </dgm:presLayoutVars>
      </dgm:prSet>
      <dgm:spPr/>
    </dgm:pt>
  </dgm:ptLst>
  <dgm:cxnLst>
    <dgm:cxn modelId="{F2BE3434-0B47-4354-BF9D-E85EF9AE2CC7}" type="presOf" srcId="{3E16A537-AD52-4A58-B839-F0087BC063FB}" destId="{12761D2C-E795-4843-B0C5-EBC7C8CCF332}" srcOrd="0" destOrd="1" presId="urn:microsoft.com/office/officeart/2005/8/layout/vList2"/>
    <dgm:cxn modelId="{DC22EE47-1BA8-4616-9890-6313FF20126B}" srcId="{EF3BA936-A283-446E-9BB5-8812D8ECF724}" destId="{14EE6F99-B78B-420B-A88C-11EBEEB93F81}" srcOrd="0" destOrd="0" parTransId="{6FC1B0B4-677B-4AFF-ACD2-5C619234007B}" sibTransId="{5FD3294F-DDC4-4E74-BD82-F2D995DB0C24}"/>
    <dgm:cxn modelId="{D6E7419F-10A6-4EAA-A85A-9540129234B2}" type="presOf" srcId="{14EE6F99-B78B-420B-A88C-11EBEEB93F81}" destId="{12761D2C-E795-4843-B0C5-EBC7C8CCF332}" srcOrd="0" destOrd="0" presId="urn:microsoft.com/office/officeart/2005/8/layout/vList2"/>
    <dgm:cxn modelId="{567B47C2-D3F2-4CE2-830F-B52DC887AE00}" type="presOf" srcId="{EF3BA936-A283-446E-9BB5-8812D8ECF724}" destId="{7D72843E-2438-466F-AAAF-458FC6E7B2F5}" srcOrd="0" destOrd="0" presId="urn:microsoft.com/office/officeart/2005/8/layout/vList2"/>
    <dgm:cxn modelId="{C9BE13E5-BBCA-459B-B4FA-35DB1B7D66C9}" srcId="{AD8D6081-CE0D-4897-A54F-6422F4592780}" destId="{EF3BA936-A283-446E-9BB5-8812D8ECF724}" srcOrd="0" destOrd="0" parTransId="{7C42F08D-DEB6-4F70-8809-13C8F4DBE691}" sibTransId="{8625788A-7723-488A-BE8F-AB5C3DC8C576}"/>
    <dgm:cxn modelId="{A3701DF6-49BD-4515-95D7-203E116F662E}" srcId="{EF3BA936-A283-446E-9BB5-8812D8ECF724}" destId="{3E16A537-AD52-4A58-B839-F0087BC063FB}" srcOrd="1" destOrd="0" parTransId="{5F0287AA-A97E-4E39-BE75-063CABFAA4EB}" sibTransId="{961BBD6B-283A-4F90-93E8-3E0E87E5D30E}"/>
    <dgm:cxn modelId="{0D4628F8-40E7-4FFA-971C-0B2C25C033D7}" type="presOf" srcId="{AD8D6081-CE0D-4897-A54F-6422F4592780}" destId="{C65C15D5-9A28-473E-814D-F714F452085D}" srcOrd="0" destOrd="0" presId="urn:microsoft.com/office/officeart/2005/8/layout/vList2"/>
    <dgm:cxn modelId="{9CAFCE6C-3600-4700-9B54-461FED535738}" type="presParOf" srcId="{C65C15D5-9A28-473E-814D-F714F452085D}" destId="{7D72843E-2438-466F-AAAF-458FC6E7B2F5}" srcOrd="0" destOrd="0" presId="urn:microsoft.com/office/officeart/2005/8/layout/vList2"/>
    <dgm:cxn modelId="{A45E1CB0-A0B6-4925-8BFE-D01CF9F56C1A}" type="presParOf" srcId="{C65C15D5-9A28-473E-814D-F714F452085D}" destId="{12761D2C-E795-4843-B0C5-EBC7C8CCF332}"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F3549EC-6B76-4A81-9E15-01FCDEBC072C}"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B98D2296-0A07-496A-9C20-0AB269049C58}">
      <dgm:prSet phldrT="[Text]" custT="1"/>
      <dgm:spPr>
        <a:ln>
          <a:solidFill>
            <a:schemeClr val="accent6">
              <a:lumMod val="50000"/>
            </a:schemeClr>
          </a:solidFill>
        </a:ln>
      </dgm:spPr>
      <dgm:t>
        <a:bodyPr/>
        <a:lstStyle/>
        <a:p>
          <a:pPr rtl="1"/>
          <a:r>
            <a:rPr lang="ar-SA" sz="2200" b="1" dirty="0">
              <a:solidFill>
                <a:schemeClr val="tx1"/>
              </a:solidFill>
            </a:rPr>
            <a:t>تنويعُ العرضِ وتجديدُه </a:t>
          </a:r>
          <a:endParaRPr lang="en-US" sz="2200" dirty="0">
            <a:solidFill>
              <a:schemeClr val="tx1"/>
            </a:solidFill>
          </a:endParaRPr>
        </a:p>
      </dgm:t>
    </dgm:pt>
    <dgm:pt modelId="{4B2BE14A-3CC3-4240-81C9-4F4124C5F777}" type="parTrans" cxnId="{98FC6D57-827F-412C-B411-4FE19304E3DE}">
      <dgm:prSet/>
      <dgm:spPr/>
      <dgm:t>
        <a:bodyPr/>
        <a:lstStyle/>
        <a:p>
          <a:pPr rtl="1"/>
          <a:endParaRPr lang="en-US" sz="2200">
            <a:solidFill>
              <a:schemeClr val="tx1"/>
            </a:solidFill>
          </a:endParaRPr>
        </a:p>
      </dgm:t>
    </dgm:pt>
    <dgm:pt modelId="{0BD4D51F-7994-4A35-BE83-5A22AF88B51D}" type="sibTrans" cxnId="{98FC6D57-827F-412C-B411-4FE19304E3DE}">
      <dgm:prSet/>
      <dgm:spPr/>
      <dgm:t>
        <a:bodyPr/>
        <a:lstStyle/>
        <a:p>
          <a:pPr rtl="1"/>
          <a:endParaRPr lang="en-US" sz="2200">
            <a:solidFill>
              <a:schemeClr val="tx1"/>
            </a:solidFill>
          </a:endParaRPr>
        </a:p>
      </dgm:t>
    </dgm:pt>
    <dgm:pt modelId="{B60CE115-79DB-44AF-9CF6-0112C1950E00}">
      <dgm:prSet phldrT="[Text]" custT="1"/>
      <dgm:spPr>
        <a:ln>
          <a:solidFill>
            <a:schemeClr val="accent6">
              <a:lumMod val="50000"/>
            </a:schemeClr>
          </a:solidFill>
        </a:ln>
      </dgm:spPr>
      <dgm:t>
        <a:bodyPr/>
        <a:lstStyle/>
        <a:p>
          <a:pPr rtl="1"/>
          <a:r>
            <a:rPr lang="ar-SA" sz="2200" b="1" dirty="0">
              <a:solidFill>
                <a:schemeClr val="tx1"/>
              </a:solidFill>
            </a:rPr>
            <a:t>التّرويجُ والتّسويق</a:t>
          </a:r>
          <a:r>
            <a:rPr lang="ar-SA" sz="2200" dirty="0">
              <a:solidFill>
                <a:schemeClr val="tx1"/>
              </a:solidFill>
            </a:rPr>
            <a:t> </a:t>
          </a:r>
          <a:endParaRPr lang="en-US" sz="2200" dirty="0">
            <a:solidFill>
              <a:schemeClr val="tx1"/>
            </a:solidFill>
          </a:endParaRPr>
        </a:p>
      </dgm:t>
    </dgm:pt>
    <dgm:pt modelId="{1CB82214-CAF4-42AE-8309-AD91B7A47F05}" type="parTrans" cxnId="{ABDFE5E5-EC73-478D-9C54-701285F5FB23}">
      <dgm:prSet/>
      <dgm:spPr/>
      <dgm:t>
        <a:bodyPr/>
        <a:lstStyle/>
        <a:p>
          <a:pPr rtl="1"/>
          <a:endParaRPr lang="en-US" sz="2200">
            <a:solidFill>
              <a:schemeClr val="tx1"/>
            </a:solidFill>
          </a:endParaRPr>
        </a:p>
      </dgm:t>
    </dgm:pt>
    <dgm:pt modelId="{068774DD-435C-4E4E-B052-8BE4ED0A94BC}" type="sibTrans" cxnId="{ABDFE5E5-EC73-478D-9C54-701285F5FB23}">
      <dgm:prSet/>
      <dgm:spPr/>
      <dgm:t>
        <a:bodyPr/>
        <a:lstStyle/>
        <a:p>
          <a:pPr rtl="1"/>
          <a:endParaRPr lang="en-US" sz="2200">
            <a:solidFill>
              <a:schemeClr val="tx1"/>
            </a:solidFill>
          </a:endParaRPr>
        </a:p>
      </dgm:t>
    </dgm:pt>
    <dgm:pt modelId="{B3B6E7FA-0790-4617-8293-107490B376FF}">
      <dgm:prSet phldrT="[Text]" custT="1"/>
      <dgm:spPr>
        <a:ln>
          <a:solidFill>
            <a:schemeClr val="accent6">
              <a:lumMod val="50000"/>
            </a:schemeClr>
          </a:solidFill>
        </a:ln>
      </dgm:spPr>
      <dgm:t>
        <a:bodyPr/>
        <a:lstStyle/>
        <a:p>
          <a:pPr rtl="1"/>
          <a:r>
            <a:rPr lang="ar-SA" sz="2200" b="1" dirty="0">
              <a:solidFill>
                <a:schemeClr val="tx1"/>
              </a:solidFill>
            </a:rPr>
            <a:t>تطويرُ الإطارِ المؤسّساتيّ</a:t>
          </a:r>
          <a:r>
            <a:rPr lang="ar-SA" sz="2200" dirty="0">
              <a:solidFill>
                <a:schemeClr val="tx1"/>
              </a:solidFill>
            </a:rPr>
            <a:t> </a:t>
          </a:r>
          <a:endParaRPr lang="en-US" sz="2200" dirty="0">
            <a:solidFill>
              <a:schemeClr val="tx1"/>
            </a:solidFill>
          </a:endParaRPr>
        </a:p>
      </dgm:t>
    </dgm:pt>
    <dgm:pt modelId="{2496C0A7-2921-49A9-9879-3CD48836559D}" type="parTrans" cxnId="{67BC659E-7306-4A02-97E1-C9A78BEF3551}">
      <dgm:prSet/>
      <dgm:spPr/>
      <dgm:t>
        <a:bodyPr/>
        <a:lstStyle/>
        <a:p>
          <a:pPr rtl="1"/>
          <a:endParaRPr lang="en-US" sz="2200">
            <a:solidFill>
              <a:schemeClr val="tx1"/>
            </a:solidFill>
          </a:endParaRPr>
        </a:p>
      </dgm:t>
    </dgm:pt>
    <dgm:pt modelId="{E73918CA-47A9-496F-A449-E84F1B006A1D}" type="sibTrans" cxnId="{67BC659E-7306-4A02-97E1-C9A78BEF3551}">
      <dgm:prSet/>
      <dgm:spPr/>
      <dgm:t>
        <a:bodyPr/>
        <a:lstStyle/>
        <a:p>
          <a:pPr rtl="1"/>
          <a:endParaRPr lang="en-US" sz="2200">
            <a:solidFill>
              <a:schemeClr val="tx1"/>
            </a:solidFill>
          </a:endParaRPr>
        </a:p>
      </dgm:t>
    </dgm:pt>
    <dgm:pt modelId="{4DA28ED6-9790-498D-86B7-4F30127E081F}">
      <dgm:prSet custT="1"/>
      <dgm:spPr>
        <a:ln>
          <a:solidFill>
            <a:schemeClr val="accent6">
              <a:lumMod val="50000"/>
            </a:schemeClr>
          </a:solidFill>
        </a:ln>
      </dgm:spPr>
      <dgm:t>
        <a:bodyPr/>
        <a:lstStyle/>
        <a:p>
          <a:pPr rtl="1"/>
          <a:r>
            <a:rPr lang="ar-SA" sz="2200" dirty="0">
              <a:solidFill>
                <a:schemeClr val="tx1"/>
              </a:solidFill>
            </a:rPr>
            <a:t>وذلكَ من خلالِ تطويرِ ميثاقِ الجودةِ "ياسمين" والّذي يهدفُ لجعلِ التّجربةِ السّياحيّةِ بتونسَ فريدةً ومميّزةً تعبّرُ عن جودةِ السّياحةِ التّونسيّةِ انطلاقاً من جعلِ الشّاطئِ مكاناً للتّرفيه</a:t>
          </a:r>
          <a:r>
            <a:rPr lang="ar-SY" sz="2200" dirty="0">
              <a:solidFill>
                <a:schemeClr val="tx1"/>
              </a:solidFill>
            </a:rPr>
            <a:t>.</a:t>
          </a:r>
          <a:endParaRPr lang="en-US" sz="2200" dirty="0">
            <a:solidFill>
              <a:schemeClr val="tx1"/>
            </a:solidFill>
          </a:endParaRPr>
        </a:p>
      </dgm:t>
    </dgm:pt>
    <dgm:pt modelId="{2F239F7E-58D0-40C0-96DC-F3BD778ADF16}" type="parTrans" cxnId="{E6366EA9-0B2F-4151-BC92-045AD58FA49E}">
      <dgm:prSet/>
      <dgm:spPr/>
      <dgm:t>
        <a:bodyPr/>
        <a:lstStyle/>
        <a:p>
          <a:pPr rtl="1"/>
          <a:endParaRPr lang="en-US" sz="2200">
            <a:solidFill>
              <a:schemeClr val="tx1"/>
            </a:solidFill>
          </a:endParaRPr>
        </a:p>
      </dgm:t>
    </dgm:pt>
    <dgm:pt modelId="{36C8590C-B538-4DF3-B235-D19BA5DD3247}" type="sibTrans" cxnId="{E6366EA9-0B2F-4151-BC92-045AD58FA49E}">
      <dgm:prSet/>
      <dgm:spPr/>
      <dgm:t>
        <a:bodyPr/>
        <a:lstStyle/>
        <a:p>
          <a:pPr rtl="1"/>
          <a:endParaRPr lang="en-US" sz="2200">
            <a:solidFill>
              <a:schemeClr val="tx1"/>
            </a:solidFill>
          </a:endParaRPr>
        </a:p>
      </dgm:t>
    </dgm:pt>
    <dgm:pt modelId="{D1F7435D-A0C4-436E-94C2-91C2464CFE88}">
      <dgm:prSet custT="1"/>
      <dgm:spPr>
        <a:ln>
          <a:solidFill>
            <a:schemeClr val="accent6">
              <a:lumMod val="50000"/>
            </a:schemeClr>
          </a:solidFill>
        </a:ln>
      </dgm:spPr>
      <dgm:t>
        <a:bodyPr/>
        <a:lstStyle/>
        <a:p>
          <a:pPr rtl="1"/>
          <a:r>
            <a:rPr lang="ar-SA" sz="2200" dirty="0">
              <a:solidFill>
                <a:schemeClr val="tx1"/>
              </a:solidFill>
            </a:rPr>
            <a:t>وذلكَ من خلالِ تبنّي منهجيّةِ التّسويقِ حسبَ البلد، السّعيِ لتأسيسِ اتّفاقيّاتٍ وشراكاتٍ في مجالِ النّقلِ الجوّيّ</a:t>
          </a:r>
          <a:r>
            <a:rPr lang="ar-SY" sz="2200" dirty="0">
              <a:solidFill>
                <a:schemeClr val="tx1"/>
              </a:solidFill>
            </a:rPr>
            <a:t>.</a:t>
          </a:r>
          <a:endParaRPr lang="en-US" sz="2200" dirty="0">
            <a:solidFill>
              <a:schemeClr val="tx1"/>
            </a:solidFill>
          </a:endParaRPr>
        </a:p>
      </dgm:t>
    </dgm:pt>
    <dgm:pt modelId="{17050D99-3272-4594-861F-6D2AC9AB1214}" type="parTrans" cxnId="{C9673FB1-01BC-4978-97C1-B94D04E33795}">
      <dgm:prSet/>
      <dgm:spPr/>
      <dgm:t>
        <a:bodyPr/>
        <a:lstStyle/>
        <a:p>
          <a:pPr rtl="1"/>
          <a:endParaRPr lang="en-US" sz="2200">
            <a:solidFill>
              <a:schemeClr val="tx1"/>
            </a:solidFill>
          </a:endParaRPr>
        </a:p>
      </dgm:t>
    </dgm:pt>
    <dgm:pt modelId="{551B2451-0DE1-4170-9F40-A9FCD6971846}" type="sibTrans" cxnId="{C9673FB1-01BC-4978-97C1-B94D04E33795}">
      <dgm:prSet/>
      <dgm:spPr/>
      <dgm:t>
        <a:bodyPr/>
        <a:lstStyle/>
        <a:p>
          <a:pPr rtl="1"/>
          <a:endParaRPr lang="en-US" sz="2200">
            <a:solidFill>
              <a:schemeClr val="tx1"/>
            </a:solidFill>
          </a:endParaRPr>
        </a:p>
      </dgm:t>
    </dgm:pt>
    <dgm:pt modelId="{D75F97CC-36EF-43A1-B2C9-D80FF7CA9BBD}">
      <dgm:prSet custT="1"/>
      <dgm:spPr>
        <a:ln>
          <a:solidFill>
            <a:schemeClr val="accent6">
              <a:lumMod val="50000"/>
            </a:schemeClr>
          </a:solidFill>
        </a:ln>
      </dgm:spPr>
      <dgm:t>
        <a:bodyPr/>
        <a:lstStyle/>
        <a:p>
          <a:pPr rtl="1">
            <a:buFont typeface="Arial" panose="020B0604020202020204" pitchFamily="34" charset="0"/>
            <a:buChar char="•"/>
          </a:pPr>
          <a:r>
            <a:rPr lang="ar-SA" sz="2200" dirty="0">
              <a:solidFill>
                <a:schemeClr val="tx1"/>
              </a:solidFill>
            </a:rPr>
            <a:t>بدا في ذلكَ تنظيمُ الإطارِ التّأسيسيِّ وإعادةُ تنظيمِ التّكوينِ في المجالِ السّياحيّ.</a:t>
          </a:r>
          <a:endParaRPr lang="en-US" sz="2200" dirty="0">
            <a:solidFill>
              <a:schemeClr val="tx1"/>
            </a:solidFill>
          </a:endParaRPr>
        </a:p>
      </dgm:t>
    </dgm:pt>
    <dgm:pt modelId="{276937DF-C75A-4AFC-B8F7-1F7C00FA41A6}" type="parTrans" cxnId="{F9288FB9-598A-43B9-BCF0-878434D596F0}">
      <dgm:prSet/>
      <dgm:spPr/>
      <dgm:t>
        <a:bodyPr/>
        <a:lstStyle/>
        <a:p>
          <a:pPr rtl="1"/>
          <a:endParaRPr lang="en-US" sz="2200">
            <a:solidFill>
              <a:schemeClr val="tx1"/>
            </a:solidFill>
          </a:endParaRPr>
        </a:p>
      </dgm:t>
    </dgm:pt>
    <dgm:pt modelId="{ABD7914B-011B-4646-98F8-39FAB21202A2}" type="sibTrans" cxnId="{F9288FB9-598A-43B9-BCF0-878434D596F0}">
      <dgm:prSet/>
      <dgm:spPr/>
      <dgm:t>
        <a:bodyPr/>
        <a:lstStyle/>
        <a:p>
          <a:pPr rtl="1"/>
          <a:endParaRPr lang="en-US" sz="2200">
            <a:solidFill>
              <a:schemeClr val="tx1"/>
            </a:solidFill>
          </a:endParaRPr>
        </a:p>
      </dgm:t>
    </dgm:pt>
    <dgm:pt modelId="{6F007258-1493-45D6-A1B3-7FE67BC0B9D4}" type="pres">
      <dgm:prSet presAssocID="{9F3549EC-6B76-4A81-9E15-01FCDEBC072C}" presName="linear" presStyleCnt="0">
        <dgm:presLayoutVars>
          <dgm:dir val="rev"/>
          <dgm:animLvl val="lvl"/>
          <dgm:resizeHandles val="exact"/>
        </dgm:presLayoutVars>
      </dgm:prSet>
      <dgm:spPr/>
    </dgm:pt>
    <dgm:pt modelId="{7D999041-7691-4EFF-98E3-210BC7EDF9FF}" type="pres">
      <dgm:prSet presAssocID="{B98D2296-0A07-496A-9C20-0AB269049C58}" presName="parentLin" presStyleCnt="0"/>
      <dgm:spPr/>
    </dgm:pt>
    <dgm:pt modelId="{EB8A0083-3083-4B65-BD3C-B41118CB6B1D}" type="pres">
      <dgm:prSet presAssocID="{B98D2296-0A07-496A-9C20-0AB269049C58}" presName="parentLeftMargin" presStyleLbl="node1" presStyleIdx="0" presStyleCnt="3"/>
      <dgm:spPr/>
    </dgm:pt>
    <dgm:pt modelId="{B2CA2F55-E3FB-448E-804C-57538494FCB6}" type="pres">
      <dgm:prSet presAssocID="{B98D2296-0A07-496A-9C20-0AB269049C58}" presName="parentText" presStyleLbl="node1" presStyleIdx="0" presStyleCnt="3">
        <dgm:presLayoutVars>
          <dgm:chMax val="0"/>
          <dgm:bulletEnabled val="1"/>
        </dgm:presLayoutVars>
      </dgm:prSet>
      <dgm:spPr/>
    </dgm:pt>
    <dgm:pt modelId="{FFD80DFA-7B1B-40B6-A09F-A3B1FD8D0471}" type="pres">
      <dgm:prSet presAssocID="{B98D2296-0A07-496A-9C20-0AB269049C58}" presName="negativeSpace" presStyleCnt="0"/>
      <dgm:spPr/>
    </dgm:pt>
    <dgm:pt modelId="{F8F471E5-8664-439E-AD52-81E27A852D94}" type="pres">
      <dgm:prSet presAssocID="{B98D2296-0A07-496A-9C20-0AB269049C58}" presName="childText" presStyleLbl="conFgAcc1" presStyleIdx="0" presStyleCnt="3">
        <dgm:presLayoutVars>
          <dgm:bulletEnabled val="1"/>
        </dgm:presLayoutVars>
      </dgm:prSet>
      <dgm:spPr/>
    </dgm:pt>
    <dgm:pt modelId="{6C69ACB7-932B-45C2-B293-0223571ED5E8}" type="pres">
      <dgm:prSet presAssocID="{0BD4D51F-7994-4A35-BE83-5A22AF88B51D}" presName="spaceBetweenRectangles" presStyleCnt="0"/>
      <dgm:spPr/>
    </dgm:pt>
    <dgm:pt modelId="{560FEF7D-A40F-4435-A52E-01075F2CABE6}" type="pres">
      <dgm:prSet presAssocID="{B60CE115-79DB-44AF-9CF6-0112C1950E00}" presName="parentLin" presStyleCnt="0"/>
      <dgm:spPr/>
    </dgm:pt>
    <dgm:pt modelId="{CBCEECAF-E0F8-49C3-8953-3BE5DD7A689E}" type="pres">
      <dgm:prSet presAssocID="{B60CE115-79DB-44AF-9CF6-0112C1950E00}" presName="parentLeftMargin" presStyleLbl="node1" presStyleIdx="0" presStyleCnt="3"/>
      <dgm:spPr/>
    </dgm:pt>
    <dgm:pt modelId="{AF3B47B2-EAEC-4670-94FE-0D08E04B5706}" type="pres">
      <dgm:prSet presAssocID="{B60CE115-79DB-44AF-9CF6-0112C1950E00}" presName="parentText" presStyleLbl="node1" presStyleIdx="1" presStyleCnt="3">
        <dgm:presLayoutVars>
          <dgm:chMax val="0"/>
          <dgm:bulletEnabled val="1"/>
        </dgm:presLayoutVars>
      </dgm:prSet>
      <dgm:spPr/>
    </dgm:pt>
    <dgm:pt modelId="{51C9C4AC-62E5-4C62-A222-D4D422A8EEF8}" type="pres">
      <dgm:prSet presAssocID="{B60CE115-79DB-44AF-9CF6-0112C1950E00}" presName="negativeSpace" presStyleCnt="0"/>
      <dgm:spPr/>
    </dgm:pt>
    <dgm:pt modelId="{133199CD-1875-41F5-A841-7B5E9D0D2DCF}" type="pres">
      <dgm:prSet presAssocID="{B60CE115-79DB-44AF-9CF6-0112C1950E00}" presName="childText" presStyleLbl="conFgAcc1" presStyleIdx="1" presStyleCnt="3">
        <dgm:presLayoutVars>
          <dgm:bulletEnabled val="1"/>
        </dgm:presLayoutVars>
      </dgm:prSet>
      <dgm:spPr/>
    </dgm:pt>
    <dgm:pt modelId="{66643777-D4CF-4E36-94EC-3428F0FD9C94}" type="pres">
      <dgm:prSet presAssocID="{068774DD-435C-4E4E-B052-8BE4ED0A94BC}" presName="spaceBetweenRectangles" presStyleCnt="0"/>
      <dgm:spPr/>
    </dgm:pt>
    <dgm:pt modelId="{7E87A0DE-3351-49D3-B835-BC5846474DC3}" type="pres">
      <dgm:prSet presAssocID="{B3B6E7FA-0790-4617-8293-107490B376FF}" presName="parentLin" presStyleCnt="0"/>
      <dgm:spPr/>
    </dgm:pt>
    <dgm:pt modelId="{3B83803D-6603-472A-8545-B4335DF5E671}" type="pres">
      <dgm:prSet presAssocID="{B3B6E7FA-0790-4617-8293-107490B376FF}" presName="parentLeftMargin" presStyleLbl="node1" presStyleIdx="1" presStyleCnt="3"/>
      <dgm:spPr/>
    </dgm:pt>
    <dgm:pt modelId="{199E2240-9EAC-4512-8EAB-D73FB26C0EDE}" type="pres">
      <dgm:prSet presAssocID="{B3B6E7FA-0790-4617-8293-107490B376FF}" presName="parentText" presStyleLbl="node1" presStyleIdx="2" presStyleCnt="3">
        <dgm:presLayoutVars>
          <dgm:chMax val="0"/>
          <dgm:bulletEnabled val="1"/>
        </dgm:presLayoutVars>
      </dgm:prSet>
      <dgm:spPr/>
    </dgm:pt>
    <dgm:pt modelId="{CD937F84-E8E4-4484-B9DF-511BCA593901}" type="pres">
      <dgm:prSet presAssocID="{B3B6E7FA-0790-4617-8293-107490B376FF}" presName="negativeSpace" presStyleCnt="0"/>
      <dgm:spPr/>
    </dgm:pt>
    <dgm:pt modelId="{4A2CF463-E262-47DA-AEA1-5EC3179FD50C}" type="pres">
      <dgm:prSet presAssocID="{B3B6E7FA-0790-4617-8293-107490B376FF}" presName="childText" presStyleLbl="conFgAcc1" presStyleIdx="2" presStyleCnt="3">
        <dgm:presLayoutVars>
          <dgm:bulletEnabled val="1"/>
        </dgm:presLayoutVars>
      </dgm:prSet>
      <dgm:spPr/>
    </dgm:pt>
  </dgm:ptLst>
  <dgm:cxnLst>
    <dgm:cxn modelId="{5A9E9A07-B629-4556-B26A-A73ED910843F}" type="presOf" srcId="{B98D2296-0A07-496A-9C20-0AB269049C58}" destId="{EB8A0083-3083-4B65-BD3C-B41118CB6B1D}" srcOrd="0" destOrd="0" presId="urn:microsoft.com/office/officeart/2005/8/layout/list1"/>
    <dgm:cxn modelId="{133A1E2C-1C75-4A89-8445-76227172CBD5}" type="presOf" srcId="{B98D2296-0A07-496A-9C20-0AB269049C58}" destId="{B2CA2F55-E3FB-448E-804C-57538494FCB6}" srcOrd="1" destOrd="0" presId="urn:microsoft.com/office/officeart/2005/8/layout/list1"/>
    <dgm:cxn modelId="{2E60D96A-08C0-41CB-B479-D9694298B08D}" type="presOf" srcId="{B60CE115-79DB-44AF-9CF6-0112C1950E00}" destId="{CBCEECAF-E0F8-49C3-8953-3BE5DD7A689E}" srcOrd="0" destOrd="0" presId="urn:microsoft.com/office/officeart/2005/8/layout/list1"/>
    <dgm:cxn modelId="{8347736C-9A05-4F5E-A502-1FF4FA8015E0}" type="presOf" srcId="{B60CE115-79DB-44AF-9CF6-0112C1950E00}" destId="{AF3B47B2-EAEC-4670-94FE-0D08E04B5706}" srcOrd="1" destOrd="0" presId="urn:microsoft.com/office/officeart/2005/8/layout/list1"/>
    <dgm:cxn modelId="{70D1BB53-D4DC-4A59-B54B-4C587230E98F}" type="presOf" srcId="{D1F7435D-A0C4-436E-94C2-91C2464CFE88}" destId="{133199CD-1875-41F5-A841-7B5E9D0D2DCF}" srcOrd="0" destOrd="0" presId="urn:microsoft.com/office/officeart/2005/8/layout/list1"/>
    <dgm:cxn modelId="{98FC6D57-827F-412C-B411-4FE19304E3DE}" srcId="{9F3549EC-6B76-4A81-9E15-01FCDEBC072C}" destId="{B98D2296-0A07-496A-9C20-0AB269049C58}" srcOrd="0" destOrd="0" parTransId="{4B2BE14A-3CC3-4240-81C9-4F4124C5F777}" sibTransId="{0BD4D51F-7994-4A35-BE83-5A22AF88B51D}"/>
    <dgm:cxn modelId="{52B89580-0DD0-431C-90BF-3BEFE1BA4842}" type="presOf" srcId="{B3B6E7FA-0790-4617-8293-107490B376FF}" destId="{199E2240-9EAC-4512-8EAB-D73FB26C0EDE}" srcOrd="1" destOrd="0" presId="urn:microsoft.com/office/officeart/2005/8/layout/list1"/>
    <dgm:cxn modelId="{3E396D9C-1A7F-46F2-94F7-F9C3A876E49B}" type="presOf" srcId="{D75F97CC-36EF-43A1-B2C9-D80FF7CA9BBD}" destId="{4A2CF463-E262-47DA-AEA1-5EC3179FD50C}" srcOrd="0" destOrd="0" presId="urn:microsoft.com/office/officeart/2005/8/layout/list1"/>
    <dgm:cxn modelId="{67BC659E-7306-4A02-97E1-C9A78BEF3551}" srcId="{9F3549EC-6B76-4A81-9E15-01FCDEBC072C}" destId="{B3B6E7FA-0790-4617-8293-107490B376FF}" srcOrd="2" destOrd="0" parTransId="{2496C0A7-2921-49A9-9879-3CD48836559D}" sibTransId="{E73918CA-47A9-496F-A449-E84F1B006A1D}"/>
    <dgm:cxn modelId="{83D70AA3-C9BE-42D1-8094-FFEBC76B22A5}" type="presOf" srcId="{4DA28ED6-9790-498D-86B7-4F30127E081F}" destId="{F8F471E5-8664-439E-AD52-81E27A852D94}" srcOrd="0" destOrd="0" presId="urn:microsoft.com/office/officeart/2005/8/layout/list1"/>
    <dgm:cxn modelId="{E6366EA9-0B2F-4151-BC92-045AD58FA49E}" srcId="{B98D2296-0A07-496A-9C20-0AB269049C58}" destId="{4DA28ED6-9790-498D-86B7-4F30127E081F}" srcOrd="0" destOrd="0" parTransId="{2F239F7E-58D0-40C0-96DC-F3BD778ADF16}" sibTransId="{36C8590C-B538-4DF3-B235-D19BA5DD3247}"/>
    <dgm:cxn modelId="{C9673FB1-01BC-4978-97C1-B94D04E33795}" srcId="{B60CE115-79DB-44AF-9CF6-0112C1950E00}" destId="{D1F7435D-A0C4-436E-94C2-91C2464CFE88}" srcOrd="0" destOrd="0" parTransId="{17050D99-3272-4594-861F-6D2AC9AB1214}" sibTransId="{551B2451-0DE1-4170-9F40-A9FCD6971846}"/>
    <dgm:cxn modelId="{F9288FB9-598A-43B9-BCF0-878434D596F0}" srcId="{B3B6E7FA-0790-4617-8293-107490B376FF}" destId="{D75F97CC-36EF-43A1-B2C9-D80FF7CA9BBD}" srcOrd="0" destOrd="0" parTransId="{276937DF-C75A-4AFC-B8F7-1F7C00FA41A6}" sibTransId="{ABD7914B-011B-4646-98F8-39FAB21202A2}"/>
    <dgm:cxn modelId="{02AA46C5-068C-443D-8C82-261498687EF6}" type="presOf" srcId="{B3B6E7FA-0790-4617-8293-107490B376FF}" destId="{3B83803D-6603-472A-8545-B4335DF5E671}" srcOrd="0" destOrd="0" presId="urn:microsoft.com/office/officeart/2005/8/layout/list1"/>
    <dgm:cxn modelId="{ABDFE5E5-EC73-478D-9C54-701285F5FB23}" srcId="{9F3549EC-6B76-4A81-9E15-01FCDEBC072C}" destId="{B60CE115-79DB-44AF-9CF6-0112C1950E00}" srcOrd="1" destOrd="0" parTransId="{1CB82214-CAF4-42AE-8309-AD91B7A47F05}" sibTransId="{068774DD-435C-4E4E-B052-8BE4ED0A94BC}"/>
    <dgm:cxn modelId="{B43C10FD-E8AB-4811-A851-310726CB88D0}" type="presOf" srcId="{9F3549EC-6B76-4A81-9E15-01FCDEBC072C}" destId="{6F007258-1493-45D6-A1B3-7FE67BC0B9D4}" srcOrd="0" destOrd="0" presId="urn:microsoft.com/office/officeart/2005/8/layout/list1"/>
    <dgm:cxn modelId="{1B9693E8-1847-4C12-9974-67772D69A657}" type="presParOf" srcId="{6F007258-1493-45D6-A1B3-7FE67BC0B9D4}" destId="{7D999041-7691-4EFF-98E3-210BC7EDF9FF}" srcOrd="0" destOrd="0" presId="urn:microsoft.com/office/officeart/2005/8/layout/list1"/>
    <dgm:cxn modelId="{CB0AA817-A29F-42A8-810A-A5675B1B71A5}" type="presParOf" srcId="{7D999041-7691-4EFF-98E3-210BC7EDF9FF}" destId="{EB8A0083-3083-4B65-BD3C-B41118CB6B1D}" srcOrd="0" destOrd="0" presId="urn:microsoft.com/office/officeart/2005/8/layout/list1"/>
    <dgm:cxn modelId="{07C21C48-61E0-4B27-B166-5648132826F4}" type="presParOf" srcId="{7D999041-7691-4EFF-98E3-210BC7EDF9FF}" destId="{B2CA2F55-E3FB-448E-804C-57538494FCB6}" srcOrd="1" destOrd="0" presId="urn:microsoft.com/office/officeart/2005/8/layout/list1"/>
    <dgm:cxn modelId="{9F100BCC-FFAF-479B-A39E-D2C06F48540D}" type="presParOf" srcId="{6F007258-1493-45D6-A1B3-7FE67BC0B9D4}" destId="{FFD80DFA-7B1B-40B6-A09F-A3B1FD8D0471}" srcOrd="1" destOrd="0" presId="urn:microsoft.com/office/officeart/2005/8/layout/list1"/>
    <dgm:cxn modelId="{E39BE2F3-D590-4BAD-8CF4-4350CB7EC754}" type="presParOf" srcId="{6F007258-1493-45D6-A1B3-7FE67BC0B9D4}" destId="{F8F471E5-8664-439E-AD52-81E27A852D94}" srcOrd="2" destOrd="0" presId="urn:microsoft.com/office/officeart/2005/8/layout/list1"/>
    <dgm:cxn modelId="{388FA0F9-166B-4A17-9863-9064B85721CE}" type="presParOf" srcId="{6F007258-1493-45D6-A1B3-7FE67BC0B9D4}" destId="{6C69ACB7-932B-45C2-B293-0223571ED5E8}" srcOrd="3" destOrd="0" presId="urn:microsoft.com/office/officeart/2005/8/layout/list1"/>
    <dgm:cxn modelId="{64B39895-793A-4312-BE14-A97871ED3CC9}" type="presParOf" srcId="{6F007258-1493-45D6-A1B3-7FE67BC0B9D4}" destId="{560FEF7D-A40F-4435-A52E-01075F2CABE6}" srcOrd="4" destOrd="0" presId="urn:microsoft.com/office/officeart/2005/8/layout/list1"/>
    <dgm:cxn modelId="{FD31E286-BFF6-488E-9B58-C16644B9642A}" type="presParOf" srcId="{560FEF7D-A40F-4435-A52E-01075F2CABE6}" destId="{CBCEECAF-E0F8-49C3-8953-3BE5DD7A689E}" srcOrd="0" destOrd="0" presId="urn:microsoft.com/office/officeart/2005/8/layout/list1"/>
    <dgm:cxn modelId="{0A512B77-50CB-4366-9B22-7389E48CB300}" type="presParOf" srcId="{560FEF7D-A40F-4435-A52E-01075F2CABE6}" destId="{AF3B47B2-EAEC-4670-94FE-0D08E04B5706}" srcOrd="1" destOrd="0" presId="urn:microsoft.com/office/officeart/2005/8/layout/list1"/>
    <dgm:cxn modelId="{009B00A1-858B-4C40-BDF0-EC02D2CB29A5}" type="presParOf" srcId="{6F007258-1493-45D6-A1B3-7FE67BC0B9D4}" destId="{51C9C4AC-62E5-4C62-A222-D4D422A8EEF8}" srcOrd="5" destOrd="0" presId="urn:microsoft.com/office/officeart/2005/8/layout/list1"/>
    <dgm:cxn modelId="{B3A5BB7C-902C-4671-B184-0683F99E392B}" type="presParOf" srcId="{6F007258-1493-45D6-A1B3-7FE67BC0B9D4}" destId="{133199CD-1875-41F5-A841-7B5E9D0D2DCF}" srcOrd="6" destOrd="0" presId="urn:microsoft.com/office/officeart/2005/8/layout/list1"/>
    <dgm:cxn modelId="{DBF93BC5-825D-4603-A7B1-F6FCD9147DF8}" type="presParOf" srcId="{6F007258-1493-45D6-A1B3-7FE67BC0B9D4}" destId="{66643777-D4CF-4E36-94EC-3428F0FD9C94}" srcOrd="7" destOrd="0" presId="urn:microsoft.com/office/officeart/2005/8/layout/list1"/>
    <dgm:cxn modelId="{DB873AAF-F1CA-495C-8266-85BF70BB448E}" type="presParOf" srcId="{6F007258-1493-45D6-A1B3-7FE67BC0B9D4}" destId="{7E87A0DE-3351-49D3-B835-BC5846474DC3}" srcOrd="8" destOrd="0" presId="urn:microsoft.com/office/officeart/2005/8/layout/list1"/>
    <dgm:cxn modelId="{01298EE0-7B09-453C-8830-8157FCE599CA}" type="presParOf" srcId="{7E87A0DE-3351-49D3-B835-BC5846474DC3}" destId="{3B83803D-6603-472A-8545-B4335DF5E671}" srcOrd="0" destOrd="0" presId="urn:microsoft.com/office/officeart/2005/8/layout/list1"/>
    <dgm:cxn modelId="{D36A8B22-1B22-4500-A9FD-8BBDD59DE747}" type="presParOf" srcId="{7E87A0DE-3351-49D3-B835-BC5846474DC3}" destId="{199E2240-9EAC-4512-8EAB-D73FB26C0EDE}" srcOrd="1" destOrd="0" presId="urn:microsoft.com/office/officeart/2005/8/layout/list1"/>
    <dgm:cxn modelId="{10627988-2677-4969-8BAE-7FEFF3AB33C9}" type="presParOf" srcId="{6F007258-1493-45D6-A1B3-7FE67BC0B9D4}" destId="{CD937F84-E8E4-4484-B9DF-511BCA593901}" srcOrd="9" destOrd="0" presId="urn:microsoft.com/office/officeart/2005/8/layout/list1"/>
    <dgm:cxn modelId="{A05ADB68-DE18-45B5-AC3D-4E822B0874BE}" type="presParOf" srcId="{6F007258-1493-45D6-A1B3-7FE67BC0B9D4}" destId="{4A2CF463-E262-47DA-AEA1-5EC3179FD50C}"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F3549EC-6B76-4A81-9E15-01FCDEBC072C}" type="doc">
      <dgm:prSet loTypeId="urn:microsoft.com/office/officeart/2005/8/layout/list1" loCatId="list" qsTypeId="urn:microsoft.com/office/officeart/2005/8/quickstyle/simple1" qsCatId="simple" csTypeId="urn:microsoft.com/office/officeart/2005/8/colors/accent2_3" csCatId="accent2" phldr="1"/>
      <dgm:spPr/>
      <dgm:t>
        <a:bodyPr/>
        <a:lstStyle/>
        <a:p>
          <a:endParaRPr lang="en-US"/>
        </a:p>
      </dgm:t>
    </dgm:pt>
    <dgm:pt modelId="{B98D2296-0A07-496A-9C20-0AB269049C58}">
      <dgm:prSet phldrT="[Text]" custT="1"/>
      <dgm:spPr>
        <a:ln>
          <a:solidFill>
            <a:schemeClr val="accent6">
              <a:lumMod val="50000"/>
            </a:schemeClr>
          </a:solidFill>
        </a:ln>
      </dgm:spPr>
      <dgm:t>
        <a:bodyPr/>
        <a:lstStyle/>
        <a:p>
          <a:pPr rtl="1"/>
          <a:r>
            <a:rPr lang="ar-SA" sz="2200" b="1" dirty="0">
              <a:solidFill>
                <a:schemeClr val="tx1"/>
              </a:solidFill>
              <a:cs typeface="+mn-cs"/>
            </a:rPr>
            <a:t>إعادةُ الهيكلةِ الماليّةِ للقطاعِ السّياحيّ</a:t>
          </a:r>
          <a:endParaRPr lang="en-US" sz="2200" dirty="0">
            <a:solidFill>
              <a:schemeClr val="tx1"/>
            </a:solidFill>
            <a:cs typeface="+mn-cs"/>
          </a:endParaRPr>
        </a:p>
      </dgm:t>
    </dgm:pt>
    <dgm:pt modelId="{4B2BE14A-3CC3-4240-81C9-4F4124C5F777}" type="parTrans" cxnId="{98FC6D57-827F-412C-B411-4FE19304E3DE}">
      <dgm:prSet/>
      <dgm:spPr/>
      <dgm:t>
        <a:bodyPr/>
        <a:lstStyle/>
        <a:p>
          <a:pPr rtl="1"/>
          <a:endParaRPr lang="en-US" sz="2200">
            <a:solidFill>
              <a:schemeClr val="tx1"/>
            </a:solidFill>
            <a:cs typeface="+mn-cs"/>
          </a:endParaRPr>
        </a:p>
      </dgm:t>
    </dgm:pt>
    <dgm:pt modelId="{0BD4D51F-7994-4A35-BE83-5A22AF88B51D}" type="sibTrans" cxnId="{98FC6D57-827F-412C-B411-4FE19304E3DE}">
      <dgm:prSet/>
      <dgm:spPr/>
      <dgm:t>
        <a:bodyPr/>
        <a:lstStyle/>
        <a:p>
          <a:pPr rtl="1"/>
          <a:endParaRPr lang="en-US" sz="2200">
            <a:solidFill>
              <a:schemeClr val="tx1"/>
            </a:solidFill>
            <a:cs typeface="+mn-cs"/>
          </a:endParaRPr>
        </a:p>
      </dgm:t>
    </dgm:pt>
    <dgm:pt modelId="{B60CE115-79DB-44AF-9CF6-0112C1950E00}">
      <dgm:prSet phldrT="[Text]" custT="1"/>
      <dgm:spPr>
        <a:ln>
          <a:solidFill>
            <a:schemeClr val="accent6">
              <a:lumMod val="50000"/>
            </a:schemeClr>
          </a:solidFill>
        </a:ln>
      </dgm:spPr>
      <dgm:t>
        <a:bodyPr/>
        <a:lstStyle/>
        <a:p>
          <a:pPr rtl="1"/>
          <a:r>
            <a:rPr lang="ar-SA" sz="2200" b="1" dirty="0">
              <a:solidFill>
                <a:schemeClr val="tx1"/>
              </a:solidFill>
              <a:cs typeface="+mn-cs"/>
            </a:rPr>
            <a:t>السّياحةُ الرّقميّة</a:t>
          </a:r>
          <a:endParaRPr lang="en-US" sz="2200" dirty="0">
            <a:solidFill>
              <a:schemeClr val="tx1"/>
            </a:solidFill>
            <a:cs typeface="+mn-cs"/>
          </a:endParaRPr>
        </a:p>
      </dgm:t>
    </dgm:pt>
    <dgm:pt modelId="{1CB82214-CAF4-42AE-8309-AD91B7A47F05}" type="parTrans" cxnId="{ABDFE5E5-EC73-478D-9C54-701285F5FB23}">
      <dgm:prSet/>
      <dgm:spPr/>
      <dgm:t>
        <a:bodyPr/>
        <a:lstStyle/>
        <a:p>
          <a:pPr rtl="1"/>
          <a:endParaRPr lang="en-US" sz="2200">
            <a:solidFill>
              <a:schemeClr val="tx1"/>
            </a:solidFill>
            <a:cs typeface="+mn-cs"/>
          </a:endParaRPr>
        </a:p>
      </dgm:t>
    </dgm:pt>
    <dgm:pt modelId="{068774DD-435C-4E4E-B052-8BE4ED0A94BC}" type="sibTrans" cxnId="{ABDFE5E5-EC73-478D-9C54-701285F5FB23}">
      <dgm:prSet/>
      <dgm:spPr/>
      <dgm:t>
        <a:bodyPr/>
        <a:lstStyle/>
        <a:p>
          <a:pPr rtl="1"/>
          <a:endParaRPr lang="en-US" sz="2200">
            <a:solidFill>
              <a:schemeClr val="tx1"/>
            </a:solidFill>
            <a:cs typeface="+mn-cs"/>
          </a:endParaRPr>
        </a:p>
      </dgm:t>
    </dgm:pt>
    <dgm:pt modelId="{4DA28ED6-9790-498D-86B7-4F30127E081F}">
      <dgm:prSet custT="1"/>
      <dgm:spPr>
        <a:ln>
          <a:solidFill>
            <a:schemeClr val="accent6">
              <a:lumMod val="50000"/>
            </a:schemeClr>
          </a:solidFill>
        </a:ln>
      </dgm:spPr>
      <dgm:t>
        <a:bodyPr/>
        <a:lstStyle/>
        <a:p>
          <a:pPr rtl="1"/>
          <a:endParaRPr lang="en-US" sz="2200" dirty="0">
            <a:solidFill>
              <a:schemeClr val="tx1"/>
            </a:solidFill>
            <a:cs typeface="+mn-cs"/>
          </a:endParaRPr>
        </a:p>
      </dgm:t>
    </dgm:pt>
    <dgm:pt modelId="{2F239F7E-58D0-40C0-96DC-F3BD778ADF16}" type="parTrans" cxnId="{E6366EA9-0B2F-4151-BC92-045AD58FA49E}">
      <dgm:prSet/>
      <dgm:spPr/>
      <dgm:t>
        <a:bodyPr/>
        <a:lstStyle/>
        <a:p>
          <a:pPr rtl="1"/>
          <a:endParaRPr lang="en-US" sz="2200">
            <a:solidFill>
              <a:schemeClr val="tx1"/>
            </a:solidFill>
            <a:cs typeface="+mn-cs"/>
          </a:endParaRPr>
        </a:p>
      </dgm:t>
    </dgm:pt>
    <dgm:pt modelId="{36C8590C-B538-4DF3-B235-D19BA5DD3247}" type="sibTrans" cxnId="{E6366EA9-0B2F-4151-BC92-045AD58FA49E}">
      <dgm:prSet/>
      <dgm:spPr/>
      <dgm:t>
        <a:bodyPr/>
        <a:lstStyle/>
        <a:p>
          <a:pPr rtl="1"/>
          <a:endParaRPr lang="en-US" sz="2200">
            <a:solidFill>
              <a:schemeClr val="tx1"/>
            </a:solidFill>
            <a:cs typeface="+mn-cs"/>
          </a:endParaRPr>
        </a:p>
      </dgm:t>
    </dgm:pt>
    <dgm:pt modelId="{D1F7435D-A0C4-436E-94C2-91C2464CFE88}">
      <dgm:prSet custT="1"/>
      <dgm:spPr>
        <a:ln>
          <a:solidFill>
            <a:schemeClr val="accent6">
              <a:lumMod val="50000"/>
            </a:schemeClr>
          </a:solidFill>
        </a:ln>
      </dgm:spPr>
      <dgm:t>
        <a:bodyPr/>
        <a:lstStyle/>
        <a:p>
          <a:pPr rtl="1">
            <a:lnSpc>
              <a:spcPct val="150000"/>
            </a:lnSpc>
          </a:pPr>
          <a:r>
            <a:rPr lang="ar-SA" sz="2200" dirty="0">
              <a:solidFill>
                <a:schemeClr val="tx1"/>
              </a:solidFill>
              <a:cs typeface="+mn-cs"/>
            </a:rPr>
            <a:t>باعتبارِ تزويدِ العملاءِ بالخدماتِ الإلكترونيّةِ يمثّلُ مقوّماً من مقوّماتِ نجاحِ قطاعِ السّياحةِ والسّفرِ لما تمثّلُهُ من أهمّيّةٍ في خفضِ التّكاليفِ واختصارِ العاملِ الزّمنيّ، تهدفُ الاستراتيجيّةُ من خلالِ هذا المحورِ العبورَ لسياحةٍ تعتمدُ السّياحةَ الإلكترونيّةَ من خلالِ إعادةِ تنظيمِ موقعِ </a:t>
          </a:r>
          <a:r>
            <a:rPr lang="en-US" sz="2200" dirty="0">
              <a:solidFill>
                <a:schemeClr val="tx1"/>
              </a:solidFill>
              <a:cs typeface="+mn-cs"/>
            </a:rPr>
            <a:t>ONTT</a:t>
          </a:r>
          <a:r>
            <a:rPr lang="ar-SA" sz="2200" dirty="0">
              <a:solidFill>
                <a:schemeClr val="tx1"/>
              </a:solidFill>
              <a:cs typeface="+mn-cs"/>
            </a:rPr>
            <a:t>، اعتمادِ الحوكمةِ الرّقميّة، تدعيمِ التّكوينِ في السّياحةِ الرّقميّة.</a:t>
          </a:r>
          <a:endParaRPr lang="en-US" sz="2200" dirty="0">
            <a:solidFill>
              <a:schemeClr val="tx1"/>
            </a:solidFill>
            <a:cs typeface="+mn-cs"/>
          </a:endParaRPr>
        </a:p>
      </dgm:t>
    </dgm:pt>
    <dgm:pt modelId="{17050D99-3272-4594-861F-6D2AC9AB1214}" type="parTrans" cxnId="{C9673FB1-01BC-4978-97C1-B94D04E33795}">
      <dgm:prSet/>
      <dgm:spPr/>
      <dgm:t>
        <a:bodyPr/>
        <a:lstStyle/>
        <a:p>
          <a:pPr rtl="1"/>
          <a:endParaRPr lang="en-US" sz="2200">
            <a:solidFill>
              <a:schemeClr val="tx1"/>
            </a:solidFill>
            <a:cs typeface="+mn-cs"/>
          </a:endParaRPr>
        </a:p>
      </dgm:t>
    </dgm:pt>
    <dgm:pt modelId="{551B2451-0DE1-4170-9F40-A9FCD6971846}" type="sibTrans" cxnId="{C9673FB1-01BC-4978-97C1-B94D04E33795}">
      <dgm:prSet/>
      <dgm:spPr/>
      <dgm:t>
        <a:bodyPr/>
        <a:lstStyle/>
        <a:p>
          <a:pPr rtl="1"/>
          <a:endParaRPr lang="en-US" sz="2200">
            <a:solidFill>
              <a:schemeClr val="tx1"/>
            </a:solidFill>
            <a:cs typeface="+mn-cs"/>
          </a:endParaRPr>
        </a:p>
      </dgm:t>
    </dgm:pt>
    <dgm:pt modelId="{6F007258-1493-45D6-A1B3-7FE67BC0B9D4}" type="pres">
      <dgm:prSet presAssocID="{9F3549EC-6B76-4A81-9E15-01FCDEBC072C}" presName="linear" presStyleCnt="0">
        <dgm:presLayoutVars>
          <dgm:dir val="rev"/>
          <dgm:animLvl val="lvl"/>
          <dgm:resizeHandles val="exact"/>
        </dgm:presLayoutVars>
      </dgm:prSet>
      <dgm:spPr/>
    </dgm:pt>
    <dgm:pt modelId="{7D999041-7691-4EFF-98E3-210BC7EDF9FF}" type="pres">
      <dgm:prSet presAssocID="{B98D2296-0A07-496A-9C20-0AB269049C58}" presName="parentLin" presStyleCnt="0"/>
      <dgm:spPr/>
    </dgm:pt>
    <dgm:pt modelId="{EB8A0083-3083-4B65-BD3C-B41118CB6B1D}" type="pres">
      <dgm:prSet presAssocID="{B98D2296-0A07-496A-9C20-0AB269049C58}" presName="parentLeftMargin" presStyleLbl="node1" presStyleIdx="0" presStyleCnt="2"/>
      <dgm:spPr/>
    </dgm:pt>
    <dgm:pt modelId="{B2CA2F55-E3FB-448E-804C-57538494FCB6}" type="pres">
      <dgm:prSet presAssocID="{B98D2296-0A07-496A-9C20-0AB269049C58}" presName="parentText" presStyleLbl="node1" presStyleIdx="0" presStyleCnt="2">
        <dgm:presLayoutVars>
          <dgm:chMax val="0"/>
          <dgm:bulletEnabled val="1"/>
        </dgm:presLayoutVars>
      </dgm:prSet>
      <dgm:spPr/>
    </dgm:pt>
    <dgm:pt modelId="{FFD80DFA-7B1B-40B6-A09F-A3B1FD8D0471}" type="pres">
      <dgm:prSet presAssocID="{B98D2296-0A07-496A-9C20-0AB269049C58}" presName="negativeSpace" presStyleCnt="0"/>
      <dgm:spPr/>
    </dgm:pt>
    <dgm:pt modelId="{F8F471E5-8664-439E-AD52-81E27A852D94}" type="pres">
      <dgm:prSet presAssocID="{B98D2296-0A07-496A-9C20-0AB269049C58}" presName="childText" presStyleLbl="conFgAcc1" presStyleIdx="0" presStyleCnt="2">
        <dgm:presLayoutVars>
          <dgm:bulletEnabled val="1"/>
        </dgm:presLayoutVars>
      </dgm:prSet>
      <dgm:spPr/>
    </dgm:pt>
    <dgm:pt modelId="{6C69ACB7-932B-45C2-B293-0223571ED5E8}" type="pres">
      <dgm:prSet presAssocID="{0BD4D51F-7994-4A35-BE83-5A22AF88B51D}" presName="spaceBetweenRectangles" presStyleCnt="0"/>
      <dgm:spPr/>
    </dgm:pt>
    <dgm:pt modelId="{560FEF7D-A40F-4435-A52E-01075F2CABE6}" type="pres">
      <dgm:prSet presAssocID="{B60CE115-79DB-44AF-9CF6-0112C1950E00}" presName="parentLin" presStyleCnt="0"/>
      <dgm:spPr/>
    </dgm:pt>
    <dgm:pt modelId="{CBCEECAF-E0F8-49C3-8953-3BE5DD7A689E}" type="pres">
      <dgm:prSet presAssocID="{B60CE115-79DB-44AF-9CF6-0112C1950E00}" presName="parentLeftMargin" presStyleLbl="node1" presStyleIdx="0" presStyleCnt="2"/>
      <dgm:spPr/>
    </dgm:pt>
    <dgm:pt modelId="{AF3B47B2-EAEC-4670-94FE-0D08E04B5706}" type="pres">
      <dgm:prSet presAssocID="{B60CE115-79DB-44AF-9CF6-0112C1950E00}" presName="parentText" presStyleLbl="node1" presStyleIdx="1" presStyleCnt="2">
        <dgm:presLayoutVars>
          <dgm:chMax val="0"/>
          <dgm:bulletEnabled val="1"/>
        </dgm:presLayoutVars>
      </dgm:prSet>
      <dgm:spPr/>
    </dgm:pt>
    <dgm:pt modelId="{51C9C4AC-62E5-4C62-A222-D4D422A8EEF8}" type="pres">
      <dgm:prSet presAssocID="{B60CE115-79DB-44AF-9CF6-0112C1950E00}" presName="negativeSpace" presStyleCnt="0"/>
      <dgm:spPr/>
    </dgm:pt>
    <dgm:pt modelId="{133199CD-1875-41F5-A841-7B5E9D0D2DCF}" type="pres">
      <dgm:prSet presAssocID="{B60CE115-79DB-44AF-9CF6-0112C1950E00}" presName="childText" presStyleLbl="conFgAcc1" presStyleIdx="1" presStyleCnt="2">
        <dgm:presLayoutVars>
          <dgm:bulletEnabled val="1"/>
        </dgm:presLayoutVars>
      </dgm:prSet>
      <dgm:spPr/>
    </dgm:pt>
  </dgm:ptLst>
  <dgm:cxnLst>
    <dgm:cxn modelId="{5A9E9A07-B629-4556-B26A-A73ED910843F}" type="presOf" srcId="{B98D2296-0A07-496A-9C20-0AB269049C58}" destId="{EB8A0083-3083-4B65-BD3C-B41118CB6B1D}" srcOrd="0" destOrd="0" presId="urn:microsoft.com/office/officeart/2005/8/layout/list1"/>
    <dgm:cxn modelId="{133A1E2C-1C75-4A89-8445-76227172CBD5}" type="presOf" srcId="{B98D2296-0A07-496A-9C20-0AB269049C58}" destId="{B2CA2F55-E3FB-448E-804C-57538494FCB6}" srcOrd="1" destOrd="0" presId="urn:microsoft.com/office/officeart/2005/8/layout/list1"/>
    <dgm:cxn modelId="{2E60D96A-08C0-41CB-B479-D9694298B08D}" type="presOf" srcId="{B60CE115-79DB-44AF-9CF6-0112C1950E00}" destId="{CBCEECAF-E0F8-49C3-8953-3BE5DD7A689E}" srcOrd="0" destOrd="0" presId="urn:microsoft.com/office/officeart/2005/8/layout/list1"/>
    <dgm:cxn modelId="{8347736C-9A05-4F5E-A502-1FF4FA8015E0}" type="presOf" srcId="{B60CE115-79DB-44AF-9CF6-0112C1950E00}" destId="{AF3B47B2-EAEC-4670-94FE-0D08E04B5706}" srcOrd="1" destOrd="0" presId="urn:microsoft.com/office/officeart/2005/8/layout/list1"/>
    <dgm:cxn modelId="{70D1BB53-D4DC-4A59-B54B-4C587230E98F}" type="presOf" srcId="{D1F7435D-A0C4-436E-94C2-91C2464CFE88}" destId="{133199CD-1875-41F5-A841-7B5E9D0D2DCF}" srcOrd="0" destOrd="0" presId="urn:microsoft.com/office/officeart/2005/8/layout/list1"/>
    <dgm:cxn modelId="{98FC6D57-827F-412C-B411-4FE19304E3DE}" srcId="{9F3549EC-6B76-4A81-9E15-01FCDEBC072C}" destId="{B98D2296-0A07-496A-9C20-0AB269049C58}" srcOrd="0" destOrd="0" parTransId="{4B2BE14A-3CC3-4240-81C9-4F4124C5F777}" sibTransId="{0BD4D51F-7994-4A35-BE83-5A22AF88B51D}"/>
    <dgm:cxn modelId="{83D70AA3-C9BE-42D1-8094-FFEBC76B22A5}" type="presOf" srcId="{4DA28ED6-9790-498D-86B7-4F30127E081F}" destId="{F8F471E5-8664-439E-AD52-81E27A852D94}" srcOrd="0" destOrd="0" presId="urn:microsoft.com/office/officeart/2005/8/layout/list1"/>
    <dgm:cxn modelId="{E6366EA9-0B2F-4151-BC92-045AD58FA49E}" srcId="{B98D2296-0A07-496A-9C20-0AB269049C58}" destId="{4DA28ED6-9790-498D-86B7-4F30127E081F}" srcOrd="0" destOrd="0" parTransId="{2F239F7E-58D0-40C0-96DC-F3BD778ADF16}" sibTransId="{36C8590C-B538-4DF3-B235-D19BA5DD3247}"/>
    <dgm:cxn modelId="{C9673FB1-01BC-4978-97C1-B94D04E33795}" srcId="{B60CE115-79DB-44AF-9CF6-0112C1950E00}" destId="{D1F7435D-A0C4-436E-94C2-91C2464CFE88}" srcOrd="0" destOrd="0" parTransId="{17050D99-3272-4594-861F-6D2AC9AB1214}" sibTransId="{551B2451-0DE1-4170-9F40-A9FCD6971846}"/>
    <dgm:cxn modelId="{ABDFE5E5-EC73-478D-9C54-701285F5FB23}" srcId="{9F3549EC-6B76-4A81-9E15-01FCDEBC072C}" destId="{B60CE115-79DB-44AF-9CF6-0112C1950E00}" srcOrd="1" destOrd="0" parTransId="{1CB82214-CAF4-42AE-8309-AD91B7A47F05}" sibTransId="{068774DD-435C-4E4E-B052-8BE4ED0A94BC}"/>
    <dgm:cxn modelId="{B43C10FD-E8AB-4811-A851-310726CB88D0}" type="presOf" srcId="{9F3549EC-6B76-4A81-9E15-01FCDEBC072C}" destId="{6F007258-1493-45D6-A1B3-7FE67BC0B9D4}" srcOrd="0" destOrd="0" presId="urn:microsoft.com/office/officeart/2005/8/layout/list1"/>
    <dgm:cxn modelId="{1B9693E8-1847-4C12-9974-67772D69A657}" type="presParOf" srcId="{6F007258-1493-45D6-A1B3-7FE67BC0B9D4}" destId="{7D999041-7691-4EFF-98E3-210BC7EDF9FF}" srcOrd="0" destOrd="0" presId="urn:microsoft.com/office/officeart/2005/8/layout/list1"/>
    <dgm:cxn modelId="{CB0AA817-A29F-42A8-810A-A5675B1B71A5}" type="presParOf" srcId="{7D999041-7691-4EFF-98E3-210BC7EDF9FF}" destId="{EB8A0083-3083-4B65-BD3C-B41118CB6B1D}" srcOrd="0" destOrd="0" presId="urn:microsoft.com/office/officeart/2005/8/layout/list1"/>
    <dgm:cxn modelId="{07C21C48-61E0-4B27-B166-5648132826F4}" type="presParOf" srcId="{7D999041-7691-4EFF-98E3-210BC7EDF9FF}" destId="{B2CA2F55-E3FB-448E-804C-57538494FCB6}" srcOrd="1" destOrd="0" presId="urn:microsoft.com/office/officeart/2005/8/layout/list1"/>
    <dgm:cxn modelId="{9F100BCC-FFAF-479B-A39E-D2C06F48540D}" type="presParOf" srcId="{6F007258-1493-45D6-A1B3-7FE67BC0B9D4}" destId="{FFD80DFA-7B1B-40B6-A09F-A3B1FD8D0471}" srcOrd="1" destOrd="0" presId="urn:microsoft.com/office/officeart/2005/8/layout/list1"/>
    <dgm:cxn modelId="{E39BE2F3-D590-4BAD-8CF4-4350CB7EC754}" type="presParOf" srcId="{6F007258-1493-45D6-A1B3-7FE67BC0B9D4}" destId="{F8F471E5-8664-439E-AD52-81E27A852D94}" srcOrd="2" destOrd="0" presId="urn:microsoft.com/office/officeart/2005/8/layout/list1"/>
    <dgm:cxn modelId="{388FA0F9-166B-4A17-9863-9064B85721CE}" type="presParOf" srcId="{6F007258-1493-45D6-A1B3-7FE67BC0B9D4}" destId="{6C69ACB7-932B-45C2-B293-0223571ED5E8}" srcOrd="3" destOrd="0" presId="urn:microsoft.com/office/officeart/2005/8/layout/list1"/>
    <dgm:cxn modelId="{64B39895-793A-4312-BE14-A97871ED3CC9}" type="presParOf" srcId="{6F007258-1493-45D6-A1B3-7FE67BC0B9D4}" destId="{560FEF7D-A40F-4435-A52E-01075F2CABE6}" srcOrd="4" destOrd="0" presId="urn:microsoft.com/office/officeart/2005/8/layout/list1"/>
    <dgm:cxn modelId="{FD31E286-BFF6-488E-9B58-C16644B9642A}" type="presParOf" srcId="{560FEF7D-A40F-4435-A52E-01075F2CABE6}" destId="{CBCEECAF-E0F8-49C3-8953-3BE5DD7A689E}" srcOrd="0" destOrd="0" presId="urn:microsoft.com/office/officeart/2005/8/layout/list1"/>
    <dgm:cxn modelId="{0A512B77-50CB-4366-9B22-7389E48CB300}" type="presParOf" srcId="{560FEF7D-A40F-4435-A52E-01075F2CABE6}" destId="{AF3B47B2-EAEC-4670-94FE-0D08E04B5706}" srcOrd="1" destOrd="0" presId="urn:microsoft.com/office/officeart/2005/8/layout/list1"/>
    <dgm:cxn modelId="{009B00A1-858B-4C40-BDF0-EC02D2CB29A5}" type="presParOf" srcId="{6F007258-1493-45D6-A1B3-7FE67BC0B9D4}" destId="{51C9C4AC-62E5-4C62-A222-D4D422A8EEF8}" srcOrd="5" destOrd="0" presId="urn:microsoft.com/office/officeart/2005/8/layout/list1"/>
    <dgm:cxn modelId="{B3A5BB7C-902C-4671-B184-0683F99E392B}" type="presParOf" srcId="{6F007258-1493-45D6-A1B3-7FE67BC0B9D4}" destId="{133199CD-1875-41F5-A841-7B5E9D0D2DCF}"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E9342A4-34B4-4082-91C0-FC41047619DE}"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C8DC3EA0-6DD7-4E14-A966-384B21A2B195}">
      <dgm:prSet phldrT="[Text]" custT="1"/>
      <dgm:spPr>
        <a:ln>
          <a:solidFill>
            <a:schemeClr val="accent6">
              <a:lumMod val="50000"/>
            </a:schemeClr>
          </a:solidFill>
        </a:ln>
      </dgm:spPr>
      <dgm:t>
        <a:bodyPr/>
        <a:lstStyle/>
        <a:p>
          <a:pPr rtl="1">
            <a:buFont typeface="Symbol" panose="05050102010706020507" pitchFamily="18" charset="2"/>
            <a:buChar char=""/>
          </a:pPr>
          <a:r>
            <a:rPr lang="ar-SA" sz="2200" b="1" dirty="0">
              <a:solidFill>
                <a:schemeClr val="tx1"/>
              </a:solidFill>
              <a:cs typeface="+mn-cs"/>
            </a:rPr>
            <a:t>تنويعُ العرضِ السّياحيّ:</a:t>
          </a:r>
          <a:r>
            <a:rPr lang="ar-EG" sz="2200" b="1" dirty="0">
              <a:solidFill>
                <a:schemeClr val="tx1"/>
              </a:solidFill>
              <a:cs typeface="+mn-cs"/>
            </a:rPr>
            <a:t> </a:t>
          </a:r>
          <a:r>
            <a:rPr lang="ar-SA" sz="2200" dirty="0">
              <a:solidFill>
                <a:schemeClr val="tx1"/>
              </a:solidFill>
              <a:cs typeface="+mn-cs"/>
            </a:rPr>
            <a:t>وذلكَ من خلال</a:t>
          </a:r>
          <a:r>
            <a:rPr lang="ar-SY" sz="2200" dirty="0">
              <a:solidFill>
                <a:schemeClr val="tx1"/>
              </a:solidFill>
              <a:cs typeface="+mn-cs"/>
            </a:rPr>
            <a:t>:</a:t>
          </a:r>
          <a:endParaRPr lang="en-US" sz="2200" dirty="0">
            <a:solidFill>
              <a:schemeClr val="tx1"/>
            </a:solidFill>
            <a:cs typeface="+mn-cs"/>
          </a:endParaRPr>
        </a:p>
      </dgm:t>
    </dgm:pt>
    <dgm:pt modelId="{F7BC82C5-801D-460A-B18A-2F5490C717F8}" type="parTrans" cxnId="{F5312B6E-5659-40FE-89C4-7F76A103EE29}">
      <dgm:prSet/>
      <dgm:spPr/>
      <dgm:t>
        <a:bodyPr/>
        <a:lstStyle/>
        <a:p>
          <a:pPr rtl="1"/>
          <a:endParaRPr lang="en-US" sz="2200">
            <a:solidFill>
              <a:schemeClr val="tx1"/>
            </a:solidFill>
            <a:cs typeface="+mn-cs"/>
          </a:endParaRPr>
        </a:p>
      </dgm:t>
    </dgm:pt>
    <dgm:pt modelId="{5A8C7665-E7B0-4AB1-93C4-353A79478BA6}" type="sibTrans" cxnId="{F5312B6E-5659-40FE-89C4-7F76A103EE29}">
      <dgm:prSet/>
      <dgm:spPr/>
      <dgm:t>
        <a:bodyPr/>
        <a:lstStyle/>
        <a:p>
          <a:pPr rtl="1"/>
          <a:endParaRPr lang="en-US" sz="2200">
            <a:solidFill>
              <a:schemeClr val="tx1"/>
            </a:solidFill>
            <a:cs typeface="+mn-cs"/>
          </a:endParaRPr>
        </a:p>
      </dgm:t>
    </dgm:pt>
    <dgm:pt modelId="{346C091E-1465-4334-9AA7-2C1C190E257A}">
      <dgm:prSet phldrT="[Text]" custT="1"/>
      <dgm:spPr/>
      <dgm:t>
        <a:bodyPr/>
        <a:lstStyle/>
        <a:p>
          <a:pPr algn="just" rtl="1">
            <a:buFont typeface="Arial" panose="020B0604020202020204" pitchFamily="34" charset="0"/>
            <a:buChar char="•"/>
          </a:pPr>
          <a:r>
            <a:rPr lang="ar-SA" sz="2200" dirty="0">
              <a:solidFill>
                <a:schemeClr val="tx1"/>
              </a:solidFill>
              <a:cs typeface="+mn-cs"/>
            </a:rPr>
            <a:t>دفعُ المشاريعِ السّياحيّةِ ذاتِ القيمةِ المضافةِ العالية. </a:t>
          </a:r>
          <a:endParaRPr lang="en-US" sz="2200" dirty="0">
            <a:solidFill>
              <a:schemeClr val="tx1"/>
            </a:solidFill>
            <a:cs typeface="+mn-cs"/>
          </a:endParaRPr>
        </a:p>
      </dgm:t>
    </dgm:pt>
    <dgm:pt modelId="{5B694A31-0CAD-477C-95AF-5CDA593C571C}" type="parTrans" cxnId="{F174BBE6-BF69-4B77-90D4-77427C4FE08B}">
      <dgm:prSet/>
      <dgm:spPr/>
      <dgm:t>
        <a:bodyPr/>
        <a:lstStyle/>
        <a:p>
          <a:pPr rtl="1"/>
          <a:endParaRPr lang="en-US" sz="2200">
            <a:solidFill>
              <a:schemeClr val="tx1"/>
            </a:solidFill>
            <a:cs typeface="+mn-cs"/>
          </a:endParaRPr>
        </a:p>
      </dgm:t>
    </dgm:pt>
    <dgm:pt modelId="{302D69F6-5FA9-4CD5-B081-6073A74B9513}" type="sibTrans" cxnId="{F174BBE6-BF69-4B77-90D4-77427C4FE08B}">
      <dgm:prSet/>
      <dgm:spPr/>
      <dgm:t>
        <a:bodyPr/>
        <a:lstStyle/>
        <a:p>
          <a:pPr rtl="1"/>
          <a:endParaRPr lang="en-US" sz="2200">
            <a:solidFill>
              <a:schemeClr val="tx1"/>
            </a:solidFill>
            <a:cs typeface="+mn-cs"/>
          </a:endParaRPr>
        </a:p>
      </dgm:t>
    </dgm:pt>
    <dgm:pt modelId="{C3282F82-D8BA-4747-946B-BF411099F996}">
      <dgm:prSet phldrT="[Text]" custT="1"/>
      <dgm:spPr>
        <a:ln>
          <a:solidFill>
            <a:schemeClr val="accent6">
              <a:lumMod val="50000"/>
            </a:schemeClr>
          </a:solidFill>
        </a:ln>
      </dgm:spPr>
      <dgm:t>
        <a:bodyPr/>
        <a:lstStyle/>
        <a:p>
          <a:pPr rtl="1">
            <a:buFont typeface="Symbol" panose="05050102010706020507" pitchFamily="18" charset="2"/>
            <a:buChar char=""/>
          </a:pPr>
          <a:r>
            <a:rPr lang="ar-SA" sz="2200" b="1" dirty="0">
              <a:solidFill>
                <a:schemeClr val="tx1"/>
              </a:solidFill>
              <a:cs typeface="+mn-cs"/>
            </a:rPr>
            <a:t>تحسينُ الجودةِ والنّهوضُ بمنظومةِ التّكوينِ السّياحيّ</a:t>
          </a:r>
          <a:endParaRPr lang="en-US" sz="2200" dirty="0">
            <a:solidFill>
              <a:schemeClr val="tx1"/>
            </a:solidFill>
            <a:cs typeface="+mn-cs"/>
          </a:endParaRPr>
        </a:p>
      </dgm:t>
    </dgm:pt>
    <dgm:pt modelId="{3BF27205-7447-4451-B4DD-5DAB2E04425C}" type="parTrans" cxnId="{8B6E5667-BB0A-41E1-8DB6-41E107F6A760}">
      <dgm:prSet/>
      <dgm:spPr/>
      <dgm:t>
        <a:bodyPr/>
        <a:lstStyle/>
        <a:p>
          <a:pPr rtl="1"/>
          <a:endParaRPr lang="en-US" sz="2200">
            <a:solidFill>
              <a:schemeClr val="tx1"/>
            </a:solidFill>
            <a:cs typeface="+mn-cs"/>
          </a:endParaRPr>
        </a:p>
      </dgm:t>
    </dgm:pt>
    <dgm:pt modelId="{31198992-C613-423C-A1FF-D7FE203C4BD3}" type="sibTrans" cxnId="{8B6E5667-BB0A-41E1-8DB6-41E107F6A760}">
      <dgm:prSet/>
      <dgm:spPr/>
      <dgm:t>
        <a:bodyPr/>
        <a:lstStyle/>
        <a:p>
          <a:pPr rtl="1"/>
          <a:endParaRPr lang="en-US" sz="2200">
            <a:solidFill>
              <a:schemeClr val="tx1"/>
            </a:solidFill>
            <a:cs typeface="+mn-cs"/>
          </a:endParaRPr>
        </a:p>
      </dgm:t>
    </dgm:pt>
    <dgm:pt modelId="{A63C6A68-0897-40D1-8898-F9A6B6C4F6D1}">
      <dgm:prSet phldrT="[Text]" custT="1"/>
      <dgm:spPr/>
      <dgm:t>
        <a:bodyPr/>
        <a:lstStyle/>
        <a:p>
          <a:pPr algn="just" rtl="1"/>
          <a:r>
            <a:rPr lang="ar-SA" sz="2200" dirty="0">
              <a:solidFill>
                <a:schemeClr val="tx1"/>
              </a:solidFill>
              <a:cs typeface="+mn-cs"/>
            </a:rPr>
            <a:t>وذلكَ بوضعِ مواصفاتِ جودةٍ لمختلفِ الخدماتِ والأنشطةِ السّياحيّةِ إلى جانبِ مواصلةِ تنفيذِ برنامجِ التّأهيلِ الفندقيِّ وإرساءِ سياسةِ تكوينٍ ناجعةٍ للمتخرّجينَ صلبَ مؤسّساتِ تكوينٍ عصريّةٍ وملائمةٍ لحاجيّاتِ القطاع</a:t>
          </a:r>
          <a:r>
            <a:rPr lang="en-US" sz="2200" dirty="0">
              <a:solidFill>
                <a:schemeClr val="tx1"/>
              </a:solidFill>
              <a:cs typeface="+mn-cs"/>
            </a:rPr>
            <a:t>.</a:t>
          </a:r>
        </a:p>
      </dgm:t>
    </dgm:pt>
    <dgm:pt modelId="{A4C2AB3D-AEF1-4C7F-B241-C1C93EBD3AFD}" type="parTrans" cxnId="{E412F44E-5DBA-4A2D-8D69-DE85711CC139}">
      <dgm:prSet/>
      <dgm:spPr/>
      <dgm:t>
        <a:bodyPr/>
        <a:lstStyle/>
        <a:p>
          <a:pPr rtl="1"/>
          <a:endParaRPr lang="en-US" sz="2200">
            <a:solidFill>
              <a:schemeClr val="tx1"/>
            </a:solidFill>
            <a:cs typeface="+mn-cs"/>
          </a:endParaRPr>
        </a:p>
      </dgm:t>
    </dgm:pt>
    <dgm:pt modelId="{C48B9FF4-AEFA-491F-8A6B-1CCB1D463D61}" type="sibTrans" cxnId="{E412F44E-5DBA-4A2D-8D69-DE85711CC139}">
      <dgm:prSet/>
      <dgm:spPr/>
      <dgm:t>
        <a:bodyPr/>
        <a:lstStyle/>
        <a:p>
          <a:pPr rtl="1"/>
          <a:endParaRPr lang="en-US" sz="2200">
            <a:solidFill>
              <a:schemeClr val="tx1"/>
            </a:solidFill>
            <a:cs typeface="+mn-cs"/>
          </a:endParaRPr>
        </a:p>
      </dgm:t>
    </dgm:pt>
    <dgm:pt modelId="{6EB71CA2-9132-442B-B5E1-BCCC1C5BDB0A}">
      <dgm:prSet custT="1"/>
      <dgm:spPr/>
      <dgm:t>
        <a:bodyPr/>
        <a:lstStyle/>
        <a:p>
          <a:pPr algn="just" rtl="1">
            <a:buFont typeface="Arial" panose="020B0604020202020204" pitchFamily="34" charset="0"/>
            <a:buChar char="•"/>
          </a:pPr>
          <a:r>
            <a:rPr lang="ar-SA" sz="2200" dirty="0">
              <a:solidFill>
                <a:schemeClr val="tx1"/>
              </a:solidFill>
              <a:cs typeface="+mn-cs"/>
            </a:rPr>
            <a:t>تنويعُ المنتوجِ من خلالِ إثراءِ العرضِ بأنماطٍ إضافيّةٍ منَ الأنشطةِ السّياحيّةِ في مجالاتِ السّياحةِ الثّقافيّةِ والأنواعِ الأخرى.</a:t>
          </a:r>
          <a:endParaRPr lang="en-US" sz="2200" dirty="0">
            <a:solidFill>
              <a:schemeClr val="tx1"/>
            </a:solidFill>
            <a:cs typeface="+mn-cs"/>
          </a:endParaRPr>
        </a:p>
      </dgm:t>
    </dgm:pt>
    <dgm:pt modelId="{600CC070-1CF9-4B6A-8E66-0DADCCDAD36B}" type="parTrans" cxnId="{8C6F6B07-E737-4AB3-8931-EE1950BE394A}">
      <dgm:prSet/>
      <dgm:spPr/>
      <dgm:t>
        <a:bodyPr/>
        <a:lstStyle/>
        <a:p>
          <a:pPr rtl="1"/>
          <a:endParaRPr lang="en-US" sz="2200">
            <a:solidFill>
              <a:schemeClr val="tx1"/>
            </a:solidFill>
            <a:cs typeface="+mn-cs"/>
          </a:endParaRPr>
        </a:p>
      </dgm:t>
    </dgm:pt>
    <dgm:pt modelId="{FAF0018D-A7C6-42CD-A839-96B6257EBF6A}" type="sibTrans" cxnId="{8C6F6B07-E737-4AB3-8931-EE1950BE394A}">
      <dgm:prSet/>
      <dgm:spPr/>
      <dgm:t>
        <a:bodyPr/>
        <a:lstStyle/>
        <a:p>
          <a:pPr rtl="1"/>
          <a:endParaRPr lang="en-US" sz="2200">
            <a:solidFill>
              <a:schemeClr val="tx1"/>
            </a:solidFill>
            <a:cs typeface="+mn-cs"/>
          </a:endParaRPr>
        </a:p>
      </dgm:t>
    </dgm:pt>
    <dgm:pt modelId="{F59D22B8-E28D-45B7-A435-FCF939B30515}">
      <dgm:prSet custT="1"/>
      <dgm:spPr/>
      <dgm:t>
        <a:bodyPr/>
        <a:lstStyle/>
        <a:p>
          <a:pPr algn="just" rtl="1">
            <a:buFont typeface="Arial" panose="020B0604020202020204" pitchFamily="34" charset="0"/>
            <a:buChar char="•"/>
          </a:pPr>
          <a:r>
            <a:rPr lang="ar-SA" sz="2200" dirty="0">
              <a:solidFill>
                <a:schemeClr val="tx1"/>
              </a:solidFill>
              <a:cs typeface="+mn-cs"/>
            </a:rPr>
            <a:t>تحفيزُ الاستثمارِ في القطاعِ السّياحيِّ والبنيةِ الأساسيّةِ قصدَ إحداثِ أقطابٍ للسّياحةِ البديلةِ (الثّقافيّةِ والخضراءِ والبيئيّةِ والصّحراويّةِ) بالجهاتِ الدّاخليّة.</a:t>
          </a:r>
          <a:endParaRPr lang="en-US" sz="2200" dirty="0">
            <a:solidFill>
              <a:schemeClr val="tx1"/>
            </a:solidFill>
            <a:cs typeface="+mn-cs"/>
          </a:endParaRPr>
        </a:p>
      </dgm:t>
    </dgm:pt>
    <dgm:pt modelId="{2A2C0EBD-2D03-42B9-AD15-246BEE328D33}" type="parTrans" cxnId="{067F50CC-A4B0-478C-8DD5-573A44CEF259}">
      <dgm:prSet/>
      <dgm:spPr/>
      <dgm:t>
        <a:bodyPr/>
        <a:lstStyle/>
        <a:p>
          <a:pPr rtl="1"/>
          <a:endParaRPr lang="en-US" sz="2200">
            <a:solidFill>
              <a:schemeClr val="tx1"/>
            </a:solidFill>
            <a:cs typeface="+mn-cs"/>
          </a:endParaRPr>
        </a:p>
      </dgm:t>
    </dgm:pt>
    <dgm:pt modelId="{CD1AA89E-D8A9-4F2A-9D28-3BF25912F6C8}" type="sibTrans" cxnId="{067F50CC-A4B0-478C-8DD5-573A44CEF259}">
      <dgm:prSet/>
      <dgm:spPr/>
      <dgm:t>
        <a:bodyPr/>
        <a:lstStyle/>
        <a:p>
          <a:pPr rtl="1"/>
          <a:endParaRPr lang="en-US" sz="2200">
            <a:solidFill>
              <a:schemeClr val="tx1"/>
            </a:solidFill>
            <a:cs typeface="+mn-cs"/>
          </a:endParaRPr>
        </a:p>
      </dgm:t>
    </dgm:pt>
    <dgm:pt modelId="{C4F3CA62-3831-4915-AE85-F9CF5C65B1A4}" type="pres">
      <dgm:prSet presAssocID="{DE9342A4-34B4-4082-91C0-FC41047619DE}" presName="linear" presStyleCnt="0">
        <dgm:presLayoutVars>
          <dgm:animLvl val="lvl"/>
          <dgm:resizeHandles val="exact"/>
        </dgm:presLayoutVars>
      </dgm:prSet>
      <dgm:spPr/>
    </dgm:pt>
    <dgm:pt modelId="{C70B3514-49EC-493C-9A1D-3B925DEBFFCF}" type="pres">
      <dgm:prSet presAssocID="{C8DC3EA0-6DD7-4E14-A966-384B21A2B195}" presName="parentText" presStyleLbl="node1" presStyleIdx="0" presStyleCnt="2">
        <dgm:presLayoutVars>
          <dgm:chMax val="0"/>
          <dgm:bulletEnabled val="1"/>
        </dgm:presLayoutVars>
      </dgm:prSet>
      <dgm:spPr/>
    </dgm:pt>
    <dgm:pt modelId="{1CCBC7CE-D409-49BC-B959-13DB009485CD}" type="pres">
      <dgm:prSet presAssocID="{C8DC3EA0-6DD7-4E14-A966-384B21A2B195}" presName="childText" presStyleLbl="revTx" presStyleIdx="0" presStyleCnt="2">
        <dgm:presLayoutVars>
          <dgm:bulletEnabled val="1"/>
        </dgm:presLayoutVars>
      </dgm:prSet>
      <dgm:spPr/>
    </dgm:pt>
    <dgm:pt modelId="{B1B02270-9606-4D25-8543-B114244D49CD}" type="pres">
      <dgm:prSet presAssocID="{C3282F82-D8BA-4747-946B-BF411099F996}" presName="parentText" presStyleLbl="node1" presStyleIdx="1" presStyleCnt="2">
        <dgm:presLayoutVars>
          <dgm:chMax val="0"/>
          <dgm:bulletEnabled val="1"/>
        </dgm:presLayoutVars>
      </dgm:prSet>
      <dgm:spPr/>
    </dgm:pt>
    <dgm:pt modelId="{405D9224-E14B-49AD-8FB0-BF057413FE83}" type="pres">
      <dgm:prSet presAssocID="{C3282F82-D8BA-4747-946B-BF411099F996}" presName="childText" presStyleLbl="revTx" presStyleIdx="1" presStyleCnt="2">
        <dgm:presLayoutVars>
          <dgm:bulletEnabled val="1"/>
        </dgm:presLayoutVars>
      </dgm:prSet>
      <dgm:spPr/>
    </dgm:pt>
  </dgm:ptLst>
  <dgm:cxnLst>
    <dgm:cxn modelId="{8C6F6B07-E737-4AB3-8931-EE1950BE394A}" srcId="{C8DC3EA0-6DD7-4E14-A966-384B21A2B195}" destId="{6EB71CA2-9132-442B-B5E1-BCCC1C5BDB0A}" srcOrd="1" destOrd="0" parTransId="{600CC070-1CF9-4B6A-8E66-0DADCCDAD36B}" sibTransId="{FAF0018D-A7C6-42CD-A839-96B6257EBF6A}"/>
    <dgm:cxn modelId="{8725D81A-EA55-4C6C-B1D2-DEAA7C1DB4F4}" type="presOf" srcId="{346C091E-1465-4334-9AA7-2C1C190E257A}" destId="{1CCBC7CE-D409-49BC-B959-13DB009485CD}" srcOrd="0" destOrd="0" presId="urn:microsoft.com/office/officeart/2005/8/layout/vList2"/>
    <dgm:cxn modelId="{DC9E1F65-C03D-49B9-AE73-59B9B69F15CD}" type="presOf" srcId="{DE9342A4-34B4-4082-91C0-FC41047619DE}" destId="{C4F3CA62-3831-4915-AE85-F9CF5C65B1A4}" srcOrd="0" destOrd="0" presId="urn:microsoft.com/office/officeart/2005/8/layout/vList2"/>
    <dgm:cxn modelId="{D2847345-FE48-4B29-A32B-03B4DE09FD0C}" type="presOf" srcId="{6EB71CA2-9132-442B-B5E1-BCCC1C5BDB0A}" destId="{1CCBC7CE-D409-49BC-B959-13DB009485CD}" srcOrd="0" destOrd="1" presId="urn:microsoft.com/office/officeart/2005/8/layout/vList2"/>
    <dgm:cxn modelId="{4665AC66-F6CB-4C5F-906E-44F3D77E16E2}" type="presOf" srcId="{A63C6A68-0897-40D1-8898-F9A6B6C4F6D1}" destId="{405D9224-E14B-49AD-8FB0-BF057413FE83}" srcOrd="0" destOrd="0" presId="urn:microsoft.com/office/officeart/2005/8/layout/vList2"/>
    <dgm:cxn modelId="{46AC2047-DE76-4AB0-863F-8590E5F64A5F}" type="presOf" srcId="{C3282F82-D8BA-4747-946B-BF411099F996}" destId="{B1B02270-9606-4D25-8543-B114244D49CD}" srcOrd="0" destOrd="0" presId="urn:microsoft.com/office/officeart/2005/8/layout/vList2"/>
    <dgm:cxn modelId="{8B6E5667-BB0A-41E1-8DB6-41E107F6A760}" srcId="{DE9342A4-34B4-4082-91C0-FC41047619DE}" destId="{C3282F82-D8BA-4747-946B-BF411099F996}" srcOrd="1" destOrd="0" parTransId="{3BF27205-7447-4451-B4DD-5DAB2E04425C}" sibTransId="{31198992-C613-423C-A1FF-D7FE203C4BD3}"/>
    <dgm:cxn modelId="{9254146A-E98B-4964-8255-8C0286F51D46}" type="presOf" srcId="{F59D22B8-E28D-45B7-A435-FCF939B30515}" destId="{1CCBC7CE-D409-49BC-B959-13DB009485CD}" srcOrd="0" destOrd="2" presId="urn:microsoft.com/office/officeart/2005/8/layout/vList2"/>
    <dgm:cxn modelId="{F5312B6E-5659-40FE-89C4-7F76A103EE29}" srcId="{DE9342A4-34B4-4082-91C0-FC41047619DE}" destId="{C8DC3EA0-6DD7-4E14-A966-384B21A2B195}" srcOrd="0" destOrd="0" parTransId="{F7BC82C5-801D-460A-B18A-2F5490C717F8}" sibTransId="{5A8C7665-E7B0-4AB1-93C4-353A79478BA6}"/>
    <dgm:cxn modelId="{E412F44E-5DBA-4A2D-8D69-DE85711CC139}" srcId="{C3282F82-D8BA-4747-946B-BF411099F996}" destId="{A63C6A68-0897-40D1-8898-F9A6B6C4F6D1}" srcOrd="0" destOrd="0" parTransId="{A4C2AB3D-AEF1-4C7F-B241-C1C93EBD3AFD}" sibTransId="{C48B9FF4-AEFA-491F-8A6B-1CCB1D463D61}"/>
    <dgm:cxn modelId="{DD102C51-0E6C-414A-9892-6C8A0D317BCD}" type="presOf" srcId="{C8DC3EA0-6DD7-4E14-A966-384B21A2B195}" destId="{C70B3514-49EC-493C-9A1D-3B925DEBFFCF}" srcOrd="0" destOrd="0" presId="urn:microsoft.com/office/officeart/2005/8/layout/vList2"/>
    <dgm:cxn modelId="{067F50CC-A4B0-478C-8DD5-573A44CEF259}" srcId="{C8DC3EA0-6DD7-4E14-A966-384B21A2B195}" destId="{F59D22B8-E28D-45B7-A435-FCF939B30515}" srcOrd="2" destOrd="0" parTransId="{2A2C0EBD-2D03-42B9-AD15-246BEE328D33}" sibTransId="{CD1AA89E-D8A9-4F2A-9D28-3BF25912F6C8}"/>
    <dgm:cxn modelId="{F174BBE6-BF69-4B77-90D4-77427C4FE08B}" srcId="{C8DC3EA0-6DD7-4E14-A966-384B21A2B195}" destId="{346C091E-1465-4334-9AA7-2C1C190E257A}" srcOrd="0" destOrd="0" parTransId="{5B694A31-0CAD-477C-95AF-5CDA593C571C}" sibTransId="{302D69F6-5FA9-4CD5-B081-6073A74B9513}"/>
    <dgm:cxn modelId="{D1A2228F-B757-4BB8-A861-58BFFE3EA1C9}" type="presParOf" srcId="{C4F3CA62-3831-4915-AE85-F9CF5C65B1A4}" destId="{C70B3514-49EC-493C-9A1D-3B925DEBFFCF}" srcOrd="0" destOrd="0" presId="urn:microsoft.com/office/officeart/2005/8/layout/vList2"/>
    <dgm:cxn modelId="{91CF7C6E-085D-4CD3-A2B5-C884F59F944A}" type="presParOf" srcId="{C4F3CA62-3831-4915-AE85-F9CF5C65B1A4}" destId="{1CCBC7CE-D409-49BC-B959-13DB009485CD}" srcOrd="1" destOrd="0" presId="urn:microsoft.com/office/officeart/2005/8/layout/vList2"/>
    <dgm:cxn modelId="{4D22F243-45E6-46A3-A3C2-C6203EDA21A2}" type="presParOf" srcId="{C4F3CA62-3831-4915-AE85-F9CF5C65B1A4}" destId="{B1B02270-9606-4D25-8543-B114244D49CD}" srcOrd="2" destOrd="0" presId="urn:microsoft.com/office/officeart/2005/8/layout/vList2"/>
    <dgm:cxn modelId="{204347BC-D687-474E-92A5-91DD78BD8440}" type="presParOf" srcId="{C4F3CA62-3831-4915-AE85-F9CF5C65B1A4}" destId="{405D9224-E14B-49AD-8FB0-BF057413FE83}"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E9342A4-34B4-4082-91C0-FC41047619DE}"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C8DC3EA0-6DD7-4E14-A966-384B21A2B195}">
      <dgm:prSet phldrT="[Text]" custT="1"/>
      <dgm:spPr>
        <a:ln>
          <a:solidFill>
            <a:schemeClr val="accent6">
              <a:lumMod val="50000"/>
            </a:schemeClr>
          </a:solidFill>
        </a:ln>
      </dgm:spPr>
      <dgm:t>
        <a:bodyPr/>
        <a:lstStyle/>
        <a:p>
          <a:pPr algn="just" rtl="1">
            <a:lnSpc>
              <a:spcPct val="150000"/>
            </a:lnSpc>
            <a:buFont typeface="Symbol" panose="05050102010706020507" pitchFamily="18" charset="2"/>
            <a:buChar char=""/>
          </a:pPr>
          <a:r>
            <a:rPr lang="ar-SA" sz="2200" b="1" dirty="0">
              <a:solidFill>
                <a:schemeClr val="tx1"/>
              </a:solidFill>
            </a:rPr>
            <a:t>إعادةُ بناءِ صورةِ الوجهةِ التّونسيّة</a:t>
          </a:r>
          <a:endParaRPr lang="en-US" sz="2200" dirty="0">
            <a:solidFill>
              <a:schemeClr val="tx1"/>
            </a:solidFill>
          </a:endParaRPr>
        </a:p>
      </dgm:t>
    </dgm:pt>
    <dgm:pt modelId="{F7BC82C5-801D-460A-B18A-2F5490C717F8}" type="parTrans" cxnId="{F5312B6E-5659-40FE-89C4-7F76A103EE29}">
      <dgm:prSet/>
      <dgm:spPr/>
      <dgm:t>
        <a:bodyPr/>
        <a:lstStyle/>
        <a:p>
          <a:pPr algn="just" rtl="1">
            <a:lnSpc>
              <a:spcPct val="150000"/>
            </a:lnSpc>
          </a:pPr>
          <a:endParaRPr lang="en-US" sz="2200">
            <a:solidFill>
              <a:schemeClr val="tx1"/>
            </a:solidFill>
          </a:endParaRPr>
        </a:p>
      </dgm:t>
    </dgm:pt>
    <dgm:pt modelId="{5A8C7665-E7B0-4AB1-93C4-353A79478BA6}" type="sibTrans" cxnId="{F5312B6E-5659-40FE-89C4-7F76A103EE29}">
      <dgm:prSet/>
      <dgm:spPr/>
      <dgm:t>
        <a:bodyPr/>
        <a:lstStyle/>
        <a:p>
          <a:pPr algn="just" rtl="1">
            <a:lnSpc>
              <a:spcPct val="150000"/>
            </a:lnSpc>
          </a:pPr>
          <a:endParaRPr lang="en-US" sz="2200">
            <a:solidFill>
              <a:schemeClr val="tx1"/>
            </a:solidFill>
          </a:endParaRPr>
        </a:p>
      </dgm:t>
    </dgm:pt>
    <dgm:pt modelId="{346C091E-1465-4334-9AA7-2C1C190E257A}">
      <dgm:prSet phldrT="[Text]" custT="1"/>
      <dgm:spPr/>
      <dgm:t>
        <a:bodyPr/>
        <a:lstStyle/>
        <a:p>
          <a:pPr algn="just" rtl="1">
            <a:lnSpc>
              <a:spcPct val="150000"/>
            </a:lnSpc>
            <a:buFont typeface="Arial" panose="020B0604020202020204" pitchFamily="34" charset="0"/>
            <a:buChar char="•"/>
          </a:pPr>
          <a:r>
            <a:rPr lang="ar-SA" sz="2200" dirty="0">
              <a:solidFill>
                <a:schemeClr val="tx1"/>
              </a:solidFill>
            </a:rPr>
            <a:t>أيّ تدعيمُ الوجهةِ السّياحيّةِ التّونسيّةِ بتعزيزِ تواجدِها بالأسواقِ التّقليديّةِ ودخولِ أسواقٍ سياحيّةٍ جديدةٍ فضلاً عن دعمِ التّنميةِ السّياحيّةِ على مستوى الجهاتِ الدّاخليّة. </a:t>
          </a:r>
          <a:endParaRPr lang="en-US" sz="2200" dirty="0">
            <a:solidFill>
              <a:schemeClr val="tx1"/>
            </a:solidFill>
          </a:endParaRPr>
        </a:p>
      </dgm:t>
    </dgm:pt>
    <dgm:pt modelId="{5B694A31-0CAD-477C-95AF-5CDA593C571C}" type="parTrans" cxnId="{F174BBE6-BF69-4B77-90D4-77427C4FE08B}">
      <dgm:prSet/>
      <dgm:spPr/>
      <dgm:t>
        <a:bodyPr/>
        <a:lstStyle/>
        <a:p>
          <a:pPr algn="just" rtl="1">
            <a:lnSpc>
              <a:spcPct val="150000"/>
            </a:lnSpc>
          </a:pPr>
          <a:endParaRPr lang="en-US" sz="2200">
            <a:solidFill>
              <a:schemeClr val="tx1"/>
            </a:solidFill>
          </a:endParaRPr>
        </a:p>
      </dgm:t>
    </dgm:pt>
    <dgm:pt modelId="{302D69F6-5FA9-4CD5-B081-6073A74B9513}" type="sibTrans" cxnId="{F174BBE6-BF69-4B77-90D4-77427C4FE08B}">
      <dgm:prSet/>
      <dgm:spPr/>
      <dgm:t>
        <a:bodyPr/>
        <a:lstStyle/>
        <a:p>
          <a:pPr algn="just" rtl="1">
            <a:lnSpc>
              <a:spcPct val="150000"/>
            </a:lnSpc>
          </a:pPr>
          <a:endParaRPr lang="en-US" sz="2200">
            <a:solidFill>
              <a:schemeClr val="tx1"/>
            </a:solidFill>
          </a:endParaRPr>
        </a:p>
      </dgm:t>
    </dgm:pt>
    <dgm:pt modelId="{C3282F82-D8BA-4747-946B-BF411099F996}">
      <dgm:prSet phldrT="[Text]" custT="1"/>
      <dgm:spPr>
        <a:ln>
          <a:solidFill>
            <a:schemeClr val="accent6">
              <a:lumMod val="50000"/>
            </a:schemeClr>
          </a:solidFill>
        </a:ln>
      </dgm:spPr>
      <dgm:t>
        <a:bodyPr/>
        <a:lstStyle/>
        <a:p>
          <a:pPr algn="just" rtl="1">
            <a:lnSpc>
              <a:spcPct val="150000"/>
            </a:lnSpc>
            <a:buFont typeface="Symbol" panose="05050102010706020507" pitchFamily="18" charset="2"/>
            <a:buChar char=""/>
          </a:pPr>
          <a:r>
            <a:rPr lang="ar-SA" sz="2200" b="1" dirty="0">
              <a:solidFill>
                <a:schemeClr val="tx1"/>
              </a:solidFill>
            </a:rPr>
            <a:t>تحديثُ القطاعِ وإرساءُ قواعدِ حوكمةٍ جديدة</a:t>
          </a:r>
          <a:endParaRPr lang="en-US" sz="2200" dirty="0">
            <a:solidFill>
              <a:schemeClr val="tx1"/>
            </a:solidFill>
          </a:endParaRPr>
        </a:p>
      </dgm:t>
    </dgm:pt>
    <dgm:pt modelId="{3BF27205-7447-4451-B4DD-5DAB2E04425C}" type="parTrans" cxnId="{8B6E5667-BB0A-41E1-8DB6-41E107F6A760}">
      <dgm:prSet/>
      <dgm:spPr/>
      <dgm:t>
        <a:bodyPr/>
        <a:lstStyle/>
        <a:p>
          <a:pPr algn="just" rtl="1">
            <a:lnSpc>
              <a:spcPct val="150000"/>
            </a:lnSpc>
          </a:pPr>
          <a:endParaRPr lang="en-US" sz="2200">
            <a:solidFill>
              <a:schemeClr val="tx1"/>
            </a:solidFill>
          </a:endParaRPr>
        </a:p>
      </dgm:t>
    </dgm:pt>
    <dgm:pt modelId="{31198992-C613-423C-A1FF-D7FE203C4BD3}" type="sibTrans" cxnId="{8B6E5667-BB0A-41E1-8DB6-41E107F6A760}">
      <dgm:prSet/>
      <dgm:spPr/>
      <dgm:t>
        <a:bodyPr/>
        <a:lstStyle/>
        <a:p>
          <a:pPr algn="just" rtl="1">
            <a:lnSpc>
              <a:spcPct val="150000"/>
            </a:lnSpc>
          </a:pPr>
          <a:endParaRPr lang="en-US" sz="2200">
            <a:solidFill>
              <a:schemeClr val="tx1"/>
            </a:solidFill>
          </a:endParaRPr>
        </a:p>
      </dgm:t>
    </dgm:pt>
    <dgm:pt modelId="{A63C6A68-0897-40D1-8898-F9A6B6C4F6D1}">
      <dgm:prSet phldrT="[Text]" custT="1"/>
      <dgm:spPr/>
      <dgm:t>
        <a:bodyPr/>
        <a:lstStyle/>
        <a:p>
          <a:pPr algn="just" rtl="1">
            <a:lnSpc>
              <a:spcPct val="150000"/>
            </a:lnSpc>
          </a:pPr>
          <a:r>
            <a:rPr lang="ar-SA" sz="2200" dirty="0">
              <a:solidFill>
                <a:schemeClr val="tx1"/>
              </a:solidFill>
            </a:rPr>
            <a:t>إرساءُ مبادئِ الحوكمةِ الرّشيدةِ واعتمادُ منهجيّةٍ مندمجةٍ ومتكاملةٍ تشملُ مختلفَ عناصرِ القطاعِ السّياحيِّ والمرتبطةِ خاصّةً بالإطارِ التّشريعيِّ من قوانينَ وتراتيبَ إداريّةٍ وتحفيزِ الاستثمار. </a:t>
          </a:r>
          <a:endParaRPr lang="en-US" sz="2200" dirty="0">
            <a:solidFill>
              <a:schemeClr val="tx1"/>
            </a:solidFill>
          </a:endParaRPr>
        </a:p>
      </dgm:t>
    </dgm:pt>
    <dgm:pt modelId="{A4C2AB3D-AEF1-4C7F-B241-C1C93EBD3AFD}" type="parTrans" cxnId="{E412F44E-5DBA-4A2D-8D69-DE85711CC139}">
      <dgm:prSet/>
      <dgm:spPr/>
      <dgm:t>
        <a:bodyPr/>
        <a:lstStyle/>
        <a:p>
          <a:pPr algn="just" rtl="1">
            <a:lnSpc>
              <a:spcPct val="150000"/>
            </a:lnSpc>
          </a:pPr>
          <a:endParaRPr lang="en-US" sz="2200">
            <a:solidFill>
              <a:schemeClr val="tx1"/>
            </a:solidFill>
          </a:endParaRPr>
        </a:p>
      </dgm:t>
    </dgm:pt>
    <dgm:pt modelId="{C48B9FF4-AEFA-491F-8A6B-1CCB1D463D61}" type="sibTrans" cxnId="{E412F44E-5DBA-4A2D-8D69-DE85711CC139}">
      <dgm:prSet/>
      <dgm:spPr/>
      <dgm:t>
        <a:bodyPr/>
        <a:lstStyle/>
        <a:p>
          <a:pPr algn="just" rtl="1">
            <a:lnSpc>
              <a:spcPct val="150000"/>
            </a:lnSpc>
          </a:pPr>
          <a:endParaRPr lang="en-US" sz="2200">
            <a:solidFill>
              <a:schemeClr val="tx1"/>
            </a:solidFill>
          </a:endParaRPr>
        </a:p>
      </dgm:t>
    </dgm:pt>
    <dgm:pt modelId="{C4F3CA62-3831-4915-AE85-F9CF5C65B1A4}" type="pres">
      <dgm:prSet presAssocID="{DE9342A4-34B4-4082-91C0-FC41047619DE}" presName="linear" presStyleCnt="0">
        <dgm:presLayoutVars>
          <dgm:animLvl val="lvl"/>
          <dgm:resizeHandles val="exact"/>
        </dgm:presLayoutVars>
      </dgm:prSet>
      <dgm:spPr/>
    </dgm:pt>
    <dgm:pt modelId="{C70B3514-49EC-493C-9A1D-3B925DEBFFCF}" type="pres">
      <dgm:prSet presAssocID="{C8DC3EA0-6DD7-4E14-A966-384B21A2B195}" presName="parentText" presStyleLbl="node1" presStyleIdx="0" presStyleCnt="2" custScaleY="41298">
        <dgm:presLayoutVars>
          <dgm:chMax val="0"/>
          <dgm:bulletEnabled val="1"/>
        </dgm:presLayoutVars>
      </dgm:prSet>
      <dgm:spPr/>
    </dgm:pt>
    <dgm:pt modelId="{1CCBC7CE-D409-49BC-B959-13DB009485CD}" type="pres">
      <dgm:prSet presAssocID="{C8DC3EA0-6DD7-4E14-A966-384B21A2B195}" presName="childText" presStyleLbl="revTx" presStyleIdx="0" presStyleCnt="2">
        <dgm:presLayoutVars>
          <dgm:bulletEnabled val="1"/>
        </dgm:presLayoutVars>
      </dgm:prSet>
      <dgm:spPr/>
    </dgm:pt>
    <dgm:pt modelId="{B1B02270-9606-4D25-8543-B114244D49CD}" type="pres">
      <dgm:prSet presAssocID="{C3282F82-D8BA-4747-946B-BF411099F996}" presName="parentText" presStyleLbl="node1" presStyleIdx="1" presStyleCnt="2" custScaleY="46940">
        <dgm:presLayoutVars>
          <dgm:chMax val="0"/>
          <dgm:bulletEnabled val="1"/>
        </dgm:presLayoutVars>
      </dgm:prSet>
      <dgm:spPr/>
    </dgm:pt>
    <dgm:pt modelId="{405D9224-E14B-49AD-8FB0-BF057413FE83}" type="pres">
      <dgm:prSet presAssocID="{C3282F82-D8BA-4747-946B-BF411099F996}" presName="childText" presStyleLbl="revTx" presStyleIdx="1" presStyleCnt="2">
        <dgm:presLayoutVars>
          <dgm:bulletEnabled val="1"/>
        </dgm:presLayoutVars>
      </dgm:prSet>
      <dgm:spPr/>
    </dgm:pt>
  </dgm:ptLst>
  <dgm:cxnLst>
    <dgm:cxn modelId="{8725D81A-EA55-4C6C-B1D2-DEAA7C1DB4F4}" type="presOf" srcId="{346C091E-1465-4334-9AA7-2C1C190E257A}" destId="{1CCBC7CE-D409-49BC-B959-13DB009485CD}" srcOrd="0" destOrd="0" presId="urn:microsoft.com/office/officeart/2005/8/layout/vList2"/>
    <dgm:cxn modelId="{DC9E1F65-C03D-49B9-AE73-59B9B69F15CD}" type="presOf" srcId="{DE9342A4-34B4-4082-91C0-FC41047619DE}" destId="{C4F3CA62-3831-4915-AE85-F9CF5C65B1A4}" srcOrd="0" destOrd="0" presId="urn:microsoft.com/office/officeart/2005/8/layout/vList2"/>
    <dgm:cxn modelId="{4665AC66-F6CB-4C5F-906E-44F3D77E16E2}" type="presOf" srcId="{A63C6A68-0897-40D1-8898-F9A6B6C4F6D1}" destId="{405D9224-E14B-49AD-8FB0-BF057413FE83}" srcOrd="0" destOrd="0" presId="urn:microsoft.com/office/officeart/2005/8/layout/vList2"/>
    <dgm:cxn modelId="{46AC2047-DE76-4AB0-863F-8590E5F64A5F}" type="presOf" srcId="{C3282F82-D8BA-4747-946B-BF411099F996}" destId="{B1B02270-9606-4D25-8543-B114244D49CD}" srcOrd="0" destOrd="0" presId="urn:microsoft.com/office/officeart/2005/8/layout/vList2"/>
    <dgm:cxn modelId="{8B6E5667-BB0A-41E1-8DB6-41E107F6A760}" srcId="{DE9342A4-34B4-4082-91C0-FC41047619DE}" destId="{C3282F82-D8BA-4747-946B-BF411099F996}" srcOrd="1" destOrd="0" parTransId="{3BF27205-7447-4451-B4DD-5DAB2E04425C}" sibTransId="{31198992-C613-423C-A1FF-D7FE203C4BD3}"/>
    <dgm:cxn modelId="{F5312B6E-5659-40FE-89C4-7F76A103EE29}" srcId="{DE9342A4-34B4-4082-91C0-FC41047619DE}" destId="{C8DC3EA0-6DD7-4E14-A966-384B21A2B195}" srcOrd="0" destOrd="0" parTransId="{F7BC82C5-801D-460A-B18A-2F5490C717F8}" sibTransId="{5A8C7665-E7B0-4AB1-93C4-353A79478BA6}"/>
    <dgm:cxn modelId="{E412F44E-5DBA-4A2D-8D69-DE85711CC139}" srcId="{C3282F82-D8BA-4747-946B-BF411099F996}" destId="{A63C6A68-0897-40D1-8898-F9A6B6C4F6D1}" srcOrd="0" destOrd="0" parTransId="{A4C2AB3D-AEF1-4C7F-B241-C1C93EBD3AFD}" sibTransId="{C48B9FF4-AEFA-491F-8A6B-1CCB1D463D61}"/>
    <dgm:cxn modelId="{DD102C51-0E6C-414A-9892-6C8A0D317BCD}" type="presOf" srcId="{C8DC3EA0-6DD7-4E14-A966-384B21A2B195}" destId="{C70B3514-49EC-493C-9A1D-3B925DEBFFCF}" srcOrd="0" destOrd="0" presId="urn:microsoft.com/office/officeart/2005/8/layout/vList2"/>
    <dgm:cxn modelId="{F174BBE6-BF69-4B77-90D4-77427C4FE08B}" srcId="{C8DC3EA0-6DD7-4E14-A966-384B21A2B195}" destId="{346C091E-1465-4334-9AA7-2C1C190E257A}" srcOrd="0" destOrd="0" parTransId="{5B694A31-0CAD-477C-95AF-5CDA593C571C}" sibTransId="{302D69F6-5FA9-4CD5-B081-6073A74B9513}"/>
    <dgm:cxn modelId="{D1A2228F-B757-4BB8-A861-58BFFE3EA1C9}" type="presParOf" srcId="{C4F3CA62-3831-4915-AE85-F9CF5C65B1A4}" destId="{C70B3514-49EC-493C-9A1D-3B925DEBFFCF}" srcOrd="0" destOrd="0" presId="urn:microsoft.com/office/officeart/2005/8/layout/vList2"/>
    <dgm:cxn modelId="{91CF7C6E-085D-4CD3-A2B5-C884F59F944A}" type="presParOf" srcId="{C4F3CA62-3831-4915-AE85-F9CF5C65B1A4}" destId="{1CCBC7CE-D409-49BC-B959-13DB009485CD}" srcOrd="1" destOrd="0" presId="urn:microsoft.com/office/officeart/2005/8/layout/vList2"/>
    <dgm:cxn modelId="{4D22F243-45E6-46A3-A3C2-C6203EDA21A2}" type="presParOf" srcId="{C4F3CA62-3831-4915-AE85-F9CF5C65B1A4}" destId="{B1B02270-9606-4D25-8543-B114244D49CD}" srcOrd="2" destOrd="0" presId="urn:microsoft.com/office/officeart/2005/8/layout/vList2"/>
    <dgm:cxn modelId="{204347BC-D687-474E-92A5-91DD78BD8440}" type="presParOf" srcId="{C4F3CA62-3831-4915-AE85-F9CF5C65B1A4}" destId="{405D9224-E14B-49AD-8FB0-BF057413FE83}"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E9342A4-34B4-4082-91C0-FC41047619DE}" type="doc">
      <dgm:prSet loTypeId="urn:microsoft.com/office/officeart/2005/8/layout/vList2" loCatId="list" qsTypeId="urn:microsoft.com/office/officeart/2005/8/quickstyle/simple1" qsCatId="simple" csTypeId="urn:microsoft.com/office/officeart/2005/8/colors/accent2_3" csCatId="accent2" phldr="1"/>
      <dgm:spPr/>
      <dgm:t>
        <a:bodyPr/>
        <a:lstStyle/>
        <a:p>
          <a:endParaRPr lang="en-US"/>
        </a:p>
      </dgm:t>
    </dgm:pt>
    <dgm:pt modelId="{C8DC3EA0-6DD7-4E14-A966-384B21A2B195}">
      <dgm:prSet phldrT="[Text]" custT="1"/>
      <dgm:spPr>
        <a:ln>
          <a:solidFill>
            <a:schemeClr val="accent6">
              <a:lumMod val="50000"/>
            </a:schemeClr>
          </a:solidFill>
        </a:ln>
      </dgm:spPr>
      <dgm:t>
        <a:bodyPr/>
        <a:lstStyle/>
        <a:p>
          <a:pPr algn="just" rtl="1">
            <a:lnSpc>
              <a:spcPct val="150000"/>
            </a:lnSpc>
            <a:buFont typeface="Symbol" panose="05050102010706020507" pitchFamily="18" charset="2"/>
            <a:buChar char=""/>
          </a:pPr>
          <a:r>
            <a:rPr lang="ar-SA" sz="2200" b="1" dirty="0">
              <a:solidFill>
                <a:schemeClr val="tx1"/>
              </a:solidFill>
            </a:rPr>
            <a:t>تدعيمُ البنيةِ الأساسيّة: </a:t>
          </a:r>
          <a:r>
            <a:rPr lang="ar-SA" sz="2200" dirty="0">
              <a:solidFill>
                <a:schemeClr val="tx1"/>
              </a:solidFill>
            </a:rPr>
            <a:t>من خلال</a:t>
          </a:r>
          <a:r>
            <a:rPr lang="ar-SY" sz="2200" dirty="0">
              <a:solidFill>
                <a:schemeClr val="tx1"/>
              </a:solidFill>
            </a:rPr>
            <a:t>:</a:t>
          </a:r>
          <a:endParaRPr lang="en-US" sz="2200" dirty="0">
            <a:solidFill>
              <a:schemeClr val="tx1"/>
            </a:solidFill>
          </a:endParaRPr>
        </a:p>
      </dgm:t>
    </dgm:pt>
    <dgm:pt modelId="{F7BC82C5-801D-460A-B18A-2F5490C717F8}" type="parTrans" cxnId="{F5312B6E-5659-40FE-89C4-7F76A103EE29}">
      <dgm:prSet/>
      <dgm:spPr/>
      <dgm:t>
        <a:bodyPr/>
        <a:lstStyle/>
        <a:p>
          <a:pPr algn="just" rtl="1">
            <a:lnSpc>
              <a:spcPct val="150000"/>
            </a:lnSpc>
          </a:pPr>
          <a:endParaRPr lang="en-US" sz="2200"/>
        </a:p>
      </dgm:t>
    </dgm:pt>
    <dgm:pt modelId="{5A8C7665-E7B0-4AB1-93C4-353A79478BA6}" type="sibTrans" cxnId="{F5312B6E-5659-40FE-89C4-7F76A103EE29}">
      <dgm:prSet/>
      <dgm:spPr/>
      <dgm:t>
        <a:bodyPr/>
        <a:lstStyle/>
        <a:p>
          <a:pPr algn="just" rtl="1">
            <a:lnSpc>
              <a:spcPct val="150000"/>
            </a:lnSpc>
          </a:pPr>
          <a:endParaRPr lang="en-US" sz="2200"/>
        </a:p>
      </dgm:t>
    </dgm:pt>
    <dgm:pt modelId="{346C091E-1465-4334-9AA7-2C1C190E257A}">
      <dgm:prSet phldrT="[Text]" custT="1"/>
      <dgm:spPr/>
      <dgm:t>
        <a:bodyPr/>
        <a:lstStyle/>
        <a:p>
          <a:pPr algn="just" rtl="1">
            <a:lnSpc>
              <a:spcPct val="150000"/>
            </a:lnSpc>
            <a:buFont typeface="Arial" panose="020B0604020202020204" pitchFamily="34" charset="0"/>
            <a:buChar char="•"/>
          </a:pPr>
          <a:r>
            <a:rPr lang="ar-SA" sz="2200" dirty="0"/>
            <a:t>مواصلةُ تهيئةِ المناطقِ السّياحيّة.</a:t>
          </a:r>
          <a:endParaRPr lang="en-US" sz="2200" dirty="0"/>
        </a:p>
      </dgm:t>
    </dgm:pt>
    <dgm:pt modelId="{5B694A31-0CAD-477C-95AF-5CDA593C571C}" type="parTrans" cxnId="{F174BBE6-BF69-4B77-90D4-77427C4FE08B}">
      <dgm:prSet/>
      <dgm:spPr/>
      <dgm:t>
        <a:bodyPr/>
        <a:lstStyle/>
        <a:p>
          <a:pPr algn="just" rtl="1">
            <a:lnSpc>
              <a:spcPct val="150000"/>
            </a:lnSpc>
          </a:pPr>
          <a:endParaRPr lang="en-US" sz="2200"/>
        </a:p>
      </dgm:t>
    </dgm:pt>
    <dgm:pt modelId="{302D69F6-5FA9-4CD5-B081-6073A74B9513}" type="sibTrans" cxnId="{F174BBE6-BF69-4B77-90D4-77427C4FE08B}">
      <dgm:prSet/>
      <dgm:spPr/>
      <dgm:t>
        <a:bodyPr/>
        <a:lstStyle/>
        <a:p>
          <a:pPr algn="just" rtl="1">
            <a:lnSpc>
              <a:spcPct val="150000"/>
            </a:lnSpc>
          </a:pPr>
          <a:endParaRPr lang="en-US" sz="2200"/>
        </a:p>
      </dgm:t>
    </dgm:pt>
    <dgm:pt modelId="{B7242578-47B8-4844-B7FD-04BE8796DD97}">
      <dgm:prSet phldrT="[Text]" custT="1"/>
      <dgm:spPr/>
      <dgm:t>
        <a:bodyPr/>
        <a:lstStyle/>
        <a:p>
          <a:pPr algn="just" rtl="1">
            <a:lnSpc>
              <a:spcPct val="150000"/>
            </a:lnSpc>
            <a:buFont typeface="Arial" panose="020B0604020202020204" pitchFamily="34" charset="0"/>
            <a:buChar char="•"/>
          </a:pPr>
          <a:r>
            <a:rPr lang="ar-SA" sz="2200" dirty="0"/>
            <a:t>المساهمةُ في تنميةِ السّياحةِ البديلةِ عبرَ استكشافِ بعضِ المواقعِ السّياحيّةِ داخلَ الأنسجةِ العمرانيّةِ الخصوصيّةِ (المدن القديمة)، والتّعريفِ بإمكانيّاتِ الاستثمارِ في مشاريعِ الإقاماتِ الرّيفيّة</a:t>
          </a:r>
          <a:r>
            <a:rPr lang="ar-SY" sz="2200" dirty="0"/>
            <a:t>.</a:t>
          </a:r>
          <a:endParaRPr lang="en-US" sz="2200" dirty="0"/>
        </a:p>
      </dgm:t>
    </dgm:pt>
    <dgm:pt modelId="{FBFF72B8-5492-41FE-95C9-BBEEBA2904D6}" type="parTrans" cxnId="{9A182955-9755-4608-9E91-BF3C8970674B}">
      <dgm:prSet/>
      <dgm:spPr/>
      <dgm:t>
        <a:bodyPr/>
        <a:lstStyle/>
        <a:p>
          <a:endParaRPr lang="en-US"/>
        </a:p>
      </dgm:t>
    </dgm:pt>
    <dgm:pt modelId="{2676D12D-F9E5-41B8-9B38-1DEA678B8372}" type="sibTrans" cxnId="{9A182955-9755-4608-9E91-BF3C8970674B}">
      <dgm:prSet/>
      <dgm:spPr/>
      <dgm:t>
        <a:bodyPr/>
        <a:lstStyle/>
        <a:p>
          <a:endParaRPr lang="en-US"/>
        </a:p>
      </dgm:t>
    </dgm:pt>
    <dgm:pt modelId="{C4F3CA62-3831-4915-AE85-F9CF5C65B1A4}" type="pres">
      <dgm:prSet presAssocID="{DE9342A4-34B4-4082-91C0-FC41047619DE}" presName="linear" presStyleCnt="0">
        <dgm:presLayoutVars>
          <dgm:animLvl val="lvl"/>
          <dgm:resizeHandles val="exact"/>
        </dgm:presLayoutVars>
      </dgm:prSet>
      <dgm:spPr/>
    </dgm:pt>
    <dgm:pt modelId="{C70B3514-49EC-493C-9A1D-3B925DEBFFCF}" type="pres">
      <dgm:prSet presAssocID="{C8DC3EA0-6DD7-4E14-A966-384B21A2B195}" presName="parentText" presStyleLbl="node1" presStyleIdx="0" presStyleCnt="1" custScaleY="47949" custLinFactNeighborX="436" custLinFactNeighborY="-6077">
        <dgm:presLayoutVars>
          <dgm:chMax val="0"/>
          <dgm:bulletEnabled val="1"/>
        </dgm:presLayoutVars>
      </dgm:prSet>
      <dgm:spPr/>
    </dgm:pt>
    <dgm:pt modelId="{1CCBC7CE-D409-49BC-B959-13DB009485CD}" type="pres">
      <dgm:prSet presAssocID="{C8DC3EA0-6DD7-4E14-A966-384B21A2B195}" presName="childText" presStyleLbl="revTx" presStyleIdx="0" presStyleCnt="1">
        <dgm:presLayoutVars>
          <dgm:bulletEnabled val="1"/>
        </dgm:presLayoutVars>
      </dgm:prSet>
      <dgm:spPr/>
    </dgm:pt>
  </dgm:ptLst>
  <dgm:cxnLst>
    <dgm:cxn modelId="{8725D81A-EA55-4C6C-B1D2-DEAA7C1DB4F4}" type="presOf" srcId="{346C091E-1465-4334-9AA7-2C1C190E257A}" destId="{1CCBC7CE-D409-49BC-B959-13DB009485CD}" srcOrd="0" destOrd="0" presId="urn:microsoft.com/office/officeart/2005/8/layout/vList2"/>
    <dgm:cxn modelId="{DC9E1F65-C03D-49B9-AE73-59B9B69F15CD}" type="presOf" srcId="{DE9342A4-34B4-4082-91C0-FC41047619DE}" destId="{C4F3CA62-3831-4915-AE85-F9CF5C65B1A4}" srcOrd="0" destOrd="0" presId="urn:microsoft.com/office/officeart/2005/8/layout/vList2"/>
    <dgm:cxn modelId="{F5312B6E-5659-40FE-89C4-7F76A103EE29}" srcId="{DE9342A4-34B4-4082-91C0-FC41047619DE}" destId="{C8DC3EA0-6DD7-4E14-A966-384B21A2B195}" srcOrd="0" destOrd="0" parTransId="{F7BC82C5-801D-460A-B18A-2F5490C717F8}" sibTransId="{5A8C7665-E7B0-4AB1-93C4-353A79478BA6}"/>
    <dgm:cxn modelId="{DD102C51-0E6C-414A-9892-6C8A0D317BCD}" type="presOf" srcId="{C8DC3EA0-6DD7-4E14-A966-384B21A2B195}" destId="{C70B3514-49EC-493C-9A1D-3B925DEBFFCF}" srcOrd="0" destOrd="0" presId="urn:microsoft.com/office/officeart/2005/8/layout/vList2"/>
    <dgm:cxn modelId="{9A182955-9755-4608-9E91-BF3C8970674B}" srcId="{C8DC3EA0-6DD7-4E14-A966-384B21A2B195}" destId="{B7242578-47B8-4844-B7FD-04BE8796DD97}" srcOrd="1" destOrd="0" parTransId="{FBFF72B8-5492-41FE-95C9-BBEEBA2904D6}" sibTransId="{2676D12D-F9E5-41B8-9B38-1DEA678B8372}"/>
    <dgm:cxn modelId="{8F5CE9BD-EC31-46AE-B58F-E7CA6A0215C8}" type="presOf" srcId="{B7242578-47B8-4844-B7FD-04BE8796DD97}" destId="{1CCBC7CE-D409-49BC-B959-13DB009485CD}" srcOrd="0" destOrd="1" presId="urn:microsoft.com/office/officeart/2005/8/layout/vList2"/>
    <dgm:cxn modelId="{F174BBE6-BF69-4B77-90D4-77427C4FE08B}" srcId="{C8DC3EA0-6DD7-4E14-A966-384B21A2B195}" destId="{346C091E-1465-4334-9AA7-2C1C190E257A}" srcOrd="0" destOrd="0" parTransId="{5B694A31-0CAD-477C-95AF-5CDA593C571C}" sibTransId="{302D69F6-5FA9-4CD5-B081-6073A74B9513}"/>
    <dgm:cxn modelId="{D1A2228F-B757-4BB8-A861-58BFFE3EA1C9}" type="presParOf" srcId="{C4F3CA62-3831-4915-AE85-F9CF5C65B1A4}" destId="{C70B3514-49EC-493C-9A1D-3B925DEBFFCF}" srcOrd="0" destOrd="0" presId="urn:microsoft.com/office/officeart/2005/8/layout/vList2"/>
    <dgm:cxn modelId="{91CF7C6E-085D-4CD3-A2B5-C884F59F944A}" type="presParOf" srcId="{C4F3CA62-3831-4915-AE85-F9CF5C65B1A4}" destId="{1CCBC7CE-D409-49BC-B959-13DB009485CD}" srcOrd="1"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98547F9-1170-4CB8-8B40-57DABFA5F422}" type="doc">
      <dgm:prSet loTypeId="urn:microsoft.com/office/officeart/2005/8/layout/default" loCatId="list" qsTypeId="urn:microsoft.com/office/officeart/2005/8/quickstyle/simple1" qsCatId="simple" csTypeId="urn:microsoft.com/office/officeart/2005/8/colors/accent2_3" csCatId="accent2" phldr="1"/>
      <dgm:spPr/>
      <dgm:t>
        <a:bodyPr/>
        <a:lstStyle/>
        <a:p>
          <a:endParaRPr lang="en-US"/>
        </a:p>
      </dgm:t>
    </dgm:pt>
    <dgm:pt modelId="{AD102C62-6218-4744-AE6E-E5B1F6D92C24}">
      <dgm:prSet custT="1"/>
      <dgm:spPr>
        <a:ln>
          <a:solidFill>
            <a:schemeClr val="accent6">
              <a:lumMod val="50000"/>
            </a:schemeClr>
          </a:solidFill>
        </a:ln>
      </dgm:spPr>
      <dgm:t>
        <a:bodyPr/>
        <a:lstStyle/>
        <a:p>
          <a:pPr rtl="1">
            <a:buFont typeface="Simplified Arabic" panose="02020603050405020304" pitchFamily="18" charset="-78"/>
            <a:buChar char="-"/>
          </a:pPr>
          <a:r>
            <a:rPr lang="ar-SY" sz="2200" dirty="0">
              <a:solidFill>
                <a:schemeClr val="tx1"/>
              </a:solidFill>
            </a:rPr>
            <a:t>المدنُ القديمة. </a:t>
          </a:r>
          <a:endParaRPr lang="en-US" sz="2200" dirty="0">
            <a:solidFill>
              <a:schemeClr val="tx1"/>
            </a:solidFill>
          </a:endParaRPr>
        </a:p>
      </dgm:t>
    </dgm:pt>
    <dgm:pt modelId="{7A50D29D-F5DB-4AB2-9CB0-BDC561BF15DF}" type="parTrans" cxnId="{473FD868-D68C-4A62-96EB-3E154B26E890}">
      <dgm:prSet/>
      <dgm:spPr/>
      <dgm:t>
        <a:bodyPr/>
        <a:lstStyle/>
        <a:p>
          <a:pPr rtl="1"/>
          <a:endParaRPr lang="en-US" sz="2200">
            <a:solidFill>
              <a:schemeClr val="tx1"/>
            </a:solidFill>
          </a:endParaRPr>
        </a:p>
      </dgm:t>
    </dgm:pt>
    <dgm:pt modelId="{3520CB86-C2BF-467D-BA58-FA013185C984}" type="sibTrans" cxnId="{473FD868-D68C-4A62-96EB-3E154B26E890}">
      <dgm:prSet/>
      <dgm:spPr/>
      <dgm:t>
        <a:bodyPr/>
        <a:lstStyle/>
        <a:p>
          <a:pPr rtl="1"/>
          <a:endParaRPr lang="en-US" sz="2200">
            <a:solidFill>
              <a:schemeClr val="tx1"/>
            </a:solidFill>
          </a:endParaRPr>
        </a:p>
      </dgm:t>
    </dgm:pt>
    <dgm:pt modelId="{60E0563D-12A3-49A2-9983-CEBABA50D565}">
      <dgm:prSet custT="1"/>
      <dgm:spPr>
        <a:ln>
          <a:solidFill>
            <a:schemeClr val="accent6">
              <a:lumMod val="50000"/>
            </a:schemeClr>
          </a:solidFill>
        </a:ln>
      </dgm:spPr>
      <dgm:t>
        <a:bodyPr/>
        <a:lstStyle/>
        <a:p>
          <a:pPr rtl="1">
            <a:buFont typeface="Simplified Arabic" panose="02020603050405020304" pitchFamily="18" charset="-78"/>
            <a:buChar char="-"/>
          </a:pPr>
          <a:r>
            <a:rPr lang="ar-SY" sz="2200">
              <a:solidFill>
                <a:schemeClr val="tx1"/>
              </a:solidFill>
            </a:rPr>
            <a:t>الأنصابُ والمباني التّاريخيّة.</a:t>
          </a:r>
          <a:endParaRPr lang="en-US" sz="2200" dirty="0">
            <a:solidFill>
              <a:schemeClr val="tx1"/>
            </a:solidFill>
          </a:endParaRPr>
        </a:p>
      </dgm:t>
    </dgm:pt>
    <dgm:pt modelId="{A33FC5A8-C569-471E-8B81-C7C9F36AD3C7}" type="parTrans" cxnId="{0D1B26BB-2956-4F5C-8635-7A0E4C272B31}">
      <dgm:prSet/>
      <dgm:spPr/>
      <dgm:t>
        <a:bodyPr/>
        <a:lstStyle/>
        <a:p>
          <a:pPr rtl="1"/>
          <a:endParaRPr lang="en-US" sz="2200">
            <a:solidFill>
              <a:schemeClr val="tx1"/>
            </a:solidFill>
          </a:endParaRPr>
        </a:p>
      </dgm:t>
    </dgm:pt>
    <dgm:pt modelId="{EB2D4EE7-199A-464E-8B21-80BA81DD140D}" type="sibTrans" cxnId="{0D1B26BB-2956-4F5C-8635-7A0E4C272B31}">
      <dgm:prSet/>
      <dgm:spPr/>
      <dgm:t>
        <a:bodyPr/>
        <a:lstStyle/>
        <a:p>
          <a:pPr rtl="1"/>
          <a:endParaRPr lang="en-US" sz="2200">
            <a:solidFill>
              <a:schemeClr val="tx1"/>
            </a:solidFill>
          </a:endParaRPr>
        </a:p>
      </dgm:t>
    </dgm:pt>
    <dgm:pt modelId="{97F79271-A428-441F-8229-727A3BEE67FD}">
      <dgm:prSet custT="1"/>
      <dgm:spPr>
        <a:ln>
          <a:solidFill>
            <a:schemeClr val="accent6">
              <a:lumMod val="50000"/>
            </a:schemeClr>
          </a:solidFill>
        </a:ln>
      </dgm:spPr>
      <dgm:t>
        <a:bodyPr/>
        <a:lstStyle/>
        <a:p>
          <a:pPr rtl="1">
            <a:buFont typeface="Simplified Arabic" panose="02020603050405020304" pitchFamily="18" charset="-78"/>
            <a:buChar char="-"/>
          </a:pPr>
          <a:r>
            <a:rPr lang="ar-SY" sz="2200">
              <a:solidFill>
                <a:schemeClr val="tx1"/>
              </a:solidFill>
            </a:rPr>
            <a:t>الأديرةُ والكنائس.</a:t>
          </a:r>
          <a:endParaRPr lang="en-US" sz="2200">
            <a:solidFill>
              <a:schemeClr val="tx1"/>
            </a:solidFill>
          </a:endParaRPr>
        </a:p>
      </dgm:t>
    </dgm:pt>
    <dgm:pt modelId="{921204EC-C082-4BA8-B38E-3E7C187AAC9E}" type="parTrans" cxnId="{9575B716-ED68-49BE-8398-BAAC1DE6C090}">
      <dgm:prSet/>
      <dgm:spPr/>
      <dgm:t>
        <a:bodyPr/>
        <a:lstStyle/>
        <a:p>
          <a:pPr rtl="1"/>
          <a:endParaRPr lang="en-US" sz="2200">
            <a:solidFill>
              <a:schemeClr val="tx1"/>
            </a:solidFill>
          </a:endParaRPr>
        </a:p>
      </dgm:t>
    </dgm:pt>
    <dgm:pt modelId="{2719C0DA-6F86-4193-AFCA-9AFB2CAF9795}" type="sibTrans" cxnId="{9575B716-ED68-49BE-8398-BAAC1DE6C090}">
      <dgm:prSet/>
      <dgm:spPr/>
      <dgm:t>
        <a:bodyPr/>
        <a:lstStyle/>
        <a:p>
          <a:pPr rtl="1"/>
          <a:endParaRPr lang="en-US" sz="2200">
            <a:solidFill>
              <a:schemeClr val="tx1"/>
            </a:solidFill>
          </a:endParaRPr>
        </a:p>
      </dgm:t>
    </dgm:pt>
    <dgm:pt modelId="{CE02BE83-7E5E-4B89-94B6-B75B9EE94F7F}">
      <dgm:prSet custT="1"/>
      <dgm:spPr>
        <a:ln>
          <a:solidFill>
            <a:schemeClr val="accent6">
              <a:lumMod val="50000"/>
            </a:schemeClr>
          </a:solidFill>
        </a:ln>
      </dgm:spPr>
      <dgm:t>
        <a:bodyPr/>
        <a:lstStyle/>
        <a:p>
          <a:pPr algn="ctr" rtl="1"/>
          <a:endParaRPr lang="ar-EG" sz="2200" dirty="0">
            <a:solidFill>
              <a:schemeClr val="tx1"/>
            </a:solidFill>
          </a:endParaRPr>
        </a:p>
        <a:p>
          <a:pPr algn="ctr" rtl="1"/>
          <a:r>
            <a:rPr lang="ar-SY" sz="2200" dirty="0">
              <a:solidFill>
                <a:schemeClr val="tx1"/>
              </a:solidFill>
            </a:rPr>
            <a:t>التّراثُ التّقليديُّ اللّاماديّ</a:t>
          </a:r>
          <a:endParaRPr lang="en-US" sz="2200" dirty="0">
            <a:solidFill>
              <a:schemeClr val="tx1"/>
            </a:solidFill>
          </a:endParaRPr>
        </a:p>
      </dgm:t>
    </dgm:pt>
    <dgm:pt modelId="{5A416371-291F-4446-8801-7631599362DB}" type="parTrans" cxnId="{1E7C0868-D189-4B45-BBB0-66BF1E4E94B8}">
      <dgm:prSet/>
      <dgm:spPr/>
      <dgm:t>
        <a:bodyPr/>
        <a:lstStyle/>
        <a:p>
          <a:pPr rtl="1"/>
          <a:endParaRPr lang="en-US" sz="2200">
            <a:solidFill>
              <a:schemeClr val="tx1"/>
            </a:solidFill>
          </a:endParaRPr>
        </a:p>
      </dgm:t>
    </dgm:pt>
    <dgm:pt modelId="{AA90D033-7904-4420-8BA9-E23248EC79FA}" type="sibTrans" cxnId="{1E7C0868-D189-4B45-BBB0-66BF1E4E94B8}">
      <dgm:prSet/>
      <dgm:spPr/>
      <dgm:t>
        <a:bodyPr/>
        <a:lstStyle/>
        <a:p>
          <a:pPr rtl="1"/>
          <a:endParaRPr lang="en-US" sz="2200">
            <a:solidFill>
              <a:schemeClr val="tx1"/>
            </a:solidFill>
          </a:endParaRPr>
        </a:p>
      </dgm:t>
    </dgm:pt>
    <dgm:pt modelId="{9A4AF90F-2E57-4926-BDEA-CEF9F0636598}">
      <dgm:prSet custT="1"/>
      <dgm:spPr>
        <a:ln>
          <a:solidFill>
            <a:schemeClr val="accent6">
              <a:lumMod val="50000"/>
            </a:schemeClr>
          </a:solidFill>
        </a:ln>
      </dgm:spPr>
      <dgm:t>
        <a:bodyPr/>
        <a:lstStyle/>
        <a:p>
          <a:pPr algn="ctr" rtl="1">
            <a:buFont typeface="Simplified Arabic" panose="02020603050405020304" pitchFamily="18" charset="-78"/>
            <a:buChar char="-"/>
          </a:pPr>
          <a:r>
            <a:rPr lang="ar-SY" sz="2200" dirty="0">
              <a:solidFill>
                <a:schemeClr val="tx1"/>
              </a:solidFill>
            </a:rPr>
            <a:t>المتاحف.</a:t>
          </a:r>
          <a:endParaRPr lang="en-US" sz="2200" dirty="0">
            <a:solidFill>
              <a:schemeClr val="tx1"/>
            </a:solidFill>
          </a:endParaRPr>
        </a:p>
      </dgm:t>
    </dgm:pt>
    <dgm:pt modelId="{79E8E88B-5C30-49B3-9A9B-E2742C4D0080}" type="parTrans" cxnId="{1ADAEBA5-42A9-42DD-A2A6-81DF96B60157}">
      <dgm:prSet/>
      <dgm:spPr/>
      <dgm:t>
        <a:bodyPr/>
        <a:lstStyle/>
        <a:p>
          <a:pPr rtl="1"/>
          <a:endParaRPr lang="en-US" sz="2200">
            <a:solidFill>
              <a:schemeClr val="tx1"/>
            </a:solidFill>
          </a:endParaRPr>
        </a:p>
      </dgm:t>
    </dgm:pt>
    <dgm:pt modelId="{5C5B5665-1446-4CA0-93BF-5A52A3DE7282}" type="sibTrans" cxnId="{1ADAEBA5-42A9-42DD-A2A6-81DF96B60157}">
      <dgm:prSet/>
      <dgm:spPr/>
      <dgm:t>
        <a:bodyPr/>
        <a:lstStyle/>
        <a:p>
          <a:pPr rtl="1"/>
          <a:endParaRPr lang="en-US" sz="2200">
            <a:solidFill>
              <a:schemeClr val="tx1"/>
            </a:solidFill>
          </a:endParaRPr>
        </a:p>
      </dgm:t>
    </dgm:pt>
    <dgm:pt modelId="{7670F00E-A0C5-4A3D-B4F5-0643B5020ED7}">
      <dgm:prSet custT="1"/>
      <dgm:spPr>
        <a:ln>
          <a:solidFill>
            <a:schemeClr val="accent6">
              <a:lumMod val="50000"/>
            </a:schemeClr>
          </a:solidFill>
        </a:ln>
      </dgm:spPr>
      <dgm:t>
        <a:bodyPr/>
        <a:lstStyle/>
        <a:p>
          <a:pPr algn="ctr" rtl="1"/>
          <a:endParaRPr lang="ar-EG" sz="2200" dirty="0">
            <a:solidFill>
              <a:schemeClr val="tx1"/>
            </a:solidFill>
          </a:endParaRPr>
        </a:p>
        <a:p>
          <a:pPr algn="ctr" rtl="1"/>
          <a:r>
            <a:rPr lang="ar-SY" sz="2200" dirty="0">
              <a:solidFill>
                <a:schemeClr val="tx1"/>
              </a:solidFill>
            </a:rPr>
            <a:t>موقعُ المعاركِ والأضرحة</a:t>
          </a:r>
          <a:endParaRPr lang="en-US" sz="2200" dirty="0">
            <a:solidFill>
              <a:schemeClr val="tx1"/>
            </a:solidFill>
          </a:endParaRPr>
        </a:p>
      </dgm:t>
    </dgm:pt>
    <dgm:pt modelId="{222A3822-6CD3-43F0-9948-C0C6A847C705}" type="parTrans" cxnId="{1A079F64-6361-4712-840E-9DB6FF798269}">
      <dgm:prSet/>
      <dgm:spPr/>
      <dgm:t>
        <a:bodyPr/>
        <a:lstStyle/>
        <a:p>
          <a:pPr rtl="1"/>
          <a:endParaRPr lang="en-US" sz="2200">
            <a:solidFill>
              <a:schemeClr val="tx1"/>
            </a:solidFill>
          </a:endParaRPr>
        </a:p>
      </dgm:t>
    </dgm:pt>
    <dgm:pt modelId="{33FAAFCC-D2A9-4268-AB5F-DD4AC9E6EBCD}" type="sibTrans" cxnId="{1A079F64-6361-4712-840E-9DB6FF798269}">
      <dgm:prSet/>
      <dgm:spPr/>
      <dgm:t>
        <a:bodyPr/>
        <a:lstStyle/>
        <a:p>
          <a:pPr rtl="1"/>
          <a:endParaRPr lang="en-US" sz="2200">
            <a:solidFill>
              <a:schemeClr val="tx1"/>
            </a:solidFill>
          </a:endParaRPr>
        </a:p>
      </dgm:t>
    </dgm:pt>
    <dgm:pt modelId="{CF96E15C-6382-43AB-94C9-8095BE782A54}">
      <dgm:prSet custT="1"/>
      <dgm:spPr>
        <a:ln>
          <a:solidFill>
            <a:schemeClr val="accent6">
              <a:lumMod val="50000"/>
            </a:schemeClr>
          </a:solidFill>
        </a:ln>
      </dgm:spPr>
      <dgm:t>
        <a:bodyPr/>
        <a:lstStyle/>
        <a:p>
          <a:pPr algn="ctr" rtl="1">
            <a:buFont typeface="Simplified Arabic" panose="02020603050405020304" pitchFamily="18" charset="-78"/>
            <a:buChar char="-"/>
          </a:pPr>
          <a:r>
            <a:rPr lang="ar-SY" sz="2200" dirty="0">
              <a:solidFill>
                <a:schemeClr val="tx1"/>
              </a:solidFill>
            </a:rPr>
            <a:t>القلاع.</a:t>
          </a:r>
          <a:endParaRPr lang="en-US" sz="2200" dirty="0">
            <a:solidFill>
              <a:schemeClr val="tx1"/>
            </a:solidFill>
          </a:endParaRPr>
        </a:p>
      </dgm:t>
    </dgm:pt>
    <dgm:pt modelId="{2932E084-B31C-4720-8FF6-2AC335BC419F}" type="parTrans" cxnId="{69377882-0E75-4933-B1BA-939205012F37}">
      <dgm:prSet/>
      <dgm:spPr/>
      <dgm:t>
        <a:bodyPr/>
        <a:lstStyle/>
        <a:p>
          <a:pPr rtl="1"/>
          <a:endParaRPr lang="en-US" sz="2200">
            <a:solidFill>
              <a:schemeClr val="tx1"/>
            </a:solidFill>
          </a:endParaRPr>
        </a:p>
      </dgm:t>
    </dgm:pt>
    <dgm:pt modelId="{27641922-AE3F-4DEC-B734-125C0F5F86DD}" type="sibTrans" cxnId="{69377882-0E75-4933-B1BA-939205012F37}">
      <dgm:prSet/>
      <dgm:spPr/>
      <dgm:t>
        <a:bodyPr/>
        <a:lstStyle/>
        <a:p>
          <a:pPr rtl="1"/>
          <a:endParaRPr lang="en-US" sz="2200">
            <a:solidFill>
              <a:schemeClr val="tx1"/>
            </a:solidFill>
          </a:endParaRPr>
        </a:p>
      </dgm:t>
    </dgm:pt>
    <dgm:pt modelId="{230860D5-05F1-481B-AC83-ED6960E6FF23}" type="pres">
      <dgm:prSet presAssocID="{D98547F9-1170-4CB8-8B40-57DABFA5F422}" presName="diagram" presStyleCnt="0">
        <dgm:presLayoutVars>
          <dgm:dir val="rev"/>
          <dgm:resizeHandles val="exact"/>
        </dgm:presLayoutVars>
      </dgm:prSet>
      <dgm:spPr/>
    </dgm:pt>
    <dgm:pt modelId="{9DAA4D52-7503-43A2-B6E2-D265BB71681D}" type="pres">
      <dgm:prSet presAssocID="{AD102C62-6218-4744-AE6E-E5B1F6D92C24}" presName="node" presStyleLbl="node1" presStyleIdx="0" presStyleCnt="5">
        <dgm:presLayoutVars>
          <dgm:bulletEnabled val="1"/>
        </dgm:presLayoutVars>
      </dgm:prSet>
      <dgm:spPr/>
    </dgm:pt>
    <dgm:pt modelId="{74B604C0-5E94-49D9-9AA1-93ABD8292C98}" type="pres">
      <dgm:prSet presAssocID="{3520CB86-C2BF-467D-BA58-FA013185C984}" presName="sibTrans" presStyleCnt="0"/>
      <dgm:spPr/>
    </dgm:pt>
    <dgm:pt modelId="{038893FD-E58D-4AF0-B69D-5A266D3AB147}" type="pres">
      <dgm:prSet presAssocID="{60E0563D-12A3-49A2-9983-CEBABA50D565}" presName="node" presStyleLbl="node1" presStyleIdx="1" presStyleCnt="5">
        <dgm:presLayoutVars>
          <dgm:bulletEnabled val="1"/>
        </dgm:presLayoutVars>
      </dgm:prSet>
      <dgm:spPr/>
    </dgm:pt>
    <dgm:pt modelId="{BD95FD4B-5714-4C13-9D37-4A3D1479B043}" type="pres">
      <dgm:prSet presAssocID="{EB2D4EE7-199A-464E-8B21-80BA81DD140D}" presName="sibTrans" presStyleCnt="0"/>
      <dgm:spPr/>
    </dgm:pt>
    <dgm:pt modelId="{0F2CD8FC-8746-4167-A55E-E47820EF20CE}" type="pres">
      <dgm:prSet presAssocID="{97F79271-A428-441F-8229-727A3BEE67FD}" presName="node" presStyleLbl="node1" presStyleIdx="2" presStyleCnt="5">
        <dgm:presLayoutVars>
          <dgm:bulletEnabled val="1"/>
        </dgm:presLayoutVars>
      </dgm:prSet>
      <dgm:spPr/>
    </dgm:pt>
    <dgm:pt modelId="{1E621F4C-70F6-47DC-A7A9-4E34170B5875}" type="pres">
      <dgm:prSet presAssocID="{2719C0DA-6F86-4193-AFCA-9AFB2CAF9795}" presName="sibTrans" presStyleCnt="0"/>
      <dgm:spPr/>
    </dgm:pt>
    <dgm:pt modelId="{E1E01B85-F213-4393-9D78-A596692F5258}" type="pres">
      <dgm:prSet presAssocID="{CE02BE83-7E5E-4B89-94B6-B75B9EE94F7F}" presName="node" presStyleLbl="node1" presStyleIdx="3" presStyleCnt="5">
        <dgm:presLayoutVars>
          <dgm:bulletEnabled val="1"/>
        </dgm:presLayoutVars>
      </dgm:prSet>
      <dgm:spPr/>
    </dgm:pt>
    <dgm:pt modelId="{8C2D5B7A-BCB6-42CA-8D03-543EE984EB3D}" type="pres">
      <dgm:prSet presAssocID="{AA90D033-7904-4420-8BA9-E23248EC79FA}" presName="sibTrans" presStyleCnt="0"/>
      <dgm:spPr/>
    </dgm:pt>
    <dgm:pt modelId="{1DB46889-8805-4E5C-BEB4-0AC25AF1CDE2}" type="pres">
      <dgm:prSet presAssocID="{7670F00E-A0C5-4A3D-B4F5-0643B5020ED7}" presName="node" presStyleLbl="node1" presStyleIdx="4" presStyleCnt="5">
        <dgm:presLayoutVars>
          <dgm:bulletEnabled val="1"/>
        </dgm:presLayoutVars>
      </dgm:prSet>
      <dgm:spPr/>
    </dgm:pt>
  </dgm:ptLst>
  <dgm:cxnLst>
    <dgm:cxn modelId="{9575B716-ED68-49BE-8398-BAAC1DE6C090}" srcId="{D98547F9-1170-4CB8-8B40-57DABFA5F422}" destId="{97F79271-A428-441F-8229-727A3BEE67FD}" srcOrd="2" destOrd="0" parTransId="{921204EC-C082-4BA8-B38E-3E7C187AAC9E}" sibTransId="{2719C0DA-6F86-4193-AFCA-9AFB2CAF9795}"/>
    <dgm:cxn modelId="{560E193B-1570-44C9-9D76-2014D3428F62}" type="presOf" srcId="{9A4AF90F-2E57-4926-BDEA-CEF9F0636598}" destId="{E1E01B85-F213-4393-9D78-A596692F5258}" srcOrd="0" destOrd="1" presId="urn:microsoft.com/office/officeart/2005/8/layout/default"/>
    <dgm:cxn modelId="{1A079F64-6361-4712-840E-9DB6FF798269}" srcId="{D98547F9-1170-4CB8-8B40-57DABFA5F422}" destId="{7670F00E-A0C5-4A3D-B4F5-0643B5020ED7}" srcOrd="4" destOrd="0" parTransId="{222A3822-6CD3-43F0-9948-C0C6A847C705}" sibTransId="{33FAAFCC-D2A9-4268-AB5F-DD4AC9E6EBCD}"/>
    <dgm:cxn modelId="{FE307267-3735-4A6B-B74B-AF23800DDF58}" type="presOf" srcId="{97F79271-A428-441F-8229-727A3BEE67FD}" destId="{0F2CD8FC-8746-4167-A55E-E47820EF20CE}" srcOrd="0" destOrd="0" presId="urn:microsoft.com/office/officeart/2005/8/layout/default"/>
    <dgm:cxn modelId="{1E7C0868-D189-4B45-BBB0-66BF1E4E94B8}" srcId="{D98547F9-1170-4CB8-8B40-57DABFA5F422}" destId="{CE02BE83-7E5E-4B89-94B6-B75B9EE94F7F}" srcOrd="3" destOrd="0" parTransId="{5A416371-291F-4446-8801-7631599362DB}" sibTransId="{AA90D033-7904-4420-8BA9-E23248EC79FA}"/>
    <dgm:cxn modelId="{473FD868-D68C-4A62-96EB-3E154B26E890}" srcId="{D98547F9-1170-4CB8-8B40-57DABFA5F422}" destId="{AD102C62-6218-4744-AE6E-E5B1F6D92C24}" srcOrd="0" destOrd="0" parTransId="{7A50D29D-F5DB-4AB2-9CB0-BDC561BF15DF}" sibTransId="{3520CB86-C2BF-467D-BA58-FA013185C984}"/>
    <dgm:cxn modelId="{5E02546F-15C1-4527-BE32-E8C88B35E384}" type="presOf" srcId="{CE02BE83-7E5E-4B89-94B6-B75B9EE94F7F}" destId="{E1E01B85-F213-4393-9D78-A596692F5258}" srcOrd="0" destOrd="0" presId="urn:microsoft.com/office/officeart/2005/8/layout/default"/>
    <dgm:cxn modelId="{080B6D72-F0A7-4E7D-9B7B-45CA029DF11C}" type="presOf" srcId="{60E0563D-12A3-49A2-9983-CEBABA50D565}" destId="{038893FD-E58D-4AF0-B69D-5A266D3AB147}" srcOrd="0" destOrd="0" presId="urn:microsoft.com/office/officeart/2005/8/layout/default"/>
    <dgm:cxn modelId="{69377882-0E75-4933-B1BA-939205012F37}" srcId="{7670F00E-A0C5-4A3D-B4F5-0643B5020ED7}" destId="{CF96E15C-6382-43AB-94C9-8095BE782A54}" srcOrd="0" destOrd="0" parTransId="{2932E084-B31C-4720-8FF6-2AC335BC419F}" sibTransId="{27641922-AE3F-4DEC-B734-125C0F5F86DD}"/>
    <dgm:cxn modelId="{E4ABBA8E-74DD-4D5C-9162-6E342FBB5474}" type="presOf" srcId="{AD102C62-6218-4744-AE6E-E5B1F6D92C24}" destId="{9DAA4D52-7503-43A2-B6E2-D265BB71681D}" srcOrd="0" destOrd="0" presId="urn:microsoft.com/office/officeart/2005/8/layout/default"/>
    <dgm:cxn modelId="{1ADAEBA5-42A9-42DD-A2A6-81DF96B60157}" srcId="{CE02BE83-7E5E-4B89-94B6-B75B9EE94F7F}" destId="{9A4AF90F-2E57-4926-BDEA-CEF9F0636598}" srcOrd="0" destOrd="0" parTransId="{79E8E88B-5C30-49B3-9A9B-E2742C4D0080}" sibTransId="{5C5B5665-1446-4CA0-93BF-5A52A3DE7282}"/>
    <dgm:cxn modelId="{0D0D53AB-B73E-45C2-9A3E-E93471BF21D5}" type="presOf" srcId="{CF96E15C-6382-43AB-94C9-8095BE782A54}" destId="{1DB46889-8805-4E5C-BEB4-0AC25AF1CDE2}" srcOrd="0" destOrd="1" presId="urn:microsoft.com/office/officeart/2005/8/layout/default"/>
    <dgm:cxn modelId="{0D1B26BB-2956-4F5C-8635-7A0E4C272B31}" srcId="{D98547F9-1170-4CB8-8B40-57DABFA5F422}" destId="{60E0563D-12A3-49A2-9983-CEBABA50D565}" srcOrd="1" destOrd="0" parTransId="{A33FC5A8-C569-471E-8B81-C7C9F36AD3C7}" sibTransId="{EB2D4EE7-199A-464E-8B21-80BA81DD140D}"/>
    <dgm:cxn modelId="{E54C12DB-968F-4E17-91B0-B92DB3E95013}" type="presOf" srcId="{7670F00E-A0C5-4A3D-B4F5-0643B5020ED7}" destId="{1DB46889-8805-4E5C-BEB4-0AC25AF1CDE2}" srcOrd="0" destOrd="0" presId="urn:microsoft.com/office/officeart/2005/8/layout/default"/>
    <dgm:cxn modelId="{9E9C1AEB-8DE7-45F5-AA43-7E4D9CC93AD9}" type="presOf" srcId="{D98547F9-1170-4CB8-8B40-57DABFA5F422}" destId="{230860D5-05F1-481B-AC83-ED6960E6FF23}" srcOrd="0" destOrd="0" presId="urn:microsoft.com/office/officeart/2005/8/layout/default"/>
    <dgm:cxn modelId="{2DF135D4-930E-4C26-9841-398ECE6D79B0}" type="presParOf" srcId="{230860D5-05F1-481B-AC83-ED6960E6FF23}" destId="{9DAA4D52-7503-43A2-B6E2-D265BB71681D}" srcOrd="0" destOrd="0" presId="urn:microsoft.com/office/officeart/2005/8/layout/default"/>
    <dgm:cxn modelId="{D4F94C09-8D43-43DC-97E1-F7208FDDCBD5}" type="presParOf" srcId="{230860D5-05F1-481B-AC83-ED6960E6FF23}" destId="{74B604C0-5E94-49D9-9AA1-93ABD8292C98}" srcOrd="1" destOrd="0" presId="urn:microsoft.com/office/officeart/2005/8/layout/default"/>
    <dgm:cxn modelId="{DC365F21-04ED-46E2-BC28-C54F2B6D7BEE}" type="presParOf" srcId="{230860D5-05F1-481B-AC83-ED6960E6FF23}" destId="{038893FD-E58D-4AF0-B69D-5A266D3AB147}" srcOrd="2" destOrd="0" presId="urn:microsoft.com/office/officeart/2005/8/layout/default"/>
    <dgm:cxn modelId="{1507599C-7E44-4B41-A804-00EE3BC48E0B}" type="presParOf" srcId="{230860D5-05F1-481B-AC83-ED6960E6FF23}" destId="{BD95FD4B-5714-4C13-9D37-4A3D1479B043}" srcOrd="3" destOrd="0" presId="urn:microsoft.com/office/officeart/2005/8/layout/default"/>
    <dgm:cxn modelId="{482EE0ED-2BD5-4CFD-97C8-36FA2AD21933}" type="presParOf" srcId="{230860D5-05F1-481B-AC83-ED6960E6FF23}" destId="{0F2CD8FC-8746-4167-A55E-E47820EF20CE}" srcOrd="4" destOrd="0" presId="urn:microsoft.com/office/officeart/2005/8/layout/default"/>
    <dgm:cxn modelId="{9DB30002-0E16-4FAA-A9BE-8A9FDBFC5EC7}" type="presParOf" srcId="{230860D5-05F1-481B-AC83-ED6960E6FF23}" destId="{1E621F4C-70F6-47DC-A7A9-4E34170B5875}" srcOrd="5" destOrd="0" presId="urn:microsoft.com/office/officeart/2005/8/layout/default"/>
    <dgm:cxn modelId="{9FF9F72C-E8CF-4E57-A944-7B499DC4969D}" type="presParOf" srcId="{230860D5-05F1-481B-AC83-ED6960E6FF23}" destId="{E1E01B85-F213-4393-9D78-A596692F5258}" srcOrd="6" destOrd="0" presId="urn:microsoft.com/office/officeart/2005/8/layout/default"/>
    <dgm:cxn modelId="{E47EF7C9-CEA1-4EBB-94B9-16DB4153422C}" type="presParOf" srcId="{230860D5-05F1-481B-AC83-ED6960E6FF23}" destId="{8C2D5B7A-BCB6-42CA-8D03-543EE984EB3D}" srcOrd="7" destOrd="0" presId="urn:microsoft.com/office/officeart/2005/8/layout/default"/>
    <dgm:cxn modelId="{5E2F5671-2694-48CC-9D27-4AF849CB3493}" type="presParOf" srcId="{230860D5-05F1-481B-AC83-ED6960E6FF23}" destId="{1DB46889-8805-4E5C-BEB4-0AC25AF1CDE2}" srcOrd="8" destOrd="0" presId="urn:microsoft.com/office/officeart/2005/8/layout/default"/>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72843E-2438-466F-AAAF-458FC6E7B2F5}">
      <dsp:nvSpPr>
        <dsp:cNvPr id="0" name=""/>
        <dsp:cNvSpPr/>
      </dsp:nvSpPr>
      <dsp:spPr>
        <a:xfrm>
          <a:off x="0" y="443993"/>
          <a:ext cx="10437813" cy="121680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rPr>
            <a:t>المقوّماتُ الطّبيعيّة</a:t>
          </a:r>
          <a:endParaRPr lang="en-US" sz="2200" kern="1200" dirty="0">
            <a:solidFill>
              <a:schemeClr val="tx1"/>
            </a:solidFill>
          </a:endParaRPr>
        </a:p>
      </dsp:txBody>
      <dsp:txXfrm>
        <a:off x="59399" y="503392"/>
        <a:ext cx="10319015" cy="1098002"/>
      </dsp:txXfrm>
    </dsp:sp>
    <dsp:sp modelId="{12761D2C-E795-4843-B0C5-EBC7C8CCF332}">
      <dsp:nvSpPr>
        <dsp:cNvPr id="0" name=""/>
        <dsp:cNvSpPr/>
      </dsp:nvSpPr>
      <dsp:spPr>
        <a:xfrm>
          <a:off x="0" y="1660793"/>
          <a:ext cx="10437813" cy="19846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1401"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SA" sz="2200" kern="1200" dirty="0">
              <a:solidFill>
                <a:schemeClr val="tx1"/>
              </a:solidFill>
            </a:rPr>
            <a:t>تتعدّدُ المقوّماتُ الطّبيعيّةُ لتونسَ ما بينَ الموقعِ الجغرافيِّ الهامِّ الّذي ساعدَ في تحديدِ خصائصِ المناخِ الّذي يُعتبَرُ متوسطيّاً في الشّمالِ وعلى طولِ السّواحلِ وشبهَ جافٍ في الجنوب، وكذا التّضاريسُ الّتي تنقسمُ لساحلٍ شماليٍّ صخريٍّ وساحلٍ شرقيٍّ رمليٍّ بالإضافةِ للجبالِ والهضاب</a:t>
          </a:r>
          <a:r>
            <a:rPr lang="ar-SY" sz="2200" kern="1200" dirty="0">
              <a:solidFill>
                <a:schemeClr val="tx1"/>
              </a:solidFill>
            </a:rPr>
            <a:t>،</a:t>
          </a:r>
          <a:r>
            <a:rPr lang="ar-SA" sz="2200" kern="1200" dirty="0">
              <a:solidFill>
                <a:schemeClr val="tx1"/>
              </a:solidFill>
            </a:rPr>
            <a:t> وكذا ساهمَ في تنوّعِ الثّروةِ النّباتيّةِ الّتي تشملُ 2200 نوعٍ منَ النّباتاتِ والأشجار</a:t>
          </a:r>
          <a:r>
            <a:rPr lang="ar-SY" sz="2200" kern="1200" dirty="0">
              <a:solidFill>
                <a:schemeClr val="tx1"/>
              </a:solidFill>
            </a:rPr>
            <a:t>، </a:t>
          </a:r>
          <a:r>
            <a:rPr lang="ar-SA" sz="2200" kern="1200" dirty="0">
              <a:solidFill>
                <a:schemeClr val="tx1"/>
              </a:solidFill>
            </a:rPr>
            <a:t>وكذا الثّروةُ الحيوانيّةُ الّتي تُعَدُّ عاملاً هامّاً من عواملِ الجذبِ السّياحيّ</a:t>
          </a:r>
          <a:r>
            <a:rPr lang="en-US" sz="2200" kern="1200" dirty="0">
              <a:solidFill>
                <a:schemeClr val="tx1"/>
              </a:solidFill>
            </a:rPr>
            <a:t>.</a:t>
          </a:r>
        </a:p>
      </dsp:txBody>
      <dsp:txXfrm>
        <a:off x="0" y="1660793"/>
        <a:ext cx="10437813" cy="198461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9DE361-7CBE-4D87-AC8B-E3E27A42945D}">
      <dsp:nvSpPr>
        <dsp:cNvPr id="0" name=""/>
        <dsp:cNvSpPr/>
      </dsp:nvSpPr>
      <dsp:spPr>
        <a:xfrm>
          <a:off x="7044046" y="693116"/>
          <a:ext cx="2348015" cy="831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150000"/>
            </a:lnSpc>
            <a:spcBef>
              <a:spcPct val="0"/>
            </a:spcBef>
            <a:spcAft>
              <a:spcPct val="35000"/>
            </a:spcAft>
            <a:buFont typeface="Wingdings" panose="05000000000000000000" pitchFamily="2" charset="2"/>
            <a:buNone/>
          </a:pPr>
          <a:r>
            <a:rPr lang="ar-SA" sz="2200" b="1" kern="1200" dirty="0">
              <a:solidFill>
                <a:schemeClr val="tx1"/>
              </a:solidFill>
              <a:uFillTx/>
              <a:cs typeface="+mn-cs"/>
            </a:rPr>
            <a:t>أثينا القديمة</a:t>
          </a:r>
          <a:endParaRPr lang="en-US" sz="2200" kern="1200" dirty="0">
            <a:solidFill>
              <a:schemeClr val="tx1"/>
            </a:solidFill>
            <a:cs typeface="+mn-cs"/>
          </a:endParaRPr>
        </a:p>
      </dsp:txBody>
      <dsp:txXfrm>
        <a:off x="7044046" y="693116"/>
        <a:ext cx="2348015" cy="831600"/>
      </dsp:txXfrm>
    </dsp:sp>
    <dsp:sp modelId="{A126C541-5BA7-4A5D-8BE3-E87263C5A190}">
      <dsp:nvSpPr>
        <dsp:cNvPr id="0" name=""/>
        <dsp:cNvSpPr/>
      </dsp:nvSpPr>
      <dsp:spPr>
        <a:xfrm rot="10800000">
          <a:off x="6574443" y="17441"/>
          <a:ext cx="469603" cy="2182950"/>
        </a:xfrm>
        <a:prstGeom prst="leftBrace">
          <a:avLst>
            <a:gd name="adj1" fmla="val 35000"/>
            <a:gd name="adj2" fmla="val 50000"/>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EDEDC72-6ED5-4A98-8B9C-DEA044BB9929}">
      <dsp:nvSpPr>
        <dsp:cNvPr id="0" name=""/>
        <dsp:cNvSpPr/>
      </dsp:nvSpPr>
      <dsp:spPr>
        <a:xfrm>
          <a:off x="0" y="17441"/>
          <a:ext cx="6386602" cy="2182950"/>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228600" lvl="1" indent="-228600" algn="r" defTabSz="977900" rtl="1">
            <a:lnSpc>
              <a:spcPct val="150000"/>
            </a:lnSpc>
            <a:spcBef>
              <a:spcPct val="0"/>
            </a:spcBef>
            <a:spcAft>
              <a:spcPct val="15000"/>
            </a:spcAft>
            <a:buChar char="•"/>
          </a:pPr>
          <a:r>
            <a:rPr lang="ar-SA" sz="2200" kern="1200" dirty="0">
              <a:solidFill>
                <a:schemeClr val="tx1"/>
              </a:solidFill>
              <a:cs typeface="+mn-cs"/>
            </a:rPr>
            <a:t>يمكنُ أن نقولَ بأنّ أثينا مدينةٌ جديدةٌ تحتوي على بعضِ الأبنيةِ الّتي بُنِيَتْ قبلَ نهايةِ القرنِ العشرينَ في الأسلوبِ الكلاسيكيِّ المحدَثِ</a:t>
          </a:r>
          <a:r>
            <a:rPr lang="ar-SY" sz="2200" kern="1200" dirty="0">
              <a:solidFill>
                <a:schemeClr val="tx1"/>
              </a:solidFill>
              <a:cs typeface="+mn-cs"/>
            </a:rPr>
            <a:t>.</a:t>
          </a:r>
          <a:endParaRPr lang="en-US" sz="2200" kern="1200" dirty="0">
            <a:solidFill>
              <a:schemeClr val="tx1"/>
            </a:solidFill>
            <a:cs typeface="+mn-cs"/>
          </a:endParaRPr>
        </a:p>
        <a:p>
          <a:pPr marL="228600" lvl="1" indent="-228600" algn="r" defTabSz="977900" rtl="1">
            <a:lnSpc>
              <a:spcPct val="150000"/>
            </a:lnSpc>
            <a:spcBef>
              <a:spcPct val="0"/>
            </a:spcBef>
            <a:spcAft>
              <a:spcPct val="15000"/>
            </a:spcAft>
            <a:buChar char="•"/>
          </a:pPr>
          <a:r>
            <a:rPr lang="ar-SA" sz="2200" kern="1200" dirty="0">
              <a:solidFill>
                <a:schemeClr val="tx1"/>
              </a:solidFill>
              <a:cs typeface="+mn-cs"/>
            </a:rPr>
            <a:t>فالمادّةُ المعماريّةُ التّاريخيّةُ في مدينةِ أثينا قليلةٌ عدا </a:t>
          </a:r>
          <a:r>
            <a:rPr lang="en-US" sz="2200" kern="1200" dirty="0">
              <a:solidFill>
                <a:schemeClr val="tx1"/>
              </a:solidFill>
              <a:cs typeface="+mn-cs"/>
            </a:rPr>
            <a:t>Acropolis</a:t>
          </a:r>
          <a:r>
            <a:rPr lang="ar-SA" sz="2200" kern="1200" dirty="0">
              <a:solidFill>
                <a:schemeClr val="tx1"/>
              </a:solidFill>
              <a:cs typeface="+mn-cs"/>
            </a:rPr>
            <a:t> وبعضِ المباني التّاريخيّةِ والكنائسِ البيزنطيّةِ </a:t>
          </a:r>
          <a:r>
            <a:rPr lang="ar-SY" sz="2200" kern="1200" dirty="0">
              <a:solidFill>
                <a:schemeClr val="tx1"/>
              </a:solidFill>
              <a:cs typeface="+mn-cs"/>
            </a:rPr>
            <a:t>.</a:t>
          </a:r>
          <a:endParaRPr lang="en-US" sz="2200" kern="1200" dirty="0">
            <a:solidFill>
              <a:schemeClr val="tx1"/>
            </a:solidFill>
            <a:cs typeface="+mn-cs"/>
          </a:endParaRPr>
        </a:p>
      </dsp:txBody>
      <dsp:txXfrm>
        <a:off x="0" y="17441"/>
        <a:ext cx="6386602" cy="2182950"/>
      </dsp:txXfrm>
    </dsp:sp>
    <dsp:sp modelId="{570FCDAC-EFA1-4CFB-9498-89DFA7F94522}">
      <dsp:nvSpPr>
        <dsp:cNvPr id="0" name=""/>
        <dsp:cNvSpPr/>
      </dsp:nvSpPr>
      <dsp:spPr>
        <a:xfrm>
          <a:off x="7044046" y="2741404"/>
          <a:ext cx="2348015" cy="831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150000"/>
            </a:lnSpc>
            <a:spcBef>
              <a:spcPct val="0"/>
            </a:spcBef>
            <a:spcAft>
              <a:spcPct val="35000"/>
            </a:spcAft>
            <a:buFont typeface="Wingdings" panose="05000000000000000000" pitchFamily="2" charset="2"/>
            <a:buNone/>
          </a:pPr>
          <a:r>
            <a:rPr lang="ar-SA" sz="2200" b="1" kern="1200" dirty="0">
              <a:solidFill>
                <a:schemeClr val="tx1"/>
              </a:solidFill>
              <a:uFillTx/>
              <a:cs typeface="+mn-cs"/>
            </a:rPr>
            <a:t>المدينةُ القديمة (بلاكا)</a:t>
          </a:r>
          <a:endParaRPr lang="en-US" sz="2200" kern="1200" dirty="0">
            <a:solidFill>
              <a:schemeClr val="tx1"/>
            </a:solidFill>
            <a:cs typeface="+mn-cs"/>
          </a:endParaRPr>
        </a:p>
      </dsp:txBody>
      <dsp:txXfrm>
        <a:off x="7044046" y="2741404"/>
        <a:ext cx="2348015" cy="831600"/>
      </dsp:txXfrm>
    </dsp:sp>
    <dsp:sp modelId="{EBBD7467-77BB-47AB-95A2-07799655F21E}">
      <dsp:nvSpPr>
        <dsp:cNvPr id="0" name=""/>
        <dsp:cNvSpPr/>
      </dsp:nvSpPr>
      <dsp:spPr>
        <a:xfrm rot="10800000">
          <a:off x="6574443" y="2351591"/>
          <a:ext cx="469603" cy="1611225"/>
        </a:xfrm>
        <a:prstGeom prst="leftBrace">
          <a:avLst>
            <a:gd name="adj1" fmla="val 35000"/>
            <a:gd name="adj2" fmla="val 50000"/>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18ABDE1-8160-4399-9083-1870C200544C}">
      <dsp:nvSpPr>
        <dsp:cNvPr id="0" name=""/>
        <dsp:cNvSpPr/>
      </dsp:nvSpPr>
      <dsp:spPr>
        <a:xfrm>
          <a:off x="0" y="2351591"/>
          <a:ext cx="6386602" cy="1611225"/>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228600" lvl="1" indent="-228600" algn="r" defTabSz="977900" rtl="1">
            <a:lnSpc>
              <a:spcPct val="150000"/>
            </a:lnSpc>
            <a:spcBef>
              <a:spcPct val="0"/>
            </a:spcBef>
            <a:spcAft>
              <a:spcPct val="15000"/>
            </a:spcAft>
            <a:buChar char="•"/>
          </a:pPr>
          <a:r>
            <a:rPr lang="ar-SY" sz="2200" kern="1200" dirty="0">
              <a:solidFill>
                <a:schemeClr val="tx1"/>
              </a:solidFill>
              <a:cs typeface="+mn-cs"/>
            </a:rPr>
            <a:t>تتميّزُ المدينةُ القديمةُ بالسّاحاتِ حيثُ تكتظُّ بالفرقِ الفنّيّةِ الشّعبيّةِ من مختلفِ أنحاءِ العالمِ وبتوفّرِ البنيةِ التّحتيّةِ الرّائعةِ من عناصرِ السّلامةِ العامّةِ كمراكزِ الإطفاءِ</a:t>
          </a:r>
          <a:r>
            <a:rPr lang="ar-EG" sz="2200" kern="1200" dirty="0">
              <a:solidFill>
                <a:schemeClr val="tx1"/>
              </a:solidFill>
              <a:cs typeface="+mn-cs"/>
            </a:rPr>
            <a:t>.</a:t>
          </a:r>
          <a:r>
            <a:rPr lang="ar-SY" sz="2200" kern="1200" dirty="0">
              <a:solidFill>
                <a:schemeClr val="tx1"/>
              </a:solidFill>
              <a:cs typeface="+mn-cs"/>
            </a:rPr>
            <a:t> </a:t>
          </a:r>
          <a:endParaRPr lang="en-US" sz="2200" kern="1200" dirty="0">
            <a:solidFill>
              <a:schemeClr val="tx1"/>
            </a:solidFill>
            <a:cs typeface="+mn-cs"/>
          </a:endParaRPr>
        </a:p>
      </dsp:txBody>
      <dsp:txXfrm>
        <a:off x="0" y="2351591"/>
        <a:ext cx="6386602" cy="161122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9DE361-7CBE-4D87-AC8B-E3E27A42945D}">
      <dsp:nvSpPr>
        <dsp:cNvPr id="0" name=""/>
        <dsp:cNvSpPr/>
      </dsp:nvSpPr>
      <dsp:spPr>
        <a:xfrm>
          <a:off x="6897051" y="1273050"/>
          <a:ext cx="2296023" cy="96778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150000"/>
            </a:lnSpc>
            <a:spcBef>
              <a:spcPct val="0"/>
            </a:spcBef>
            <a:spcAft>
              <a:spcPct val="35000"/>
            </a:spcAft>
            <a:buFont typeface="Wingdings" panose="05000000000000000000" pitchFamily="2" charset="2"/>
            <a:buNone/>
          </a:pPr>
          <a:r>
            <a:rPr lang="ar-SA" sz="2200" b="1" kern="1200" dirty="0">
              <a:solidFill>
                <a:schemeClr val="tx1"/>
              </a:solidFill>
              <a:uFillTx/>
            </a:rPr>
            <a:t>الأنصابُ والمواقعُ التّاريخيّة</a:t>
          </a:r>
          <a:endParaRPr lang="en-US" sz="2200" kern="1200" dirty="0">
            <a:solidFill>
              <a:schemeClr val="tx1"/>
            </a:solidFill>
          </a:endParaRPr>
        </a:p>
      </dsp:txBody>
      <dsp:txXfrm>
        <a:off x="6897051" y="1273050"/>
        <a:ext cx="2296023" cy="967784"/>
      </dsp:txXfrm>
    </dsp:sp>
    <dsp:sp modelId="{A126C541-5BA7-4A5D-8BE3-E87263C5A190}">
      <dsp:nvSpPr>
        <dsp:cNvPr id="0" name=""/>
        <dsp:cNvSpPr/>
      </dsp:nvSpPr>
      <dsp:spPr>
        <a:xfrm rot="10800000">
          <a:off x="6437847" y="2833"/>
          <a:ext cx="459204" cy="3508218"/>
        </a:xfrm>
        <a:prstGeom prst="leftBrace">
          <a:avLst>
            <a:gd name="adj1" fmla="val 35000"/>
            <a:gd name="adj2" fmla="val 50000"/>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EDEDC72-6ED5-4A98-8B9C-DEA044BB9929}">
      <dsp:nvSpPr>
        <dsp:cNvPr id="0" name=""/>
        <dsp:cNvSpPr/>
      </dsp:nvSpPr>
      <dsp:spPr>
        <a:xfrm>
          <a:off x="8981" y="2833"/>
          <a:ext cx="6245183" cy="3508218"/>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228600" lvl="1" indent="-228600" algn="r" defTabSz="977900" rtl="1">
            <a:lnSpc>
              <a:spcPct val="100000"/>
            </a:lnSpc>
            <a:spcBef>
              <a:spcPct val="0"/>
            </a:spcBef>
            <a:spcAft>
              <a:spcPts val="0"/>
            </a:spcAft>
            <a:buChar char="•"/>
          </a:pPr>
          <a:r>
            <a:rPr lang="ar-SA" sz="2200" b="0" kern="1200" dirty="0">
              <a:solidFill>
                <a:schemeClr val="tx1"/>
              </a:solidFill>
            </a:rPr>
            <a:t>موقفُ باصاتِ الوفودِ وسياراتِ الزّوّار</a:t>
          </a:r>
          <a:r>
            <a:rPr lang="ar-SY" sz="2200" b="0" kern="1200" dirty="0">
              <a:solidFill>
                <a:schemeClr val="tx1"/>
              </a:solidFill>
            </a:rPr>
            <a:t>.</a:t>
          </a:r>
          <a:endParaRPr lang="en-US" sz="2200" b="0" kern="1200" dirty="0">
            <a:solidFill>
              <a:schemeClr val="tx1"/>
            </a:solidFill>
          </a:endParaRPr>
        </a:p>
        <a:p>
          <a:pPr marL="228600" lvl="1" indent="-228600" algn="r" defTabSz="977900" rtl="1">
            <a:lnSpc>
              <a:spcPct val="100000"/>
            </a:lnSpc>
            <a:spcBef>
              <a:spcPct val="0"/>
            </a:spcBef>
            <a:spcAft>
              <a:spcPts val="0"/>
            </a:spcAft>
            <a:buChar char="•"/>
          </a:pPr>
          <a:r>
            <a:rPr lang="ar-SA" sz="2200" b="0" kern="1200" dirty="0">
              <a:solidFill>
                <a:schemeClr val="tx1"/>
              </a:solidFill>
            </a:rPr>
            <a:t>موقعُ تجمّعِ الزّوّار</a:t>
          </a:r>
          <a:r>
            <a:rPr lang="ar-SY" sz="2200" b="0" kern="1200" dirty="0">
              <a:solidFill>
                <a:schemeClr val="tx1"/>
              </a:solidFill>
            </a:rPr>
            <a:t>.</a:t>
          </a:r>
          <a:endParaRPr lang="en-US" sz="2200" b="0" kern="1200" dirty="0">
            <a:solidFill>
              <a:schemeClr val="tx1"/>
            </a:solidFill>
          </a:endParaRPr>
        </a:p>
        <a:p>
          <a:pPr marL="228600" lvl="1" indent="-228600" algn="r" defTabSz="977900" rtl="1">
            <a:lnSpc>
              <a:spcPct val="100000"/>
            </a:lnSpc>
            <a:spcBef>
              <a:spcPct val="0"/>
            </a:spcBef>
            <a:spcAft>
              <a:spcPts val="0"/>
            </a:spcAft>
            <a:buChar char="•"/>
          </a:pPr>
          <a:r>
            <a:rPr lang="ar-SY" sz="2200" b="0" kern="1200" dirty="0">
              <a:solidFill>
                <a:schemeClr val="tx1"/>
              </a:solidFill>
            </a:rPr>
            <a:t>مسارُ الزّيارةِ ومساراتُ حرمِ الآثار.</a:t>
          </a:r>
          <a:endParaRPr lang="en-US" sz="2200" b="0" kern="1200" dirty="0">
            <a:solidFill>
              <a:schemeClr val="tx1"/>
            </a:solidFill>
          </a:endParaRPr>
        </a:p>
        <a:p>
          <a:pPr marL="228600" lvl="1" indent="-228600" algn="r" defTabSz="977900" rtl="1">
            <a:lnSpc>
              <a:spcPct val="100000"/>
            </a:lnSpc>
            <a:spcBef>
              <a:spcPct val="0"/>
            </a:spcBef>
            <a:spcAft>
              <a:spcPts val="0"/>
            </a:spcAft>
            <a:buChar char="•"/>
          </a:pPr>
          <a:r>
            <a:rPr lang="ar-SA" sz="2200" b="0" kern="1200" dirty="0">
              <a:solidFill>
                <a:schemeClr val="tx1"/>
              </a:solidFill>
            </a:rPr>
            <a:t>الأدراجُ والمنحدرات</a:t>
          </a:r>
          <a:r>
            <a:rPr lang="ar-SY" sz="2200" b="0" kern="1200" dirty="0">
              <a:solidFill>
                <a:schemeClr val="tx1"/>
              </a:solidFill>
            </a:rPr>
            <a:t>.</a:t>
          </a:r>
          <a:endParaRPr lang="en-US" sz="2200" b="0" kern="1200" dirty="0">
            <a:solidFill>
              <a:schemeClr val="tx1"/>
            </a:solidFill>
          </a:endParaRPr>
        </a:p>
        <a:p>
          <a:pPr marL="228600" lvl="1" indent="-228600" algn="r" defTabSz="977900" rtl="1">
            <a:lnSpc>
              <a:spcPct val="100000"/>
            </a:lnSpc>
            <a:spcBef>
              <a:spcPct val="0"/>
            </a:spcBef>
            <a:spcAft>
              <a:spcPts val="0"/>
            </a:spcAft>
            <a:buChar char="•"/>
          </a:pPr>
          <a:r>
            <a:rPr lang="ar-SY" sz="2200" b="0" kern="1200" dirty="0">
              <a:solidFill>
                <a:schemeClr val="tx1"/>
              </a:solidFill>
            </a:rPr>
            <a:t>ال</a:t>
          </a:r>
          <a:r>
            <a:rPr lang="ar-SA" sz="2200" b="0" kern="1200" dirty="0">
              <a:solidFill>
                <a:schemeClr val="tx1"/>
              </a:solidFill>
            </a:rPr>
            <a:t>تّحديدُ و</a:t>
          </a:r>
          <a:r>
            <a:rPr lang="ar-SY" sz="2200" b="0" kern="1200" dirty="0">
              <a:solidFill>
                <a:schemeClr val="tx1"/>
              </a:solidFill>
            </a:rPr>
            <a:t>ال</a:t>
          </a:r>
          <a:r>
            <a:rPr lang="ar-SA" sz="2200" b="0" kern="1200" dirty="0">
              <a:solidFill>
                <a:schemeClr val="tx1"/>
              </a:solidFill>
            </a:rPr>
            <a:t>حماية</a:t>
          </a:r>
          <a:r>
            <a:rPr lang="ar-SY" sz="2200" b="0" kern="1200" dirty="0">
              <a:solidFill>
                <a:schemeClr val="tx1"/>
              </a:solidFill>
            </a:rPr>
            <a:t>.</a:t>
          </a:r>
          <a:endParaRPr lang="en-US" sz="2200" b="0" kern="1200" dirty="0">
            <a:solidFill>
              <a:schemeClr val="tx1"/>
            </a:solidFill>
          </a:endParaRPr>
        </a:p>
        <a:p>
          <a:pPr marL="228600" lvl="1" indent="-228600" algn="r" defTabSz="977900" rtl="1">
            <a:lnSpc>
              <a:spcPct val="100000"/>
            </a:lnSpc>
            <a:spcBef>
              <a:spcPct val="0"/>
            </a:spcBef>
            <a:spcAft>
              <a:spcPts val="0"/>
            </a:spcAft>
            <a:buChar char="•"/>
          </a:pPr>
          <a:r>
            <a:rPr lang="ar-SA" sz="2200" b="0" kern="1200" dirty="0">
              <a:solidFill>
                <a:schemeClr val="tx1"/>
              </a:solidFill>
            </a:rPr>
            <a:t>مركزُ </a:t>
          </a:r>
          <a:r>
            <a:rPr lang="ar-SY" sz="2200" b="0" kern="1200" dirty="0">
              <a:solidFill>
                <a:schemeClr val="tx1"/>
              </a:solidFill>
            </a:rPr>
            <a:t>ال</a:t>
          </a:r>
          <a:r>
            <a:rPr lang="ar-SA" sz="2200" b="0" kern="1200" dirty="0">
              <a:solidFill>
                <a:schemeClr val="tx1"/>
              </a:solidFill>
            </a:rPr>
            <a:t>استعلاماتِ </a:t>
          </a:r>
          <a:r>
            <a:rPr lang="ar-SY" sz="2200" b="0" kern="1200" dirty="0">
              <a:solidFill>
                <a:schemeClr val="tx1"/>
              </a:solidFill>
            </a:rPr>
            <a:t>ال</a:t>
          </a:r>
          <a:r>
            <a:rPr lang="ar-SA" sz="2200" b="0" kern="1200" dirty="0">
              <a:solidFill>
                <a:schemeClr val="tx1"/>
              </a:solidFill>
            </a:rPr>
            <a:t>سّياحيُّ</a:t>
          </a:r>
          <a:r>
            <a:rPr lang="ar-SY" sz="2200" b="0" kern="1200" dirty="0">
              <a:solidFill>
                <a:schemeClr val="tx1"/>
              </a:solidFill>
            </a:rPr>
            <a:t> وقطعِ التّذاكر.</a:t>
          </a:r>
          <a:endParaRPr lang="en-US" sz="2200" b="0" kern="1200" dirty="0">
            <a:solidFill>
              <a:schemeClr val="tx1"/>
            </a:solidFill>
          </a:endParaRPr>
        </a:p>
        <a:p>
          <a:pPr marL="228600" lvl="1" indent="-228600" algn="r" defTabSz="977900" rtl="1">
            <a:lnSpc>
              <a:spcPct val="100000"/>
            </a:lnSpc>
            <a:spcBef>
              <a:spcPct val="0"/>
            </a:spcBef>
            <a:spcAft>
              <a:spcPts val="0"/>
            </a:spcAft>
            <a:buChar char="•"/>
          </a:pPr>
          <a:r>
            <a:rPr lang="ar-SA" sz="2200" b="0" kern="1200" dirty="0">
              <a:solidFill>
                <a:schemeClr val="tx1"/>
              </a:solidFill>
            </a:rPr>
            <a:t>الخدماتُ العامّة</a:t>
          </a:r>
          <a:r>
            <a:rPr lang="ar-SY" sz="2200" b="0" kern="1200" dirty="0">
              <a:solidFill>
                <a:schemeClr val="tx1"/>
              </a:solidFill>
            </a:rPr>
            <a:t>.</a:t>
          </a:r>
          <a:endParaRPr lang="en-US" sz="2200" b="0" kern="1200" dirty="0">
            <a:solidFill>
              <a:schemeClr val="tx1"/>
            </a:solidFill>
          </a:endParaRPr>
        </a:p>
        <a:p>
          <a:pPr marL="228600" lvl="1" indent="-228600" algn="r" defTabSz="977900" rtl="1">
            <a:lnSpc>
              <a:spcPct val="100000"/>
            </a:lnSpc>
            <a:spcBef>
              <a:spcPct val="0"/>
            </a:spcBef>
            <a:spcAft>
              <a:spcPts val="0"/>
            </a:spcAft>
            <a:buChar char="•"/>
          </a:pPr>
          <a:r>
            <a:rPr lang="ar-SY" sz="2200" b="0" kern="1200" dirty="0">
              <a:solidFill>
                <a:schemeClr val="tx1"/>
              </a:solidFill>
            </a:rPr>
            <a:t>أ</a:t>
          </a:r>
          <a:r>
            <a:rPr lang="ar-SA" sz="2200" b="0" kern="1200" dirty="0">
              <a:solidFill>
                <a:schemeClr val="tx1"/>
              </a:solidFill>
            </a:rPr>
            <a:t>سواقُ المهنِ اليدويّةِ</a:t>
          </a:r>
          <a:r>
            <a:rPr lang="ar-SY" sz="2200" b="0" kern="1200" dirty="0">
              <a:solidFill>
                <a:schemeClr val="tx1"/>
              </a:solidFill>
            </a:rPr>
            <a:t> والحرفِ التّقليديّة.</a:t>
          </a:r>
          <a:r>
            <a:rPr lang="en-US" sz="2200" b="0" kern="1200" dirty="0">
              <a:solidFill>
                <a:schemeClr val="tx1"/>
              </a:solidFill>
            </a:rPr>
            <a:t> </a:t>
          </a:r>
        </a:p>
        <a:p>
          <a:pPr marL="228600" lvl="1" indent="-228600" algn="r" defTabSz="977900" rtl="1">
            <a:lnSpc>
              <a:spcPct val="100000"/>
            </a:lnSpc>
            <a:spcBef>
              <a:spcPct val="0"/>
            </a:spcBef>
            <a:spcAft>
              <a:spcPts val="0"/>
            </a:spcAft>
            <a:buChar char="•"/>
          </a:pPr>
          <a:r>
            <a:rPr lang="ar-SY" sz="2200" b="0" kern="1200" dirty="0">
              <a:solidFill>
                <a:schemeClr val="tx1"/>
              </a:solidFill>
            </a:rPr>
            <a:t>أعمالُ التّرميم.</a:t>
          </a:r>
          <a:endParaRPr lang="en-US" sz="2200" b="0" kern="1200" dirty="0">
            <a:solidFill>
              <a:schemeClr val="tx1"/>
            </a:solidFill>
          </a:endParaRPr>
        </a:p>
        <a:p>
          <a:pPr marL="228600" lvl="1" indent="-228600" algn="r" defTabSz="977900" rtl="1">
            <a:lnSpc>
              <a:spcPct val="100000"/>
            </a:lnSpc>
            <a:spcBef>
              <a:spcPct val="0"/>
            </a:spcBef>
            <a:spcAft>
              <a:spcPts val="0"/>
            </a:spcAft>
            <a:buChar char="•"/>
          </a:pPr>
          <a:r>
            <a:rPr lang="ar-SY" sz="2200" b="0" kern="1200" dirty="0">
              <a:solidFill>
                <a:schemeClr val="tx1"/>
              </a:solidFill>
            </a:rPr>
            <a:t>الإنارة.</a:t>
          </a:r>
          <a:endParaRPr lang="en-US" sz="2200" b="0" kern="1200" dirty="0">
            <a:solidFill>
              <a:schemeClr val="tx1"/>
            </a:solidFill>
          </a:endParaRPr>
        </a:p>
      </dsp:txBody>
      <dsp:txXfrm>
        <a:off x="8981" y="2833"/>
        <a:ext cx="6245183" cy="350821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9DE361-7CBE-4D87-AC8B-E3E27A42945D}">
      <dsp:nvSpPr>
        <dsp:cNvPr id="0" name=""/>
        <dsp:cNvSpPr/>
      </dsp:nvSpPr>
      <dsp:spPr>
        <a:xfrm>
          <a:off x="6536376" y="183941"/>
          <a:ext cx="2178792"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150000"/>
            </a:lnSpc>
            <a:spcBef>
              <a:spcPct val="0"/>
            </a:spcBef>
            <a:spcAft>
              <a:spcPct val="35000"/>
            </a:spcAft>
            <a:buFont typeface="Wingdings" panose="05000000000000000000" pitchFamily="2" charset="2"/>
            <a:buNone/>
          </a:pPr>
          <a:r>
            <a:rPr lang="ar-JO" sz="2200" b="1" kern="1200" dirty="0">
              <a:solidFill>
                <a:schemeClr val="tx1"/>
              </a:solidFill>
              <a:uFillTx/>
            </a:rPr>
            <a:t>القلاع</a:t>
          </a:r>
          <a:endParaRPr lang="en-US" sz="2200" b="1" kern="1200" dirty="0">
            <a:solidFill>
              <a:schemeClr val="tx1"/>
            </a:solidFill>
          </a:endParaRPr>
        </a:p>
      </dsp:txBody>
      <dsp:txXfrm>
        <a:off x="6536376" y="183941"/>
        <a:ext cx="2178792" cy="1287000"/>
      </dsp:txXfrm>
    </dsp:sp>
    <dsp:sp modelId="{A126C541-5BA7-4A5D-8BE3-E87263C5A190}">
      <dsp:nvSpPr>
        <dsp:cNvPr id="0" name=""/>
        <dsp:cNvSpPr/>
      </dsp:nvSpPr>
      <dsp:spPr>
        <a:xfrm rot="10800000">
          <a:off x="6100618" y="183941"/>
          <a:ext cx="435758" cy="1287000"/>
        </a:xfrm>
        <a:prstGeom prst="leftBrace">
          <a:avLst>
            <a:gd name="adj1" fmla="val 35000"/>
            <a:gd name="adj2" fmla="val 50000"/>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EDEDC72-6ED5-4A98-8B9C-DEA044BB9929}">
      <dsp:nvSpPr>
        <dsp:cNvPr id="0" name=""/>
        <dsp:cNvSpPr/>
      </dsp:nvSpPr>
      <dsp:spPr>
        <a:xfrm>
          <a:off x="0" y="183941"/>
          <a:ext cx="5926314" cy="1287000"/>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228600" lvl="1" indent="-228600" algn="r" defTabSz="977900" rtl="1">
            <a:lnSpc>
              <a:spcPct val="150000"/>
            </a:lnSpc>
            <a:spcBef>
              <a:spcPct val="0"/>
            </a:spcBef>
            <a:spcAft>
              <a:spcPct val="15000"/>
            </a:spcAft>
            <a:buChar char="•"/>
          </a:pPr>
          <a:r>
            <a:rPr lang="ar-SA" sz="2200" kern="1200" dirty="0">
              <a:solidFill>
                <a:schemeClr val="tx1"/>
              </a:solidFill>
            </a:rPr>
            <a:t>الحصونُ المُحَصَّنةُ بالبناءِ الرّائعِ والتّذكاريِّ</a:t>
          </a:r>
          <a:r>
            <a:rPr lang="ar-SY" sz="2200" kern="1200" dirty="0">
              <a:solidFill>
                <a:schemeClr val="tx1"/>
              </a:solidFill>
            </a:rPr>
            <a:t>.</a:t>
          </a:r>
          <a:endParaRPr lang="en-US" sz="2200" kern="1200" dirty="0">
            <a:solidFill>
              <a:schemeClr val="tx1"/>
            </a:solidFill>
          </a:endParaRPr>
        </a:p>
        <a:p>
          <a:pPr marL="228600" lvl="1" indent="-228600" algn="r" defTabSz="977900" rtl="1">
            <a:lnSpc>
              <a:spcPct val="150000"/>
            </a:lnSpc>
            <a:spcBef>
              <a:spcPct val="0"/>
            </a:spcBef>
            <a:spcAft>
              <a:spcPct val="15000"/>
            </a:spcAft>
            <a:buChar char="•"/>
          </a:pPr>
          <a:r>
            <a:rPr lang="ar-SA" sz="2200" kern="1200" dirty="0">
              <a:solidFill>
                <a:schemeClr val="tx1"/>
              </a:solidFill>
            </a:rPr>
            <a:t>وهي مهيّأةٌ للزّيارةِ السّياحيّةِ بشروطِ الأمانِ والحفاظ</a:t>
          </a:r>
          <a:r>
            <a:rPr lang="ar-SY" sz="2200" kern="1200" dirty="0">
              <a:solidFill>
                <a:schemeClr val="tx1"/>
              </a:solidFill>
            </a:rPr>
            <a:t>.</a:t>
          </a:r>
          <a:endParaRPr lang="en-US" sz="2200" kern="1200" dirty="0">
            <a:solidFill>
              <a:schemeClr val="tx1"/>
            </a:solidFill>
          </a:endParaRPr>
        </a:p>
      </dsp:txBody>
      <dsp:txXfrm>
        <a:off x="0" y="183941"/>
        <a:ext cx="5926314" cy="1287000"/>
      </dsp:txXfrm>
    </dsp:sp>
    <dsp:sp modelId="{570FCDAC-EFA1-4CFB-9498-89DFA7F94522}">
      <dsp:nvSpPr>
        <dsp:cNvPr id="0" name=""/>
        <dsp:cNvSpPr/>
      </dsp:nvSpPr>
      <dsp:spPr>
        <a:xfrm>
          <a:off x="6536376" y="2107129"/>
          <a:ext cx="2178792"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150000"/>
            </a:lnSpc>
            <a:spcBef>
              <a:spcPct val="0"/>
            </a:spcBef>
            <a:spcAft>
              <a:spcPct val="35000"/>
            </a:spcAft>
            <a:buFont typeface="Wingdings" panose="05000000000000000000" pitchFamily="2" charset="2"/>
            <a:buNone/>
          </a:pPr>
          <a:r>
            <a:rPr lang="ar-SA" sz="2200" b="1" kern="1200" dirty="0">
              <a:solidFill>
                <a:schemeClr val="tx1"/>
              </a:solidFill>
              <a:uFillTx/>
            </a:rPr>
            <a:t>المتاحف </a:t>
          </a:r>
          <a:endParaRPr lang="en-US" sz="2200" kern="1200" dirty="0">
            <a:solidFill>
              <a:schemeClr val="tx1"/>
            </a:solidFill>
          </a:endParaRPr>
        </a:p>
      </dsp:txBody>
      <dsp:txXfrm>
        <a:off x="6536376" y="2107129"/>
        <a:ext cx="2178792" cy="1287000"/>
      </dsp:txXfrm>
    </dsp:sp>
    <dsp:sp modelId="{EBBD7467-77BB-47AB-95A2-07799655F21E}">
      <dsp:nvSpPr>
        <dsp:cNvPr id="0" name=""/>
        <dsp:cNvSpPr/>
      </dsp:nvSpPr>
      <dsp:spPr>
        <a:xfrm rot="10800000">
          <a:off x="6100618" y="1704941"/>
          <a:ext cx="435758" cy="2091375"/>
        </a:xfrm>
        <a:prstGeom prst="leftBrace">
          <a:avLst>
            <a:gd name="adj1" fmla="val 35000"/>
            <a:gd name="adj2" fmla="val 50000"/>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18ABDE1-8160-4399-9083-1870C200544C}">
      <dsp:nvSpPr>
        <dsp:cNvPr id="0" name=""/>
        <dsp:cNvSpPr/>
      </dsp:nvSpPr>
      <dsp:spPr>
        <a:xfrm>
          <a:off x="0" y="1704941"/>
          <a:ext cx="5926314" cy="2091375"/>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228600" lvl="1" indent="-228600" algn="r" defTabSz="977900" rtl="1">
            <a:lnSpc>
              <a:spcPct val="150000"/>
            </a:lnSpc>
            <a:spcBef>
              <a:spcPct val="0"/>
            </a:spcBef>
            <a:spcAft>
              <a:spcPct val="15000"/>
            </a:spcAft>
            <a:buChar char="•"/>
          </a:pPr>
          <a:r>
            <a:rPr lang="ar-SA" sz="2200" kern="1200" dirty="0">
              <a:solidFill>
                <a:schemeClr val="tx1"/>
              </a:solidFill>
            </a:rPr>
            <a:t>تمتلكُ اليونانُ متاحفَ ذاتَ تصنيفاتٍ متنوّعةٍ كالمتاحفِ الأثريّةِ العامّةِ والتّخصّصيّةِ بحقبٍ معيّنةٍ والمتاحفِ الشّعبيّةِ ومتاحفِ الفنِّ ومعارضِ الصّورِ ومتاحفِ الموسيقا والعلومِ الطّبيعيّةِ والتّقنيةِ وغيرُها الكثير.</a:t>
          </a:r>
          <a:endParaRPr lang="en-US" sz="2200" kern="1200" dirty="0">
            <a:solidFill>
              <a:schemeClr val="tx1"/>
            </a:solidFill>
          </a:endParaRPr>
        </a:p>
      </dsp:txBody>
      <dsp:txXfrm>
        <a:off x="0" y="1704941"/>
        <a:ext cx="5926314" cy="2091375"/>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9DE361-7CBE-4D87-AC8B-E3E27A42945D}">
      <dsp:nvSpPr>
        <dsp:cNvPr id="0" name=""/>
        <dsp:cNvSpPr/>
      </dsp:nvSpPr>
      <dsp:spPr>
        <a:xfrm>
          <a:off x="7052953" y="488044"/>
          <a:ext cx="2350984" cy="79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120000"/>
            </a:lnSpc>
            <a:spcBef>
              <a:spcPct val="0"/>
            </a:spcBef>
            <a:spcAft>
              <a:spcPct val="35000"/>
            </a:spcAft>
            <a:buFont typeface="Wingdings" panose="05000000000000000000" pitchFamily="2" charset="2"/>
            <a:buNone/>
          </a:pPr>
          <a:r>
            <a:rPr lang="ar-SA" sz="2200" b="1" kern="1200" dirty="0">
              <a:solidFill>
                <a:schemeClr val="tx1"/>
              </a:solidFill>
              <a:uFillTx/>
            </a:rPr>
            <a:t>متاحفُ مترو الأنفاق </a:t>
          </a:r>
          <a:endParaRPr lang="en-US" sz="2200" kern="1200" dirty="0">
            <a:solidFill>
              <a:schemeClr val="tx1"/>
            </a:solidFill>
          </a:endParaRPr>
        </a:p>
      </dsp:txBody>
      <dsp:txXfrm>
        <a:off x="7052953" y="488044"/>
        <a:ext cx="2350984" cy="792000"/>
      </dsp:txXfrm>
    </dsp:sp>
    <dsp:sp modelId="{A126C541-5BA7-4A5D-8BE3-E87263C5A190}">
      <dsp:nvSpPr>
        <dsp:cNvPr id="0" name=""/>
        <dsp:cNvSpPr/>
      </dsp:nvSpPr>
      <dsp:spPr>
        <a:xfrm rot="10800000">
          <a:off x="6582756" y="17794"/>
          <a:ext cx="470196" cy="1732500"/>
        </a:xfrm>
        <a:prstGeom prst="leftBrace">
          <a:avLst>
            <a:gd name="adj1" fmla="val 35000"/>
            <a:gd name="adj2" fmla="val 50000"/>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EDEDC72-6ED5-4A98-8B9C-DEA044BB9929}">
      <dsp:nvSpPr>
        <dsp:cNvPr id="0" name=""/>
        <dsp:cNvSpPr/>
      </dsp:nvSpPr>
      <dsp:spPr>
        <a:xfrm>
          <a:off x="0" y="17794"/>
          <a:ext cx="6394677" cy="1732500"/>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228600" lvl="1" indent="-228600" algn="r" defTabSz="977900" rtl="1">
            <a:lnSpc>
              <a:spcPct val="120000"/>
            </a:lnSpc>
            <a:spcBef>
              <a:spcPct val="0"/>
            </a:spcBef>
            <a:spcAft>
              <a:spcPct val="15000"/>
            </a:spcAft>
            <a:buChar char="•"/>
          </a:pPr>
          <a:r>
            <a:rPr lang="ar-SA" sz="2200" kern="1200" dirty="0">
              <a:solidFill>
                <a:schemeClr val="tx1"/>
              </a:solidFill>
            </a:rPr>
            <a:t>التّنقيبُ المرتَّبُ أثناءَ عمليّاتِ الحفرِ لمترو الأنفاقِ أظهرَ الكثيرَ منَ اللّقى الأثريّةِ من حيثُ المصنوعاتِ اليدويّةِ مِن الفتراتِ المختلفةِ مِنَ الحضارةِ الإغريقيّة</a:t>
          </a:r>
          <a:r>
            <a:rPr lang="ar-SY" sz="2200" kern="1200" dirty="0">
              <a:solidFill>
                <a:schemeClr val="tx1"/>
              </a:solidFill>
            </a:rPr>
            <a:t>، </a:t>
          </a:r>
          <a:r>
            <a:rPr lang="ar-SA" sz="2200" kern="1200" dirty="0">
              <a:solidFill>
                <a:schemeClr val="tx1"/>
              </a:solidFill>
            </a:rPr>
            <a:t>البيزنطيّة</a:t>
          </a:r>
          <a:r>
            <a:rPr lang="ar-SY" sz="2200" kern="1200" dirty="0">
              <a:solidFill>
                <a:schemeClr val="tx1"/>
              </a:solidFill>
            </a:rPr>
            <a:t>،</a:t>
          </a:r>
          <a:r>
            <a:rPr lang="ar-SA" sz="2200" kern="1200" dirty="0">
              <a:solidFill>
                <a:schemeClr val="tx1"/>
              </a:solidFill>
            </a:rPr>
            <a:t> إلى اللّغةِ اليونانيّةِ الكلاسيكيّةِ، وما قَبْلَ التّاريخ</a:t>
          </a:r>
          <a:r>
            <a:rPr lang="ar-SY" sz="2200" kern="1200" dirty="0">
              <a:solidFill>
                <a:schemeClr val="tx1"/>
              </a:solidFill>
            </a:rPr>
            <a:t>.</a:t>
          </a:r>
          <a:endParaRPr lang="en-US" sz="2200" kern="1200" dirty="0">
            <a:solidFill>
              <a:schemeClr val="tx1"/>
            </a:solidFill>
          </a:endParaRPr>
        </a:p>
      </dsp:txBody>
      <dsp:txXfrm>
        <a:off x="0" y="17794"/>
        <a:ext cx="6394677" cy="1732500"/>
      </dsp:txXfrm>
    </dsp:sp>
    <dsp:sp modelId="{570FCDAC-EFA1-4CFB-9498-89DFA7F94522}">
      <dsp:nvSpPr>
        <dsp:cNvPr id="0" name=""/>
        <dsp:cNvSpPr/>
      </dsp:nvSpPr>
      <dsp:spPr>
        <a:xfrm>
          <a:off x="7052953" y="2534700"/>
          <a:ext cx="2350984" cy="891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120000"/>
            </a:lnSpc>
            <a:spcBef>
              <a:spcPct val="0"/>
            </a:spcBef>
            <a:spcAft>
              <a:spcPct val="35000"/>
            </a:spcAft>
            <a:buFont typeface="Wingdings" panose="05000000000000000000" pitchFamily="2" charset="2"/>
            <a:buNone/>
          </a:pPr>
          <a:r>
            <a:rPr lang="ar-SA" sz="2200" b="1" kern="1200" dirty="0">
              <a:solidFill>
                <a:schemeClr val="tx1"/>
              </a:solidFill>
              <a:uFillTx/>
            </a:rPr>
            <a:t>القبورُ الملكيّةُ في إيجيا – فرجينيا</a:t>
          </a:r>
          <a:endParaRPr lang="en-US" sz="2200" kern="1200" dirty="0">
            <a:solidFill>
              <a:schemeClr val="tx1"/>
            </a:solidFill>
          </a:endParaRPr>
        </a:p>
      </dsp:txBody>
      <dsp:txXfrm>
        <a:off x="7052953" y="2534700"/>
        <a:ext cx="2350984" cy="891000"/>
      </dsp:txXfrm>
    </dsp:sp>
    <dsp:sp modelId="{EBBD7467-77BB-47AB-95A2-07799655F21E}">
      <dsp:nvSpPr>
        <dsp:cNvPr id="0" name=""/>
        <dsp:cNvSpPr/>
      </dsp:nvSpPr>
      <dsp:spPr>
        <a:xfrm rot="10800000">
          <a:off x="6582756" y="1894294"/>
          <a:ext cx="470196" cy="2171812"/>
        </a:xfrm>
        <a:prstGeom prst="leftBrace">
          <a:avLst>
            <a:gd name="adj1" fmla="val 35000"/>
            <a:gd name="adj2" fmla="val 50000"/>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18ABDE1-8160-4399-9083-1870C200544C}">
      <dsp:nvSpPr>
        <dsp:cNvPr id="0" name=""/>
        <dsp:cNvSpPr/>
      </dsp:nvSpPr>
      <dsp:spPr>
        <a:xfrm>
          <a:off x="0" y="1894294"/>
          <a:ext cx="6394677" cy="2171812"/>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228600" lvl="1" indent="-228600" algn="r" defTabSz="977900" rtl="1">
            <a:lnSpc>
              <a:spcPct val="120000"/>
            </a:lnSpc>
            <a:spcBef>
              <a:spcPct val="0"/>
            </a:spcBef>
            <a:spcAft>
              <a:spcPct val="15000"/>
            </a:spcAft>
            <a:buChar char="•"/>
          </a:pPr>
          <a:r>
            <a:rPr lang="ar-SA" sz="2200" kern="1200" dirty="0">
              <a:solidFill>
                <a:schemeClr val="tx1"/>
              </a:solidFill>
            </a:rPr>
            <a:t>شكلٌ جديدٌ من أشكالِ المتاحف، واقتراحٌ مبتكَرٌ لعرضِ الاكتشافاتِ في موقعِ التّنقيب. </a:t>
          </a:r>
          <a:endParaRPr lang="en-US" sz="2200" kern="1200" dirty="0">
            <a:solidFill>
              <a:schemeClr val="tx1"/>
            </a:solidFill>
          </a:endParaRPr>
        </a:p>
        <a:p>
          <a:pPr marL="228600" lvl="1" indent="-228600" algn="r" defTabSz="977900" rtl="1">
            <a:lnSpc>
              <a:spcPct val="120000"/>
            </a:lnSpc>
            <a:spcBef>
              <a:spcPct val="0"/>
            </a:spcBef>
            <a:spcAft>
              <a:spcPct val="15000"/>
            </a:spcAft>
            <a:buChar char="•"/>
          </a:pPr>
          <a:r>
            <a:rPr lang="ar-SY" sz="2200" kern="1200" dirty="0">
              <a:solidFill>
                <a:schemeClr val="tx1"/>
              </a:solidFill>
            </a:rPr>
            <a:t>تتجلّى عظمةُ المكانِ </a:t>
          </a:r>
          <a:r>
            <a:rPr lang="ar-SA" sz="2200" kern="1200" dirty="0">
              <a:solidFill>
                <a:schemeClr val="tx1"/>
              </a:solidFill>
            </a:rPr>
            <a:t>ببقايا القصرِ المزيَّنِ بسخاءٍ بالفسيفساءِ والجصِّ المصبوغِ وبالسّلسلةِ الرّائعةِ للقبورِ الملكيّةِ المتوضِّعةِ تحتَ الرّبوةِ العظيمةِ لفيرجينا الّتي اكتُشِفَتْ في 1977 من قِبَلِ أندرونيكوس.</a:t>
          </a:r>
          <a:r>
            <a:rPr lang="en-US" sz="2200" kern="1200" dirty="0">
              <a:solidFill>
                <a:schemeClr val="tx1"/>
              </a:solidFill>
            </a:rPr>
            <a:t> </a:t>
          </a:r>
        </a:p>
      </dsp:txBody>
      <dsp:txXfrm>
        <a:off x="0" y="1894294"/>
        <a:ext cx="6394677" cy="217181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9DE361-7CBE-4D87-AC8B-E3E27A42945D}">
      <dsp:nvSpPr>
        <dsp:cNvPr id="0" name=""/>
        <dsp:cNvSpPr/>
      </dsp:nvSpPr>
      <dsp:spPr>
        <a:xfrm>
          <a:off x="6767945" y="586129"/>
          <a:ext cx="2255981"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120000"/>
            </a:lnSpc>
            <a:spcBef>
              <a:spcPct val="0"/>
            </a:spcBef>
            <a:spcAft>
              <a:spcPct val="35000"/>
            </a:spcAft>
            <a:buFont typeface="Wingdings" panose="05000000000000000000" pitchFamily="2" charset="2"/>
            <a:buNone/>
          </a:pPr>
          <a:r>
            <a:rPr lang="ar-EG" sz="2200" b="1" kern="1200" dirty="0">
              <a:solidFill>
                <a:schemeClr val="tx1"/>
              </a:solidFill>
              <a:uFillTx/>
              <a:cs typeface="+mn-cs"/>
            </a:rPr>
            <a:t>الأنشطة والمهرجانات الثقافية</a:t>
          </a:r>
          <a:endParaRPr lang="en-US" sz="2200" kern="1200" dirty="0">
            <a:solidFill>
              <a:schemeClr val="tx1"/>
            </a:solidFill>
            <a:cs typeface="+mn-cs"/>
          </a:endParaRPr>
        </a:p>
      </dsp:txBody>
      <dsp:txXfrm>
        <a:off x="6767945" y="586129"/>
        <a:ext cx="2255981" cy="1287000"/>
      </dsp:txXfrm>
    </dsp:sp>
    <dsp:sp modelId="{A126C541-5BA7-4A5D-8BE3-E87263C5A190}">
      <dsp:nvSpPr>
        <dsp:cNvPr id="0" name=""/>
        <dsp:cNvSpPr/>
      </dsp:nvSpPr>
      <dsp:spPr>
        <a:xfrm rot="10800000">
          <a:off x="6316748" y="163832"/>
          <a:ext cx="451196" cy="2131593"/>
        </a:xfrm>
        <a:prstGeom prst="leftBrace">
          <a:avLst>
            <a:gd name="adj1" fmla="val 35000"/>
            <a:gd name="adj2" fmla="val 50000"/>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EDEDC72-6ED5-4A98-8B9C-DEA044BB9929}">
      <dsp:nvSpPr>
        <dsp:cNvPr id="0" name=""/>
        <dsp:cNvSpPr/>
      </dsp:nvSpPr>
      <dsp:spPr>
        <a:xfrm>
          <a:off x="0" y="163832"/>
          <a:ext cx="6136270" cy="2131593"/>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228600" lvl="1" indent="-228600" algn="justLow" defTabSz="977900" rtl="1">
            <a:lnSpc>
              <a:spcPct val="120000"/>
            </a:lnSpc>
            <a:spcBef>
              <a:spcPct val="0"/>
            </a:spcBef>
            <a:spcAft>
              <a:spcPct val="15000"/>
            </a:spcAft>
            <a:buChar char="•"/>
          </a:pPr>
          <a:r>
            <a:rPr lang="ar-SA" sz="2200" kern="1200" dirty="0">
              <a:solidFill>
                <a:schemeClr val="tx1"/>
              </a:solidFill>
              <a:cs typeface="+mn-cs"/>
            </a:rPr>
            <a:t>اليونانُ بلدٌ </a:t>
          </a:r>
          <a:r>
            <a:rPr lang="ar-SY" sz="2200" kern="1200" dirty="0">
              <a:solidFill>
                <a:schemeClr val="tx1"/>
              </a:solidFill>
              <a:cs typeface="+mn-cs"/>
            </a:rPr>
            <a:t>لهُ</a:t>
          </a:r>
          <a:r>
            <a:rPr lang="ar-SA" sz="2200" kern="1200" dirty="0">
              <a:solidFill>
                <a:schemeClr val="tx1"/>
              </a:solidFill>
              <a:cs typeface="+mn-cs"/>
            </a:rPr>
            <a:t> ثروةٌ واسعةٌ مِنَ التّقليدِ والفولكلورِ الثّقافيِّ. لذا</a:t>
          </a:r>
          <a:r>
            <a:rPr lang="ar-SY" sz="2200" kern="1200" dirty="0">
              <a:solidFill>
                <a:schemeClr val="tx1"/>
              </a:solidFill>
              <a:cs typeface="+mn-cs"/>
            </a:rPr>
            <a:t> كانَ</a:t>
          </a:r>
          <a:r>
            <a:rPr lang="ar-SA" sz="2200" kern="1200" dirty="0">
              <a:solidFill>
                <a:schemeClr val="tx1"/>
              </a:solidFill>
              <a:cs typeface="+mn-cs"/>
            </a:rPr>
            <a:t> لَهُ العديدُ مِنَ الفرصِ لإغْناءِ سفراتِ</a:t>
          </a:r>
          <a:r>
            <a:rPr lang="ar-SY" sz="2200" kern="1200" dirty="0">
              <a:solidFill>
                <a:schemeClr val="tx1"/>
              </a:solidFill>
              <a:cs typeface="+mn-cs"/>
            </a:rPr>
            <a:t> ا</a:t>
          </a:r>
          <a:r>
            <a:rPr lang="ar-SA" sz="2200" kern="1200" dirty="0">
              <a:solidFill>
                <a:schemeClr val="tx1"/>
              </a:solidFill>
              <a:cs typeface="+mn-cs"/>
            </a:rPr>
            <a:t>لزوّارِ لحُضُورِ </a:t>
          </a:r>
          <a:r>
            <a:rPr lang="ar-SY" sz="2200" kern="1200" dirty="0">
              <a:solidFill>
                <a:schemeClr val="tx1"/>
              </a:solidFill>
              <a:cs typeface="+mn-cs"/>
            </a:rPr>
            <a:t>مختلفِ الفعاليّاتِ</a:t>
          </a:r>
          <a:r>
            <a:rPr lang="ar-SA" sz="2200" kern="1200" dirty="0">
              <a:solidFill>
                <a:schemeClr val="tx1"/>
              </a:solidFill>
              <a:cs typeface="+mn-cs"/>
            </a:rPr>
            <a:t> الثّقافيّةِ المُخْتَلِفةِ أَو أحداثِ الألعابِ الرّياضيّةِ </a:t>
          </a:r>
          <a:r>
            <a:rPr lang="ar-SY" sz="2200" kern="1200" dirty="0">
              <a:solidFill>
                <a:schemeClr val="tx1"/>
              </a:solidFill>
              <a:cs typeface="+mn-cs"/>
            </a:rPr>
            <a:t>أو</a:t>
          </a:r>
          <a:r>
            <a:rPr lang="ar-SA" sz="2200" kern="1200" dirty="0">
              <a:solidFill>
                <a:schemeClr val="tx1"/>
              </a:solidFill>
              <a:cs typeface="+mn-cs"/>
            </a:rPr>
            <a:t> للمُشَارَكَةِ في الأعيادِ الّتي في أغلبِ الأحيانِ مُرتَبَطةٌ بسِحْرِ العاداتِ والتّعرّفِ على تراثِ الفولكلورِ اليونان</a:t>
          </a:r>
          <a:r>
            <a:rPr lang="ar-SY" sz="2200" kern="1200" dirty="0">
              <a:solidFill>
                <a:schemeClr val="tx1"/>
              </a:solidFill>
              <a:cs typeface="+mn-cs"/>
            </a:rPr>
            <a:t>يّ.</a:t>
          </a:r>
          <a:endParaRPr lang="en-US" sz="2200" kern="1200" dirty="0">
            <a:solidFill>
              <a:schemeClr val="tx1"/>
            </a:solidFill>
            <a:cs typeface="+mn-cs"/>
          </a:endParaRPr>
        </a:p>
      </dsp:txBody>
      <dsp:txXfrm>
        <a:off x="0" y="163832"/>
        <a:ext cx="6136270" cy="2131593"/>
      </dsp:txXfrm>
    </dsp:sp>
    <dsp:sp modelId="{570FCDAC-EFA1-4CFB-9498-89DFA7F94522}">
      <dsp:nvSpPr>
        <dsp:cNvPr id="0" name=""/>
        <dsp:cNvSpPr/>
      </dsp:nvSpPr>
      <dsp:spPr>
        <a:xfrm>
          <a:off x="6767945" y="2529425"/>
          <a:ext cx="2255981"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55880" rIns="156464" bIns="55880" numCol="1" spcCol="1270" anchor="ctr" anchorCtr="0">
          <a:noAutofit/>
        </a:bodyPr>
        <a:lstStyle/>
        <a:p>
          <a:pPr marL="0" lvl="0" indent="0" algn="ctr" defTabSz="977900" rtl="1">
            <a:lnSpc>
              <a:spcPct val="120000"/>
            </a:lnSpc>
            <a:spcBef>
              <a:spcPct val="0"/>
            </a:spcBef>
            <a:spcAft>
              <a:spcPct val="35000"/>
            </a:spcAft>
            <a:buFont typeface="Wingdings" panose="05000000000000000000" pitchFamily="2" charset="2"/>
            <a:buNone/>
          </a:pPr>
          <a:r>
            <a:rPr lang="ar-SA" sz="2200" b="1" kern="1200" dirty="0">
              <a:solidFill>
                <a:schemeClr val="tx1"/>
              </a:solidFill>
              <a:uFillTx/>
              <a:cs typeface="+mn-cs"/>
            </a:rPr>
            <a:t>الكرنفال</a:t>
          </a:r>
          <a:endParaRPr lang="en-US" sz="2200" kern="1200" dirty="0">
            <a:solidFill>
              <a:schemeClr val="tx1"/>
            </a:solidFill>
            <a:cs typeface="+mn-cs"/>
          </a:endParaRPr>
        </a:p>
      </dsp:txBody>
      <dsp:txXfrm>
        <a:off x="6767945" y="2529425"/>
        <a:ext cx="2255981" cy="1287000"/>
      </dsp:txXfrm>
    </dsp:sp>
    <dsp:sp modelId="{EBBD7467-77BB-47AB-95A2-07799655F21E}">
      <dsp:nvSpPr>
        <dsp:cNvPr id="0" name=""/>
        <dsp:cNvSpPr/>
      </dsp:nvSpPr>
      <dsp:spPr>
        <a:xfrm rot="10800000">
          <a:off x="6316748" y="2529425"/>
          <a:ext cx="451196" cy="1287000"/>
        </a:xfrm>
        <a:prstGeom prst="leftBrace">
          <a:avLst>
            <a:gd name="adj1" fmla="val 35000"/>
            <a:gd name="adj2" fmla="val 50000"/>
          </a:avLst>
        </a:prstGeom>
        <a:no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18ABDE1-8160-4399-9083-1870C200544C}">
      <dsp:nvSpPr>
        <dsp:cNvPr id="0" name=""/>
        <dsp:cNvSpPr/>
      </dsp:nvSpPr>
      <dsp:spPr>
        <a:xfrm>
          <a:off x="0" y="2529425"/>
          <a:ext cx="6136270" cy="1287000"/>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228600" lvl="1" indent="-228600" algn="just" defTabSz="977900" rtl="1">
            <a:lnSpc>
              <a:spcPct val="120000"/>
            </a:lnSpc>
            <a:spcBef>
              <a:spcPct val="0"/>
            </a:spcBef>
            <a:spcAft>
              <a:spcPct val="15000"/>
            </a:spcAft>
            <a:buChar char="•"/>
          </a:pPr>
          <a:r>
            <a:rPr lang="ar-SA" sz="2200" kern="1200" dirty="0">
              <a:solidFill>
                <a:schemeClr val="tx1"/>
              </a:solidFill>
              <a:cs typeface="+mn-cs"/>
            </a:rPr>
            <a:t>للكرنفالِ صلةٌ وثيق</a:t>
          </a:r>
          <a:r>
            <a:rPr lang="ar-SY" sz="2200" kern="1200" dirty="0">
              <a:solidFill>
                <a:schemeClr val="tx1"/>
              </a:solidFill>
              <a:cs typeface="+mn-cs"/>
            </a:rPr>
            <a:t>ةٌ </a:t>
          </a:r>
          <a:r>
            <a:rPr lang="ar-SA" sz="2200" kern="1200" dirty="0">
              <a:solidFill>
                <a:schemeClr val="tx1"/>
              </a:solidFill>
              <a:cs typeface="+mn-cs"/>
            </a:rPr>
            <a:t>بالتّراثِ الثّقافيِّ لكُلِّ منطقةٍ والكرنفالُ الأكثرُ أهمّيّةً في اليونانِ </a:t>
          </a:r>
          <a:r>
            <a:rPr lang="ar-SY" sz="2200" kern="1200" dirty="0">
              <a:solidFill>
                <a:schemeClr val="tx1"/>
              </a:solidFill>
              <a:cs typeface="+mn-cs"/>
            </a:rPr>
            <a:t>يُقامُ</a:t>
          </a:r>
          <a:r>
            <a:rPr lang="ar-SA" sz="2200" kern="1200" dirty="0">
              <a:solidFill>
                <a:schemeClr val="tx1"/>
              </a:solidFill>
              <a:cs typeface="+mn-cs"/>
            </a:rPr>
            <a:t> في </a:t>
          </a:r>
          <a:r>
            <a:rPr lang="en-US" sz="2200" kern="1200" dirty="0">
              <a:solidFill>
                <a:schemeClr val="tx1"/>
              </a:solidFill>
              <a:cs typeface="+mn-cs"/>
            </a:rPr>
            <a:t>Patras</a:t>
          </a:r>
          <a:r>
            <a:rPr lang="ar-SY" sz="2200" kern="1200" dirty="0">
              <a:solidFill>
                <a:schemeClr val="tx1"/>
              </a:solidFill>
              <a:cs typeface="+mn-cs"/>
            </a:rPr>
            <a:t>. </a:t>
          </a:r>
          <a:endParaRPr lang="en-US" sz="2200" kern="1200" dirty="0">
            <a:solidFill>
              <a:schemeClr val="tx1"/>
            </a:solidFill>
            <a:cs typeface="+mn-cs"/>
          </a:endParaRPr>
        </a:p>
      </dsp:txBody>
      <dsp:txXfrm>
        <a:off x="0" y="2529425"/>
        <a:ext cx="6136270" cy="1287000"/>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CE0C50-E145-476E-A7DC-50D323070123}">
      <dsp:nvSpPr>
        <dsp:cNvPr id="0" name=""/>
        <dsp:cNvSpPr/>
      </dsp:nvSpPr>
      <dsp:spPr>
        <a:xfrm>
          <a:off x="0" y="14478"/>
          <a:ext cx="10221875" cy="921375"/>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100000"/>
            </a:lnSpc>
            <a:spcBef>
              <a:spcPct val="0"/>
            </a:spcBef>
            <a:spcAft>
              <a:spcPct val="35000"/>
            </a:spcAft>
            <a:buFont typeface="Wingdings" panose="05000000000000000000" pitchFamily="2" charset="2"/>
            <a:buNone/>
          </a:pPr>
          <a:r>
            <a:rPr lang="ar-SA" sz="2200" b="1" kern="1200" dirty="0">
              <a:solidFill>
                <a:schemeClr val="tx1"/>
              </a:solidFill>
              <a:uFillTx/>
            </a:rPr>
            <a:t>السّياحةُ الدّينيّة</a:t>
          </a:r>
          <a:endParaRPr lang="en-US" sz="2200" kern="1200" dirty="0">
            <a:solidFill>
              <a:schemeClr val="tx1"/>
            </a:solidFill>
          </a:endParaRPr>
        </a:p>
      </dsp:txBody>
      <dsp:txXfrm>
        <a:off x="44978" y="59456"/>
        <a:ext cx="10131919" cy="831419"/>
      </dsp:txXfrm>
    </dsp:sp>
    <dsp:sp modelId="{C44A7E9D-4F3D-4B4D-AC04-4096964B44ED}">
      <dsp:nvSpPr>
        <dsp:cNvPr id="0" name=""/>
        <dsp:cNvSpPr/>
      </dsp:nvSpPr>
      <dsp:spPr>
        <a:xfrm>
          <a:off x="0" y="935853"/>
          <a:ext cx="10221875" cy="745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4545" tIns="27940" rIns="156464" bIns="27940" numCol="1" spcCol="1270" anchor="t" anchorCtr="0">
          <a:noAutofit/>
        </a:bodyPr>
        <a:lstStyle/>
        <a:p>
          <a:pPr marL="228600" lvl="1" indent="-228600" algn="r" defTabSz="977900" rtl="1">
            <a:lnSpc>
              <a:spcPct val="100000"/>
            </a:lnSpc>
            <a:spcBef>
              <a:spcPct val="0"/>
            </a:spcBef>
            <a:spcAft>
              <a:spcPct val="20000"/>
            </a:spcAft>
            <a:buChar char="•"/>
          </a:pPr>
          <a:r>
            <a:rPr lang="ar-SY" sz="2200" kern="1200" dirty="0">
              <a:solidFill>
                <a:schemeClr val="tx1"/>
              </a:solidFill>
            </a:rPr>
            <a:t>الاحتفالاتُ الدّينيّةُ (أعيادُ عيدِ الفصح)</a:t>
          </a:r>
          <a:r>
            <a:rPr lang="ar-SA" sz="2200" kern="1200" dirty="0">
              <a:solidFill>
                <a:schemeClr val="tx1"/>
              </a:solidFill>
            </a:rPr>
            <a:t>: هذهِ عاداتٌ تَعلّقتْ بالعطلةِ الدّينيّةِ لعيدِ الفصحِ </a:t>
          </a:r>
          <a:r>
            <a:rPr lang="ar-SY" sz="2200" kern="1200" dirty="0">
              <a:solidFill>
                <a:schemeClr val="tx1"/>
              </a:solidFill>
            </a:rPr>
            <a:t>وهي </a:t>
          </a:r>
          <a:r>
            <a:rPr lang="ar-SA" sz="2200" kern="1200" dirty="0">
              <a:solidFill>
                <a:schemeClr val="tx1"/>
              </a:solidFill>
            </a:rPr>
            <a:t>أكبرُ احتفالٍ للمسيحيّينَ الأرثوذكسيّينَ و</a:t>
          </a:r>
          <a:r>
            <a:rPr lang="ar-SY" sz="2200" kern="1200" dirty="0">
              <a:solidFill>
                <a:schemeClr val="tx1"/>
              </a:solidFill>
            </a:rPr>
            <a:t>ال</a:t>
          </a:r>
          <a:r>
            <a:rPr lang="ar-SA" sz="2200" kern="1200" dirty="0">
              <a:solidFill>
                <a:schemeClr val="tx1"/>
              </a:solidFill>
            </a:rPr>
            <a:t>أغنى في الفولكلور. </a:t>
          </a:r>
          <a:endParaRPr lang="en-US" sz="2200" kern="1200" dirty="0">
            <a:solidFill>
              <a:schemeClr val="tx1"/>
            </a:solidFill>
          </a:endParaRPr>
        </a:p>
      </dsp:txBody>
      <dsp:txXfrm>
        <a:off x="0" y="935853"/>
        <a:ext cx="10221875" cy="745200"/>
      </dsp:txXfrm>
    </dsp:sp>
    <dsp:sp modelId="{50274845-D369-4F50-A3A2-9CD3E826459E}">
      <dsp:nvSpPr>
        <dsp:cNvPr id="0" name=""/>
        <dsp:cNvSpPr/>
      </dsp:nvSpPr>
      <dsp:spPr>
        <a:xfrm>
          <a:off x="0" y="1706198"/>
          <a:ext cx="10221875" cy="921375"/>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100000"/>
            </a:lnSpc>
            <a:spcBef>
              <a:spcPct val="0"/>
            </a:spcBef>
            <a:spcAft>
              <a:spcPct val="35000"/>
            </a:spcAft>
            <a:buNone/>
          </a:pPr>
          <a:r>
            <a:rPr lang="ar-SY" sz="2200" b="1" kern="1200" dirty="0">
              <a:solidFill>
                <a:schemeClr val="tx1"/>
              </a:solidFill>
            </a:rPr>
            <a:t>الأديرةُ والكنائس:</a:t>
          </a:r>
          <a:r>
            <a:rPr lang="ar-EG" sz="2200" b="1" kern="1200" dirty="0">
              <a:solidFill>
                <a:schemeClr val="tx1"/>
              </a:solidFill>
            </a:rPr>
            <a:t> </a:t>
          </a:r>
          <a:r>
            <a:rPr lang="ar-SY" sz="2200" kern="1200" dirty="0">
              <a:solidFill>
                <a:schemeClr val="tx1"/>
              </a:solidFill>
            </a:rPr>
            <a:t>تُعتبَرُ معالمُ الدّينِ الأرثوذكسيِّ اليونانيِّ عنصراً مكمّلاً مِنَ التّراثِ الوطنيّ، يجْذبُ إليهِ آلافَ الحجّاجِ سنويّاً. </a:t>
          </a:r>
          <a:r>
            <a:rPr lang="ar-SA" sz="2200" kern="1200" dirty="0">
              <a:solidFill>
                <a:schemeClr val="tx1"/>
              </a:solidFill>
            </a:rPr>
            <a:t>ومن أهمِّها:</a:t>
          </a:r>
          <a:endParaRPr lang="en-US" sz="2200" kern="1200" dirty="0">
            <a:solidFill>
              <a:schemeClr val="tx1"/>
            </a:solidFill>
          </a:endParaRPr>
        </a:p>
      </dsp:txBody>
      <dsp:txXfrm>
        <a:off x="44978" y="1751176"/>
        <a:ext cx="10131919" cy="831419"/>
      </dsp:txXfrm>
    </dsp:sp>
    <dsp:sp modelId="{4CD7BFDE-B5A9-4C69-9C40-4F3F6634930B}">
      <dsp:nvSpPr>
        <dsp:cNvPr id="0" name=""/>
        <dsp:cNvSpPr/>
      </dsp:nvSpPr>
      <dsp:spPr>
        <a:xfrm>
          <a:off x="0" y="2602428"/>
          <a:ext cx="10221875" cy="8150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24545" tIns="27940" rIns="156464" bIns="27940" numCol="1" spcCol="1270" anchor="t" anchorCtr="0">
          <a:noAutofit/>
        </a:bodyPr>
        <a:lstStyle/>
        <a:p>
          <a:pPr marL="228600" lvl="1" indent="-228600" algn="r" defTabSz="977900" rtl="1">
            <a:lnSpc>
              <a:spcPct val="100000"/>
            </a:lnSpc>
            <a:spcBef>
              <a:spcPct val="0"/>
            </a:spcBef>
            <a:spcAft>
              <a:spcPct val="20000"/>
            </a:spcAft>
            <a:buChar char="•"/>
          </a:pPr>
          <a:r>
            <a:rPr lang="ar-SY" sz="2200" b="0" kern="1200" dirty="0">
              <a:solidFill>
                <a:schemeClr val="tx1"/>
              </a:solidFill>
            </a:rPr>
            <a:t>ديرُ ميتورا.  </a:t>
          </a:r>
          <a:endParaRPr lang="en-US" sz="2200" kern="1200" dirty="0">
            <a:solidFill>
              <a:schemeClr val="tx1"/>
            </a:solidFill>
          </a:endParaRPr>
        </a:p>
        <a:p>
          <a:pPr marL="228600" lvl="1" indent="-228600" algn="r" defTabSz="977900" rtl="1">
            <a:lnSpc>
              <a:spcPct val="100000"/>
            </a:lnSpc>
            <a:spcBef>
              <a:spcPct val="0"/>
            </a:spcBef>
            <a:spcAft>
              <a:spcPct val="20000"/>
            </a:spcAft>
            <a:buChar char="•"/>
          </a:pPr>
          <a:r>
            <a:rPr lang="ar-SY" sz="2200" b="0" kern="1200" dirty="0">
              <a:solidFill>
                <a:schemeClr val="tx1"/>
              </a:solidFill>
            </a:rPr>
            <a:t>كنيسةُ القدّيسِ ديمتيرويس. </a:t>
          </a:r>
          <a:endParaRPr lang="en-US" sz="2200" b="0" kern="1200" dirty="0">
            <a:solidFill>
              <a:schemeClr val="tx1"/>
            </a:solidFill>
          </a:endParaRPr>
        </a:p>
      </dsp:txBody>
      <dsp:txXfrm>
        <a:off x="0" y="2602428"/>
        <a:ext cx="10221875" cy="8150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72843E-2438-466F-AAAF-458FC6E7B2F5}">
      <dsp:nvSpPr>
        <dsp:cNvPr id="0" name=""/>
        <dsp:cNvSpPr/>
      </dsp:nvSpPr>
      <dsp:spPr>
        <a:xfrm>
          <a:off x="0" y="443993"/>
          <a:ext cx="10437813" cy="121680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EG" sz="2200" b="1" kern="1200" dirty="0">
              <a:solidFill>
                <a:schemeClr val="tx1"/>
              </a:solidFill>
            </a:rPr>
            <a:t>المقوّماتُ التّاريخيّة</a:t>
          </a:r>
          <a:endParaRPr lang="en-US" sz="2200" kern="1200" dirty="0">
            <a:solidFill>
              <a:schemeClr val="tx1"/>
            </a:solidFill>
          </a:endParaRPr>
        </a:p>
      </dsp:txBody>
      <dsp:txXfrm>
        <a:off x="59399" y="503392"/>
        <a:ext cx="10319015" cy="1098002"/>
      </dsp:txXfrm>
    </dsp:sp>
    <dsp:sp modelId="{12761D2C-E795-4843-B0C5-EBC7C8CCF332}">
      <dsp:nvSpPr>
        <dsp:cNvPr id="0" name=""/>
        <dsp:cNvSpPr/>
      </dsp:nvSpPr>
      <dsp:spPr>
        <a:xfrm>
          <a:off x="0" y="1660793"/>
          <a:ext cx="10437813" cy="19846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1401"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SA" sz="2200" kern="1200" dirty="0">
              <a:solidFill>
                <a:schemeClr val="tx1"/>
              </a:solidFill>
            </a:rPr>
            <a:t>تعاقبُ الحضاراتِ على تونسَ جعلَها تتميّزُ بتراثٍ تاريخيٍّ وأثريٍّ من ضمنِهِ المتحفُ الوطنيُّ الّذم تمَّ تشييدُهُ خلالَ منتصفِ القرنِ 19، ومتحفُ قرطاجَ وسبيطلة، قصرُ الرّباطِ بالمنستير الّذي تمَّ تشييدُهُ سنةَ 180 ق / 796 بأمرٍ منَ الخليفةِ العباسيِّ هارونَ الرّشيد، بالإضافةِ لضاحيةِ سيدي بوسعيد أوّلِ موقعٍ محميٍّ في العالمِ يعودُ تأسيسُها إلى القرونِ الوسطى وتقعُ في أعالي المنحدرِ الصّخريِّ المطلِّ على قرطاجَ وخليجِ تونس.</a:t>
          </a:r>
          <a:endParaRPr lang="en-US" sz="2200" kern="1200" dirty="0">
            <a:solidFill>
              <a:schemeClr val="tx1"/>
            </a:solidFill>
          </a:endParaRPr>
        </a:p>
      </dsp:txBody>
      <dsp:txXfrm>
        <a:off x="0" y="1660793"/>
        <a:ext cx="10437813" cy="19846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72843E-2438-466F-AAAF-458FC6E7B2F5}">
      <dsp:nvSpPr>
        <dsp:cNvPr id="0" name=""/>
        <dsp:cNvSpPr/>
      </dsp:nvSpPr>
      <dsp:spPr>
        <a:xfrm>
          <a:off x="0" y="2285"/>
          <a:ext cx="10437813" cy="101088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rPr>
            <a:t>الطّاقةُ الفندقيّة </a:t>
          </a:r>
          <a:endParaRPr lang="en-US" sz="2200" kern="1200" dirty="0">
            <a:solidFill>
              <a:schemeClr val="tx1"/>
            </a:solidFill>
          </a:endParaRPr>
        </a:p>
      </dsp:txBody>
      <dsp:txXfrm>
        <a:off x="49347" y="51632"/>
        <a:ext cx="10339119" cy="912186"/>
      </dsp:txXfrm>
    </dsp:sp>
    <dsp:sp modelId="{12761D2C-E795-4843-B0C5-EBC7C8CCF332}">
      <dsp:nvSpPr>
        <dsp:cNvPr id="0" name=""/>
        <dsp:cNvSpPr/>
      </dsp:nvSpPr>
      <dsp:spPr>
        <a:xfrm>
          <a:off x="0" y="983566"/>
          <a:ext cx="10437813" cy="3073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1401"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SA" sz="2200" kern="1200" dirty="0">
              <a:solidFill>
                <a:schemeClr val="tx1"/>
              </a:solidFill>
            </a:rPr>
            <a:t>ومن ضمنِ المقوّماتِ الماديّةِ الهامّةِ الّتي تُعَدُّ لبنةً أساسيّةً للتّطويرِ السّياحيِّ نجدُ الطّاقةَ الفندقيّة، وقد سعتْ تونسُ لتعزيزِ الطّاقةِ الفندقيّةِ منذُ الاستقلال، حيثُ اتّبعتْ سياسةَ تطويرٍ سياحيٍّ تقومُ على مخطَّطاتٍ لتهيئةِ السّاحلِ بمعاييرَ واضحة</a:t>
          </a:r>
          <a:r>
            <a:rPr lang="ar-EG" sz="2200" kern="1200" dirty="0">
              <a:solidFill>
                <a:schemeClr val="tx1"/>
              </a:solidFill>
            </a:rPr>
            <a:t>.</a:t>
          </a:r>
          <a:endParaRPr lang="en-US" sz="2200" kern="1200" dirty="0">
            <a:solidFill>
              <a:schemeClr val="tx1"/>
            </a:solidFill>
          </a:endParaRPr>
        </a:p>
        <a:p>
          <a:pPr marL="228600" lvl="1" indent="-228600" algn="just" defTabSz="977900" rtl="1">
            <a:lnSpc>
              <a:spcPct val="150000"/>
            </a:lnSpc>
            <a:spcBef>
              <a:spcPct val="0"/>
            </a:spcBef>
            <a:spcAft>
              <a:spcPct val="20000"/>
            </a:spcAft>
            <a:buChar char="•"/>
          </a:pPr>
          <a:r>
            <a:rPr lang="ar-SA" sz="2200" kern="1200" dirty="0">
              <a:solidFill>
                <a:schemeClr val="tx1"/>
              </a:solidFill>
            </a:rPr>
            <a:t>تُعَدُّ الطّاقةُ الفندقيّةُ أحدَ المؤشّراتِ الّتي بواسطتِها يمكنُ قياسُ معدّلِ تقدّمِ هذا القطاعِ في بلدٍ معيّن، وبالتّالي ساهمَ تطوّرُ طاقاتِ الإيواءِ في المؤسّساتِ الفندقيّةِ في تحسينِ جودةِ العرضِ السّياحيِّ وجعلِهِ قادراً على تلبيةِ متطلّباتِ السّوقِ وتطلّعاتِ السّيّاحِ الأجانب</a:t>
          </a:r>
          <a:r>
            <a:rPr lang="ar-EG" sz="2200" kern="1200" dirty="0">
              <a:solidFill>
                <a:schemeClr val="tx1"/>
              </a:solidFill>
            </a:rPr>
            <a:t>.</a:t>
          </a:r>
          <a:endParaRPr lang="en-US" sz="2200" kern="1200" dirty="0">
            <a:solidFill>
              <a:schemeClr val="tx1"/>
            </a:solidFill>
          </a:endParaRPr>
        </a:p>
      </dsp:txBody>
      <dsp:txXfrm>
        <a:off x="0" y="983566"/>
        <a:ext cx="10437813" cy="30739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F471E5-8664-439E-AD52-81E27A852D94}">
      <dsp:nvSpPr>
        <dsp:cNvPr id="0" name=""/>
        <dsp:cNvSpPr/>
      </dsp:nvSpPr>
      <dsp:spPr>
        <a:xfrm>
          <a:off x="0" y="263794"/>
          <a:ext cx="9784825" cy="102375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59411" tIns="270764" rIns="759411" bIns="156464" numCol="1" spcCol="1270" anchor="t" anchorCtr="0">
          <a:noAutofit/>
        </a:bodyPr>
        <a:lstStyle/>
        <a:p>
          <a:pPr marL="228600" lvl="1" indent="-228600" algn="r" defTabSz="977900" rtl="1">
            <a:lnSpc>
              <a:spcPct val="90000"/>
            </a:lnSpc>
            <a:spcBef>
              <a:spcPct val="0"/>
            </a:spcBef>
            <a:spcAft>
              <a:spcPct val="15000"/>
            </a:spcAft>
            <a:buChar char="•"/>
          </a:pPr>
          <a:r>
            <a:rPr lang="ar-SA" sz="2200" kern="1200" dirty="0">
              <a:solidFill>
                <a:schemeClr val="tx1"/>
              </a:solidFill>
            </a:rPr>
            <a:t>وذلكَ من خلالِ تطويرِ ميثاقِ الجودةِ "ياسمين" والّذي يهدفُ لجعلِ التّجربةِ السّياحيّةِ بتونسَ فريدةً ومميّزةً تعبّرُ عن جودةِ السّياحةِ التّونسيّةِ انطلاقاً من جعلِ الشّاطئِ مكاناً للتّرفيه</a:t>
          </a:r>
          <a:r>
            <a:rPr lang="ar-SY" sz="2200" kern="1200" dirty="0">
              <a:solidFill>
                <a:schemeClr val="tx1"/>
              </a:solidFill>
            </a:rPr>
            <a:t>.</a:t>
          </a:r>
          <a:endParaRPr lang="en-US" sz="2200" kern="1200" dirty="0">
            <a:solidFill>
              <a:schemeClr val="tx1"/>
            </a:solidFill>
          </a:endParaRPr>
        </a:p>
      </dsp:txBody>
      <dsp:txXfrm>
        <a:off x="0" y="263794"/>
        <a:ext cx="9784825" cy="1023750"/>
      </dsp:txXfrm>
    </dsp:sp>
    <dsp:sp modelId="{B2CA2F55-E3FB-448E-804C-57538494FCB6}">
      <dsp:nvSpPr>
        <dsp:cNvPr id="0" name=""/>
        <dsp:cNvSpPr/>
      </dsp:nvSpPr>
      <dsp:spPr>
        <a:xfrm>
          <a:off x="2446206" y="71914"/>
          <a:ext cx="6849377" cy="38376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8890" tIns="0" rIns="258890" bIns="0" numCol="1" spcCol="1270" anchor="ctr" anchorCtr="0">
          <a:noAutofit/>
        </a:bodyPr>
        <a:lstStyle/>
        <a:p>
          <a:pPr marL="0" lvl="0" indent="0" algn="r" defTabSz="977900" rtl="1">
            <a:lnSpc>
              <a:spcPct val="90000"/>
            </a:lnSpc>
            <a:spcBef>
              <a:spcPct val="0"/>
            </a:spcBef>
            <a:spcAft>
              <a:spcPct val="35000"/>
            </a:spcAft>
            <a:buNone/>
          </a:pPr>
          <a:r>
            <a:rPr lang="ar-SA" sz="2200" b="1" kern="1200" dirty="0">
              <a:solidFill>
                <a:schemeClr val="tx1"/>
              </a:solidFill>
            </a:rPr>
            <a:t>تنويعُ العرضِ وتجديدُه </a:t>
          </a:r>
          <a:endParaRPr lang="en-US" sz="2200" kern="1200" dirty="0">
            <a:solidFill>
              <a:schemeClr val="tx1"/>
            </a:solidFill>
          </a:endParaRPr>
        </a:p>
      </dsp:txBody>
      <dsp:txXfrm>
        <a:off x="2464940" y="90648"/>
        <a:ext cx="6811909" cy="346292"/>
      </dsp:txXfrm>
    </dsp:sp>
    <dsp:sp modelId="{133199CD-1875-41F5-A841-7B5E9D0D2DCF}">
      <dsp:nvSpPr>
        <dsp:cNvPr id="0" name=""/>
        <dsp:cNvSpPr/>
      </dsp:nvSpPr>
      <dsp:spPr>
        <a:xfrm>
          <a:off x="0" y="1549625"/>
          <a:ext cx="9784825" cy="102375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59411" tIns="270764" rIns="759411" bIns="156464" numCol="1" spcCol="1270" anchor="t" anchorCtr="0">
          <a:noAutofit/>
        </a:bodyPr>
        <a:lstStyle/>
        <a:p>
          <a:pPr marL="228600" lvl="1" indent="-228600" algn="r" defTabSz="977900" rtl="1">
            <a:lnSpc>
              <a:spcPct val="90000"/>
            </a:lnSpc>
            <a:spcBef>
              <a:spcPct val="0"/>
            </a:spcBef>
            <a:spcAft>
              <a:spcPct val="15000"/>
            </a:spcAft>
            <a:buChar char="•"/>
          </a:pPr>
          <a:r>
            <a:rPr lang="ar-SA" sz="2200" kern="1200" dirty="0">
              <a:solidFill>
                <a:schemeClr val="tx1"/>
              </a:solidFill>
            </a:rPr>
            <a:t>وذلكَ من خلالِ تبنّي منهجيّةِ التّسويقِ حسبَ البلد، السّعيِ لتأسيسِ اتّفاقيّاتٍ وشراكاتٍ في مجالِ النّقلِ الجوّيّ</a:t>
          </a:r>
          <a:r>
            <a:rPr lang="ar-SY" sz="2200" kern="1200" dirty="0">
              <a:solidFill>
                <a:schemeClr val="tx1"/>
              </a:solidFill>
            </a:rPr>
            <a:t>.</a:t>
          </a:r>
          <a:endParaRPr lang="en-US" sz="2200" kern="1200" dirty="0">
            <a:solidFill>
              <a:schemeClr val="tx1"/>
            </a:solidFill>
          </a:endParaRPr>
        </a:p>
      </dsp:txBody>
      <dsp:txXfrm>
        <a:off x="0" y="1549625"/>
        <a:ext cx="9784825" cy="1023750"/>
      </dsp:txXfrm>
    </dsp:sp>
    <dsp:sp modelId="{AF3B47B2-EAEC-4670-94FE-0D08E04B5706}">
      <dsp:nvSpPr>
        <dsp:cNvPr id="0" name=""/>
        <dsp:cNvSpPr/>
      </dsp:nvSpPr>
      <dsp:spPr>
        <a:xfrm>
          <a:off x="2446206" y="1357745"/>
          <a:ext cx="6849377" cy="383760"/>
        </a:xfrm>
        <a:prstGeom prst="round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8890" tIns="0" rIns="258890" bIns="0" numCol="1" spcCol="1270" anchor="ctr" anchorCtr="0">
          <a:noAutofit/>
        </a:bodyPr>
        <a:lstStyle/>
        <a:p>
          <a:pPr marL="0" lvl="0" indent="0" algn="r" defTabSz="977900" rtl="1">
            <a:lnSpc>
              <a:spcPct val="90000"/>
            </a:lnSpc>
            <a:spcBef>
              <a:spcPct val="0"/>
            </a:spcBef>
            <a:spcAft>
              <a:spcPct val="35000"/>
            </a:spcAft>
            <a:buNone/>
          </a:pPr>
          <a:r>
            <a:rPr lang="ar-SA" sz="2200" b="1" kern="1200" dirty="0">
              <a:solidFill>
                <a:schemeClr val="tx1"/>
              </a:solidFill>
            </a:rPr>
            <a:t>التّرويجُ والتّسويق</a:t>
          </a:r>
          <a:r>
            <a:rPr lang="ar-SA" sz="2200" kern="1200" dirty="0">
              <a:solidFill>
                <a:schemeClr val="tx1"/>
              </a:solidFill>
            </a:rPr>
            <a:t> </a:t>
          </a:r>
          <a:endParaRPr lang="en-US" sz="2200" kern="1200" dirty="0">
            <a:solidFill>
              <a:schemeClr val="tx1"/>
            </a:solidFill>
          </a:endParaRPr>
        </a:p>
      </dsp:txBody>
      <dsp:txXfrm>
        <a:off x="2464940" y="1376479"/>
        <a:ext cx="6811909" cy="346292"/>
      </dsp:txXfrm>
    </dsp:sp>
    <dsp:sp modelId="{4A2CF463-E262-47DA-AEA1-5EC3179FD50C}">
      <dsp:nvSpPr>
        <dsp:cNvPr id="0" name=""/>
        <dsp:cNvSpPr/>
      </dsp:nvSpPr>
      <dsp:spPr>
        <a:xfrm>
          <a:off x="0" y="2835455"/>
          <a:ext cx="9784825" cy="7371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59411" tIns="270764" rIns="759411" bIns="156464" numCol="1" spcCol="1270" anchor="t" anchorCtr="0">
          <a:noAutofit/>
        </a:bodyPr>
        <a:lstStyle/>
        <a:p>
          <a:pPr marL="228600" lvl="1" indent="-228600" algn="r" defTabSz="977900" rtl="1">
            <a:lnSpc>
              <a:spcPct val="90000"/>
            </a:lnSpc>
            <a:spcBef>
              <a:spcPct val="0"/>
            </a:spcBef>
            <a:spcAft>
              <a:spcPct val="15000"/>
            </a:spcAft>
            <a:buFont typeface="Arial" panose="020B0604020202020204" pitchFamily="34" charset="0"/>
            <a:buChar char="•"/>
          </a:pPr>
          <a:r>
            <a:rPr lang="ar-SA" sz="2200" kern="1200" dirty="0">
              <a:solidFill>
                <a:schemeClr val="tx1"/>
              </a:solidFill>
            </a:rPr>
            <a:t>بدا في ذلكَ تنظيمُ الإطارِ التّأسيسيِّ وإعادةُ تنظيمِ التّكوينِ في المجالِ السّياحيّ.</a:t>
          </a:r>
          <a:endParaRPr lang="en-US" sz="2200" kern="1200" dirty="0">
            <a:solidFill>
              <a:schemeClr val="tx1"/>
            </a:solidFill>
          </a:endParaRPr>
        </a:p>
      </dsp:txBody>
      <dsp:txXfrm>
        <a:off x="0" y="2835455"/>
        <a:ext cx="9784825" cy="737100"/>
      </dsp:txXfrm>
    </dsp:sp>
    <dsp:sp modelId="{199E2240-9EAC-4512-8EAB-D73FB26C0EDE}">
      <dsp:nvSpPr>
        <dsp:cNvPr id="0" name=""/>
        <dsp:cNvSpPr/>
      </dsp:nvSpPr>
      <dsp:spPr>
        <a:xfrm>
          <a:off x="2446206" y="2643575"/>
          <a:ext cx="6849377" cy="38376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8890" tIns="0" rIns="258890" bIns="0" numCol="1" spcCol="1270" anchor="ctr" anchorCtr="0">
          <a:noAutofit/>
        </a:bodyPr>
        <a:lstStyle/>
        <a:p>
          <a:pPr marL="0" lvl="0" indent="0" algn="r" defTabSz="977900" rtl="1">
            <a:lnSpc>
              <a:spcPct val="90000"/>
            </a:lnSpc>
            <a:spcBef>
              <a:spcPct val="0"/>
            </a:spcBef>
            <a:spcAft>
              <a:spcPct val="35000"/>
            </a:spcAft>
            <a:buNone/>
          </a:pPr>
          <a:r>
            <a:rPr lang="ar-SA" sz="2200" b="1" kern="1200" dirty="0">
              <a:solidFill>
                <a:schemeClr val="tx1"/>
              </a:solidFill>
            </a:rPr>
            <a:t>تطويرُ الإطارِ المؤسّساتيّ</a:t>
          </a:r>
          <a:r>
            <a:rPr lang="ar-SA" sz="2200" kern="1200" dirty="0">
              <a:solidFill>
                <a:schemeClr val="tx1"/>
              </a:solidFill>
            </a:rPr>
            <a:t> </a:t>
          </a:r>
          <a:endParaRPr lang="en-US" sz="2200" kern="1200" dirty="0">
            <a:solidFill>
              <a:schemeClr val="tx1"/>
            </a:solidFill>
          </a:endParaRPr>
        </a:p>
      </dsp:txBody>
      <dsp:txXfrm>
        <a:off x="2464940" y="2662309"/>
        <a:ext cx="6811909" cy="34629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F471E5-8664-439E-AD52-81E27A852D94}">
      <dsp:nvSpPr>
        <dsp:cNvPr id="0" name=""/>
        <dsp:cNvSpPr/>
      </dsp:nvSpPr>
      <dsp:spPr>
        <a:xfrm>
          <a:off x="0" y="294187"/>
          <a:ext cx="10107410" cy="4536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4447" tIns="374904" rIns="784447" bIns="156464" numCol="1" spcCol="1270" anchor="t" anchorCtr="0">
          <a:noAutofit/>
        </a:bodyPr>
        <a:lstStyle/>
        <a:p>
          <a:pPr marL="228600" lvl="1" indent="-228600" algn="r" defTabSz="977900" rtl="1">
            <a:lnSpc>
              <a:spcPct val="90000"/>
            </a:lnSpc>
            <a:spcBef>
              <a:spcPct val="0"/>
            </a:spcBef>
            <a:spcAft>
              <a:spcPct val="15000"/>
            </a:spcAft>
            <a:buChar char="•"/>
          </a:pPr>
          <a:endParaRPr lang="en-US" sz="2200" kern="1200" dirty="0">
            <a:solidFill>
              <a:schemeClr val="tx1"/>
            </a:solidFill>
            <a:cs typeface="+mn-cs"/>
          </a:endParaRPr>
        </a:p>
      </dsp:txBody>
      <dsp:txXfrm>
        <a:off x="0" y="294187"/>
        <a:ext cx="10107410" cy="453600"/>
      </dsp:txXfrm>
    </dsp:sp>
    <dsp:sp modelId="{B2CA2F55-E3FB-448E-804C-57538494FCB6}">
      <dsp:nvSpPr>
        <dsp:cNvPr id="0" name=""/>
        <dsp:cNvSpPr/>
      </dsp:nvSpPr>
      <dsp:spPr>
        <a:xfrm>
          <a:off x="2526852" y="28507"/>
          <a:ext cx="7075187" cy="53136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7425" tIns="0" rIns="267425" bIns="0" numCol="1" spcCol="1270" anchor="ctr" anchorCtr="0">
          <a:noAutofit/>
        </a:bodyPr>
        <a:lstStyle/>
        <a:p>
          <a:pPr marL="0" lvl="0" indent="0" algn="r" defTabSz="977900" rtl="1">
            <a:lnSpc>
              <a:spcPct val="90000"/>
            </a:lnSpc>
            <a:spcBef>
              <a:spcPct val="0"/>
            </a:spcBef>
            <a:spcAft>
              <a:spcPct val="35000"/>
            </a:spcAft>
            <a:buNone/>
          </a:pPr>
          <a:r>
            <a:rPr lang="ar-SA" sz="2200" b="1" kern="1200" dirty="0">
              <a:solidFill>
                <a:schemeClr val="tx1"/>
              </a:solidFill>
              <a:cs typeface="+mn-cs"/>
            </a:rPr>
            <a:t>إعادةُ الهيكلةِ الماليّةِ للقطاعِ السّياحيّ</a:t>
          </a:r>
          <a:endParaRPr lang="en-US" sz="2200" kern="1200" dirty="0">
            <a:solidFill>
              <a:schemeClr val="tx1"/>
            </a:solidFill>
            <a:cs typeface="+mn-cs"/>
          </a:endParaRPr>
        </a:p>
      </dsp:txBody>
      <dsp:txXfrm>
        <a:off x="2552791" y="54446"/>
        <a:ext cx="7023309" cy="479482"/>
      </dsp:txXfrm>
    </dsp:sp>
    <dsp:sp modelId="{133199CD-1875-41F5-A841-7B5E9D0D2DCF}">
      <dsp:nvSpPr>
        <dsp:cNvPr id="0" name=""/>
        <dsp:cNvSpPr/>
      </dsp:nvSpPr>
      <dsp:spPr>
        <a:xfrm>
          <a:off x="0" y="1110668"/>
          <a:ext cx="10107410" cy="2438100"/>
        </a:xfrm>
        <a:prstGeom prst="rect">
          <a:avLst/>
        </a:prstGeom>
        <a:solidFill>
          <a:schemeClr val="lt1">
            <a:alpha val="9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84447" tIns="374904" rIns="784447" bIns="156464" numCol="1" spcCol="1270" anchor="t" anchorCtr="0">
          <a:noAutofit/>
        </a:bodyPr>
        <a:lstStyle/>
        <a:p>
          <a:pPr marL="228600" lvl="1" indent="-228600" algn="r" defTabSz="977900" rtl="1">
            <a:lnSpc>
              <a:spcPct val="150000"/>
            </a:lnSpc>
            <a:spcBef>
              <a:spcPct val="0"/>
            </a:spcBef>
            <a:spcAft>
              <a:spcPct val="15000"/>
            </a:spcAft>
            <a:buChar char="•"/>
          </a:pPr>
          <a:r>
            <a:rPr lang="ar-SA" sz="2200" kern="1200" dirty="0">
              <a:solidFill>
                <a:schemeClr val="tx1"/>
              </a:solidFill>
              <a:cs typeface="+mn-cs"/>
            </a:rPr>
            <a:t>باعتبارِ تزويدِ العملاءِ بالخدماتِ الإلكترونيّةِ يمثّلُ مقوّماً من مقوّماتِ نجاحِ قطاعِ السّياحةِ والسّفرِ لما تمثّلُهُ من أهمّيّةٍ في خفضِ التّكاليفِ واختصارِ العاملِ الزّمنيّ، تهدفُ الاستراتيجيّةُ من خلالِ هذا المحورِ العبورَ لسياحةٍ تعتمدُ السّياحةَ الإلكترونيّةَ من خلالِ إعادةِ تنظيمِ موقعِ </a:t>
          </a:r>
          <a:r>
            <a:rPr lang="en-US" sz="2200" kern="1200" dirty="0">
              <a:solidFill>
                <a:schemeClr val="tx1"/>
              </a:solidFill>
              <a:cs typeface="+mn-cs"/>
            </a:rPr>
            <a:t>ONTT</a:t>
          </a:r>
          <a:r>
            <a:rPr lang="ar-SA" sz="2200" kern="1200" dirty="0">
              <a:solidFill>
                <a:schemeClr val="tx1"/>
              </a:solidFill>
              <a:cs typeface="+mn-cs"/>
            </a:rPr>
            <a:t>، اعتمادِ الحوكمةِ الرّقميّة، تدعيمِ التّكوينِ في السّياحةِ الرّقميّة.</a:t>
          </a:r>
          <a:endParaRPr lang="en-US" sz="2200" kern="1200" dirty="0">
            <a:solidFill>
              <a:schemeClr val="tx1"/>
            </a:solidFill>
            <a:cs typeface="+mn-cs"/>
          </a:endParaRPr>
        </a:p>
      </dsp:txBody>
      <dsp:txXfrm>
        <a:off x="0" y="1110668"/>
        <a:ext cx="10107410" cy="2438100"/>
      </dsp:txXfrm>
    </dsp:sp>
    <dsp:sp modelId="{AF3B47B2-EAEC-4670-94FE-0D08E04B5706}">
      <dsp:nvSpPr>
        <dsp:cNvPr id="0" name=""/>
        <dsp:cNvSpPr/>
      </dsp:nvSpPr>
      <dsp:spPr>
        <a:xfrm>
          <a:off x="2526852" y="844988"/>
          <a:ext cx="7075187" cy="53136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7425" tIns="0" rIns="267425" bIns="0" numCol="1" spcCol="1270" anchor="ctr" anchorCtr="0">
          <a:noAutofit/>
        </a:bodyPr>
        <a:lstStyle/>
        <a:p>
          <a:pPr marL="0" lvl="0" indent="0" algn="r" defTabSz="977900" rtl="1">
            <a:lnSpc>
              <a:spcPct val="90000"/>
            </a:lnSpc>
            <a:spcBef>
              <a:spcPct val="0"/>
            </a:spcBef>
            <a:spcAft>
              <a:spcPct val="35000"/>
            </a:spcAft>
            <a:buNone/>
          </a:pPr>
          <a:r>
            <a:rPr lang="ar-SA" sz="2200" b="1" kern="1200" dirty="0">
              <a:solidFill>
                <a:schemeClr val="tx1"/>
              </a:solidFill>
              <a:cs typeface="+mn-cs"/>
            </a:rPr>
            <a:t>السّياحةُ الرّقميّة</a:t>
          </a:r>
          <a:endParaRPr lang="en-US" sz="2200" kern="1200" dirty="0">
            <a:solidFill>
              <a:schemeClr val="tx1"/>
            </a:solidFill>
            <a:cs typeface="+mn-cs"/>
          </a:endParaRPr>
        </a:p>
      </dsp:txBody>
      <dsp:txXfrm>
        <a:off x="2552791" y="870927"/>
        <a:ext cx="7023309" cy="47948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0B3514-49EC-493C-9A1D-3B925DEBFFCF}">
      <dsp:nvSpPr>
        <dsp:cNvPr id="0" name=""/>
        <dsp:cNvSpPr/>
      </dsp:nvSpPr>
      <dsp:spPr>
        <a:xfrm>
          <a:off x="0" y="813"/>
          <a:ext cx="9900034" cy="692640"/>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cs typeface="+mn-cs"/>
            </a:rPr>
            <a:t>تنويعُ العرضِ السّياحيّ:</a:t>
          </a:r>
          <a:r>
            <a:rPr lang="ar-EG" sz="2200" b="1" kern="1200" dirty="0">
              <a:solidFill>
                <a:schemeClr val="tx1"/>
              </a:solidFill>
              <a:cs typeface="+mn-cs"/>
            </a:rPr>
            <a:t> </a:t>
          </a:r>
          <a:r>
            <a:rPr lang="ar-SA" sz="2200" kern="1200" dirty="0">
              <a:solidFill>
                <a:schemeClr val="tx1"/>
              </a:solidFill>
              <a:cs typeface="+mn-cs"/>
            </a:rPr>
            <a:t>وذلكَ من خلال</a:t>
          </a:r>
          <a:r>
            <a:rPr lang="ar-SY" sz="2200" kern="1200" dirty="0">
              <a:solidFill>
                <a:schemeClr val="tx1"/>
              </a:solidFill>
              <a:cs typeface="+mn-cs"/>
            </a:rPr>
            <a:t>:</a:t>
          </a:r>
          <a:endParaRPr lang="en-US" sz="2200" kern="1200" dirty="0">
            <a:solidFill>
              <a:schemeClr val="tx1"/>
            </a:solidFill>
            <a:cs typeface="+mn-cs"/>
          </a:endParaRPr>
        </a:p>
      </dsp:txBody>
      <dsp:txXfrm>
        <a:off x="33812" y="34625"/>
        <a:ext cx="9832410" cy="625016"/>
      </dsp:txXfrm>
    </dsp:sp>
    <dsp:sp modelId="{1CCBC7CE-D409-49BC-B959-13DB009485CD}">
      <dsp:nvSpPr>
        <dsp:cNvPr id="0" name=""/>
        <dsp:cNvSpPr/>
      </dsp:nvSpPr>
      <dsp:spPr>
        <a:xfrm>
          <a:off x="0" y="693453"/>
          <a:ext cx="9900034" cy="17232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4326" tIns="27940" rIns="156464" bIns="27940" numCol="1" spcCol="1270" anchor="t" anchorCtr="0">
          <a:noAutofit/>
        </a:bodyPr>
        <a:lstStyle/>
        <a:p>
          <a:pPr marL="228600" lvl="1" indent="-228600" algn="just" defTabSz="977900" rtl="1">
            <a:lnSpc>
              <a:spcPct val="90000"/>
            </a:lnSpc>
            <a:spcBef>
              <a:spcPct val="0"/>
            </a:spcBef>
            <a:spcAft>
              <a:spcPct val="20000"/>
            </a:spcAft>
            <a:buFont typeface="Arial" panose="020B0604020202020204" pitchFamily="34" charset="0"/>
            <a:buChar char="•"/>
          </a:pPr>
          <a:r>
            <a:rPr lang="ar-SA" sz="2200" kern="1200" dirty="0">
              <a:solidFill>
                <a:schemeClr val="tx1"/>
              </a:solidFill>
              <a:cs typeface="+mn-cs"/>
            </a:rPr>
            <a:t>دفعُ المشاريعِ السّياحيّةِ ذاتِ القيمةِ المضافةِ العالية. </a:t>
          </a:r>
          <a:endParaRPr lang="en-US" sz="2200" kern="1200" dirty="0">
            <a:solidFill>
              <a:schemeClr val="tx1"/>
            </a:solidFill>
            <a:cs typeface="+mn-cs"/>
          </a:endParaRPr>
        </a:p>
        <a:p>
          <a:pPr marL="228600" lvl="1" indent="-228600" algn="just" defTabSz="977900" rtl="1">
            <a:lnSpc>
              <a:spcPct val="90000"/>
            </a:lnSpc>
            <a:spcBef>
              <a:spcPct val="0"/>
            </a:spcBef>
            <a:spcAft>
              <a:spcPct val="20000"/>
            </a:spcAft>
            <a:buFont typeface="Arial" panose="020B0604020202020204" pitchFamily="34" charset="0"/>
            <a:buChar char="•"/>
          </a:pPr>
          <a:r>
            <a:rPr lang="ar-SA" sz="2200" kern="1200" dirty="0">
              <a:solidFill>
                <a:schemeClr val="tx1"/>
              </a:solidFill>
              <a:cs typeface="+mn-cs"/>
            </a:rPr>
            <a:t>تنويعُ المنتوجِ من خلالِ إثراءِ العرضِ بأنماطٍ إضافيّةٍ منَ الأنشطةِ السّياحيّةِ في مجالاتِ السّياحةِ الثّقافيّةِ والأنواعِ الأخرى.</a:t>
          </a:r>
          <a:endParaRPr lang="en-US" sz="2200" kern="1200" dirty="0">
            <a:solidFill>
              <a:schemeClr val="tx1"/>
            </a:solidFill>
            <a:cs typeface="+mn-cs"/>
          </a:endParaRPr>
        </a:p>
        <a:p>
          <a:pPr marL="228600" lvl="1" indent="-228600" algn="just" defTabSz="977900" rtl="1">
            <a:lnSpc>
              <a:spcPct val="90000"/>
            </a:lnSpc>
            <a:spcBef>
              <a:spcPct val="0"/>
            </a:spcBef>
            <a:spcAft>
              <a:spcPct val="20000"/>
            </a:spcAft>
            <a:buFont typeface="Arial" panose="020B0604020202020204" pitchFamily="34" charset="0"/>
            <a:buChar char="•"/>
          </a:pPr>
          <a:r>
            <a:rPr lang="ar-SA" sz="2200" kern="1200" dirty="0">
              <a:solidFill>
                <a:schemeClr val="tx1"/>
              </a:solidFill>
              <a:cs typeface="+mn-cs"/>
            </a:rPr>
            <a:t>تحفيزُ الاستثمارِ في القطاعِ السّياحيِّ والبنيةِ الأساسيّةِ قصدَ إحداثِ أقطابٍ للسّياحةِ البديلةِ (الثّقافيّةِ والخضراءِ والبيئيّةِ والصّحراويّةِ) بالجهاتِ الدّاخليّة.</a:t>
          </a:r>
          <a:endParaRPr lang="en-US" sz="2200" kern="1200" dirty="0">
            <a:solidFill>
              <a:schemeClr val="tx1"/>
            </a:solidFill>
            <a:cs typeface="+mn-cs"/>
          </a:endParaRPr>
        </a:p>
      </dsp:txBody>
      <dsp:txXfrm>
        <a:off x="0" y="693453"/>
        <a:ext cx="9900034" cy="1723275"/>
      </dsp:txXfrm>
    </dsp:sp>
    <dsp:sp modelId="{B1B02270-9606-4D25-8543-B114244D49CD}">
      <dsp:nvSpPr>
        <dsp:cNvPr id="0" name=""/>
        <dsp:cNvSpPr/>
      </dsp:nvSpPr>
      <dsp:spPr>
        <a:xfrm>
          <a:off x="0" y="2416728"/>
          <a:ext cx="9900034" cy="692640"/>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r" defTabSz="977900" rtl="1">
            <a:lnSpc>
              <a:spcPct val="90000"/>
            </a:lnSpc>
            <a:spcBef>
              <a:spcPct val="0"/>
            </a:spcBef>
            <a:spcAft>
              <a:spcPct val="35000"/>
            </a:spcAft>
            <a:buFont typeface="Symbol" panose="05050102010706020507" pitchFamily="18" charset="2"/>
            <a:buNone/>
          </a:pPr>
          <a:r>
            <a:rPr lang="ar-SA" sz="2200" b="1" kern="1200" dirty="0">
              <a:solidFill>
                <a:schemeClr val="tx1"/>
              </a:solidFill>
              <a:cs typeface="+mn-cs"/>
            </a:rPr>
            <a:t>تحسينُ الجودةِ والنّهوضُ بمنظومةِ التّكوينِ السّياحيّ</a:t>
          </a:r>
          <a:endParaRPr lang="en-US" sz="2200" kern="1200" dirty="0">
            <a:solidFill>
              <a:schemeClr val="tx1"/>
            </a:solidFill>
            <a:cs typeface="+mn-cs"/>
          </a:endParaRPr>
        </a:p>
      </dsp:txBody>
      <dsp:txXfrm>
        <a:off x="33812" y="2450540"/>
        <a:ext cx="9832410" cy="625016"/>
      </dsp:txXfrm>
    </dsp:sp>
    <dsp:sp modelId="{405D9224-E14B-49AD-8FB0-BF057413FE83}">
      <dsp:nvSpPr>
        <dsp:cNvPr id="0" name=""/>
        <dsp:cNvSpPr/>
      </dsp:nvSpPr>
      <dsp:spPr>
        <a:xfrm>
          <a:off x="0" y="3109368"/>
          <a:ext cx="9900034" cy="9573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4326" tIns="27940" rIns="156464" bIns="27940" numCol="1" spcCol="1270" anchor="t" anchorCtr="0">
          <a:noAutofit/>
        </a:bodyPr>
        <a:lstStyle/>
        <a:p>
          <a:pPr marL="228600" lvl="1" indent="-228600" algn="just" defTabSz="977900" rtl="1">
            <a:lnSpc>
              <a:spcPct val="90000"/>
            </a:lnSpc>
            <a:spcBef>
              <a:spcPct val="0"/>
            </a:spcBef>
            <a:spcAft>
              <a:spcPct val="20000"/>
            </a:spcAft>
            <a:buChar char="•"/>
          </a:pPr>
          <a:r>
            <a:rPr lang="ar-SA" sz="2200" kern="1200" dirty="0">
              <a:solidFill>
                <a:schemeClr val="tx1"/>
              </a:solidFill>
              <a:cs typeface="+mn-cs"/>
            </a:rPr>
            <a:t>وذلكَ بوضعِ مواصفاتِ جودةٍ لمختلفِ الخدماتِ والأنشطةِ السّياحيّةِ إلى جانبِ مواصلةِ تنفيذِ برنامجِ التّأهيلِ الفندقيِّ وإرساءِ سياسةِ تكوينٍ ناجعةٍ للمتخرّجينَ صلبَ مؤسّساتِ تكوينٍ عصريّةٍ وملائمةٍ لحاجيّاتِ القطاع</a:t>
          </a:r>
          <a:r>
            <a:rPr lang="en-US" sz="2200" kern="1200" dirty="0">
              <a:solidFill>
                <a:schemeClr val="tx1"/>
              </a:solidFill>
              <a:cs typeface="+mn-cs"/>
            </a:rPr>
            <a:t>.</a:t>
          </a:r>
        </a:p>
      </dsp:txBody>
      <dsp:txXfrm>
        <a:off x="0" y="3109368"/>
        <a:ext cx="9900034" cy="957375"/>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0B3514-49EC-493C-9A1D-3B925DEBFFCF}">
      <dsp:nvSpPr>
        <dsp:cNvPr id="0" name=""/>
        <dsp:cNvSpPr/>
      </dsp:nvSpPr>
      <dsp:spPr>
        <a:xfrm>
          <a:off x="0" y="531453"/>
          <a:ext cx="9843326" cy="494783"/>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50000"/>
            </a:lnSpc>
            <a:spcBef>
              <a:spcPct val="0"/>
            </a:spcBef>
            <a:spcAft>
              <a:spcPct val="35000"/>
            </a:spcAft>
            <a:buFont typeface="Symbol" panose="05050102010706020507" pitchFamily="18" charset="2"/>
            <a:buNone/>
          </a:pPr>
          <a:r>
            <a:rPr lang="ar-SA" sz="2200" b="1" kern="1200" dirty="0">
              <a:solidFill>
                <a:schemeClr val="tx1"/>
              </a:solidFill>
            </a:rPr>
            <a:t>إعادةُ بناءِ صورةِ الوجهةِ التّونسيّة</a:t>
          </a:r>
          <a:endParaRPr lang="en-US" sz="2200" kern="1200" dirty="0">
            <a:solidFill>
              <a:schemeClr val="tx1"/>
            </a:solidFill>
          </a:endParaRPr>
        </a:p>
      </dsp:txBody>
      <dsp:txXfrm>
        <a:off x="24153" y="555606"/>
        <a:ext cx="9795020" cy="446477"/>
      </dsp:txXfrm>
    </dsp:sp>
    <dsp:sp modelId="{1CCBC7CE-D409-49BC-B959-13DB009485CD}">
      <dsp:nvSpPr>
        <dsp:cNvPr id="0" name=""/>
        <dsp:cNvSpPr/>
      </dsp:nvSpPr>
      <dsp:spPr>
        <a:xfrm>
          <a:off x="0" y="1026236"/>
          <a:ext cx="9843326" cy="1059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2526" tIns="27940" rIns="156464" bIns="27940" numCol="1" spcCol="1270" anchor="t" anchorCtr="0">
          <a:noAutofit/>
        </a:bodyPr>
        <a:lstStyle/>
        <a:p>
          <a:pPr marL="228600" lvl="1" indent="-228600" algn="just" defTabSz="977900" rtl="1">
            <a:lnSpc>
              <a:spcPct val="150000"/>
            </a:lnSpc>
            <a:spcBef>
              <a:spcPct val="0"/>
            </a:spcBef>
            <a:spcAft>
              <a:spcPct val="20000"/>
            </a:spcAft>
            <a:buFont typeface="Arial" panose="020B0604020202020204" pitchFamily="34" charset="0"/>
            <a:buChar char="•"/>
          </a:pPr>
          <a:r>
            <a:rPr lang="ar-SA" sz="2200" kern="1200" dirty="0">
              <a:solidFill>
                <a:schemeClr val="tx1"/>
              </a:solidFill>
            </a:rPr>
            <a:t>أيّ تدعيمُ الوجهةِ السّياحيّةِ التّونسيّةِ بتعزيزِ تواجدِها بالأسواقِ التّقليديّةِ ودخولِ أسواقٍ سياحيّةٍ جديدةٍ فضلاً عن دعمِ التّنميةِ السّياحيّةِ على مستوى الجهاتِ الدّاخليّة. </a:t>
          </a:r>
          <a:endParaRPr lang="en-US" sz="2200" kern="1200" dirty="0">
            <a:solidFill>
              <a:schemeClr val="tx1"/>
            </a:solidFill>
          </a:endParaRPr>
        </a:p>
      </dsp:txBody>
      <dsp:txXfrm>
        <a:off x="0" y="1026236"/>
        <a:ext cx="9843326" cy="1059840"/>
      </dsp:txXfrm>
    </dsp:sp>
    <dsp:sp modelId="{B1B02270-9606-4D25-8543-B114244D49CD}">
      <dsp:nvSpPr>
        <dsp:cNvPr id="0" name=""/>
        <dsp:cNvSpPr/>
      </dsp:nvSpPr>
      <dsp:spPr>
        <a:xfrm>
          <a:off x="0" y="2086076"/>
          <a:ext cx="9843326" cy="562378"/>
        </a:xfrm>
        <a:prstGeom prst="round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50000"/>
            </a:lnSpc>
            <a:spcBef>
              <a:spcPct val="0"/>
            </a:spcBef>
            <a:spcAft>
              <a:spcPct val="35000"/>
            </a:spcAft>
            <a:buFont typeface="Symbol" panose="05050102010706020507" pitchFamily="18" charset="2"/>
            <a:buNone/>
          </a:pPr>
          <a:r>
            <a:rPr lang="ar-SA" sz="2200" b="1" kern="1200" dirty="0">
              <a:solidFill>
                <a:schemeClr val="tx1"/>
              </a:solidFill>
            </a:rPr>
            <a:t>تحديثُ القطاعِ وإرساءُ قواعدِ حوكمةٍ جديدة</a:t>
          </a:r>
          <a:endParaRPr lang="en-US" sz="2200" kern="1200" dirty="0">
            <a:solidFill>
              <a:schemeClr val="tx1"/>
            </a:solidFill>
          </a:endParaRPr>
        </a:p>
      </dsp:txBody>
      <dsp:txXfrm>
        <a:off x="27453" y="2113529"/>
        <a:ext cx="9788420" cy="507472"/>
      </dsp:txXfrm>
    </dsp:sp>
    <dsp:sp modelId="{405D9224-E14B-49AD-8FB0-BF057413FE83}">
      <dsp:nvSpPr>
        <dsp:cNvPr id="0" name=""/>
        <dsp:cNvSpPr/>
      </dsp:nvSpPr>
      <dsp:spPr>
        <a:xfrm>
          <a:off x="0" y="2648455"/>
          <a:ext cx="9843326" cy="1059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2526" tIns="27940" rIns="156464" bIns="27940" numCol="1" spcCol="1270" anchor="t" anchorCtr="0">
          <a:noAutofit/>
        </a:bodyPr>
        <a:lstStyle/>
        <a:p>
          <a:pPr marL="228600" lvl="1" indent="-228600" algn="just" defTabSz="977900" rtl="1">
            <a:lnSpc>
              <a:spcPct val="150000"/>
            </a:lnSpc>
            <a:spcBef>
              <a:spcPct val="0"/>
            </a:spcBef>
            <a:spcAft>
              <a:spcPct val="20000"/>
            </a:spcAft>
            <a:buChar char="•"/>
          </a:pPr>
          <a:r>
            <a:rPr lang="ar-SA" sz="2200" kern="1200" dirty="0">
              <a:solidFill>
                <a:schemeClr val="tx1"/>
              </a:solidFill>
            </a:rPr>
            <a:t>إرساءُ مبادئِ الحوكمةِ الرّشيدةِ واعتمادُ منهجيّةٍ مندمجةٍ ومتكاملةٍ تشملُ مختلفَ عناصرِ القطاعِ السّياحيِّ والمرتبطةِ خاصّةً بالإطارِ التّشريعيِّ من قوانينَ وتراتيبَ إداريّةٍ وتحفيزِ الاستثمار. </a:t>
          </a:r>
          <a:endParaRPr lang="en-US" sz="2200" kern="1200" dirty="0">
            <a:solidFill>
              <a:schemeClr val="tx1"/>
            </a:solidFill>
          </a:endParaRPr>
        </a:p>
      </dsp:txBody>
      <dsp:txXfrm>
        <a:off x="0" y="2648455"/>
        <a:ext cx="9843326" cy="105984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0B3514-49EC-493C-9A1D-3B925DEBFFCF}">
      <dsp:nvSpPr>
        <dsp:cNvPr id="0" name=""/>
        <dsp:cNvSpPr/>
      </dsp:nvSpPr>
      <dsp:spPr>
        <a:xfrm>
          <a:off x="0" y="738536"/>
          <a:ext cx="9700822" cy="574467"/>
        </a:xfrm>
        <a:prstGeom prst="round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just" defTabSz="977900" rtl="1">
            <a:lnSpc>
              <a:spcPct val="150000"/>
            </a:lnSpc>
            <a:spcBef>
              <a:spcPct val="0"/>
            </a:spcBef>
            <a:spcAft>
              <a:spcPct val="35000"/>
            </a:spcAft>
            <a:buFont typeface="Symbol" panose="05050102010706020507" pitchFamily="18" charset="2"/>
            <a:buNone/>
          </a:pPr>
          <a:r>
            <a:rPr lang="ar-SA" sz="2200" b="1" kern="1200" dirty="0">
              <a:solidFill>
                <a:schemeClr val="tx1"/>
              </a:solidFill>
            </a:rPr>
            <a:t>تدعيمُ البنيةِ الأساسيّة: </a:t>
          </a:r>
          <a:r>
            <a:rPr lang="ar-SA" sz="2200" kern="1200" dirty="0">
              <a:solidFill>
                <a:schemeClr val="tx1"/>
              </a:solidFill>
            </a:rPr>
            <a:t>من خلال</a:t>
          </a:r>
          <a:r>
            <a:rPr lang="ar-SY" sz="2200" kern="1200" dirty="0">
              <a:solidFill>
                <a:schemeClr val="tx1"/>
              </a:solidFill>
            </a:rPr>
            <a:t>:</a:t>
          </a:r>
          <a:endParaRPr lang="en-US" sz="2200" kern="1200" dirty="0">
            <a:solidFill>
              <a:schemeClr val="tx1"/>
            </a:solidFill>
          </a:endParaRPr>
        </a:p>
      </dsp:txBody>
      <dsp:txXfrm>
        <a:off x="28043" y="766579"/>
        <a:ext cx="9644736" cy="518381"/>
      </dsp:txXfrm>
    </dsp:sp>
    <dsp:sp modelId="{1CCBC7CE-D409-49BC-B959-13DB009485CD}">
      <dsp:nvSpPr>
        <dsp:cNvPr id="0" name=""/>
        <dsp:cNvSpPr/>
      </dsp:nvSpPr>
      <dsp:spPr>
        <a:xfrm>
          <a:off x="0" y="1409613"/>
          <a:ext cx="9700822" cy="1589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8001" tIns="27940" rIns="156464" bIns="27940" numCol="1" spcCol="1270" anchor="t" anchorCtr="0">
          <a:noAutofit/>
        </a:bodyPr>
        <a:lstStyle/>
        <a:p>
          <a:pPr marL="228600" lvl="1" indent="-228600" algn="just" defTabSz="977900" rtl="1">
            <a:lnSpc>
              <a:spcPct val="150000"/>
            </a:lnSpc>
            <a:spcBef>
              <a:spcPct val="0"/>
            </a:spcBef>
            <a:spcAft>
              <a:spcPct val="20000"/>
            </a:spcAft>
            <a:buFont typeface="Arial" panose="020B0604020202020204" pitchFamily="34" charset="0"/>
            <a:buChar char="•"/>
          </a:pPr>
          <a:r>
            <a:rPr lang="ar-SA" sz="2200" kern="1200" dirty="0"/>
            <a:t>مواصلةُ تهيئةِ المناطقِ السّياحيّة.</a:t>
          </a:r>
          <a:endParaRPr lang="en-US" sz="2200" kern="1200" dirty="0"/>
        </a:p>
        <a:p>
          <a:pPr marL="228600" lvl="1" indent="-228600" algn="just" defTabSz="977900" rtl="1">
            <a:lnSpc>
              <a:spcPct val="150000"/>
            </a:lnSpc>
            <a:spcBef>
              <a:spcPct val="0"/>
            </a:spcBef>
            <a:spcAft>
              <a:spcPct val="20000"/>
            </a:spcAft>
            <a:buFont typeface="Arial" panose="020B0604020202020204" pitchFamily="34" charset="0"/>
            <a:buChar char="•"/>
          </a:pPr>
          <a:r>
            <a:rPr lang="ar-SA" sz="2200" kern="1200" dirty="0"/>
            <a:t>المساهمةُ في تنميةِ السّياحةِ البديلةِ عبرَ استكشافِ بعضِ المواقعِ السّياحيّةِ داخلَ الأنسجةِ العمرانيّةِ الخصوصيّةِ (المدن القديمة)، والتّعريفِ بإمكانيّاتِ الاستثمارِ في مشاريعِ الإقاماتِ الرّيفيّة</a:t>
          </a:r>
          <a:r>
            <a:rPr lang="ar-SY" sz="2200" kern="1200" dirty="0"/>
            <a:t>.</a:t>
          </a:r>
          <a:endParaRPr lang="en-US" sz="2200" kern="1200" dirty="0"/>
        </a:p>
      </dsp:txBody>
      <dsp:txXfrm>
        <a:off x="0" y="1409613"/>
        <a:ext cx="9700822" cy="158976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AA4D52-7503-43A2-B6E2-D265BB71681D}">
      <dsp:nvSpPr>
        <dsp:cNvPr id="0" name=""/>
        <dsp:cNvSpPr/>
      </dsp:nvSpPr>
      <dsp:spPr>
        <a:xfrm>
          <a:off x="6227734" y="2747"/>
          <a:ext cx="2588421" cy="1553053"/>
        </a:xfrm>
        <a:prstGeom prst="rect">
          <a:avLst/>
        </a:prstGeom>
        <a:solidFill>
          <a:schemeClr val="accent2">
            <a:shade val="80000"/>
            <a:hueOff val="0"/>
            <a:satOff val="0"/>
            <a:lumOff val="0"/>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Y" sz="2200" kern="1200" dirty="0">
              <a:solidFill>
                <a:schemeClr val="tx1"/>
              </a:solidFill>
            </a:rPr>
            <a:t>المدنُ القديمة. </a:t>
          </a:r>
          <a:endParaRPr lang="en-US" sz="2200" kern="1200" dirty="0">
            <a:solidFill>
              <a:schemeClr val="tx1"/>
            </a:solidFill>
          </a:endParaRPr>
        </a:p>
      </dsp:txBody>
      <dsp:txXfrm>
        <a:off x="6227734" y="2747"/>
        <a:ext cx="2588421" cy="1553053"/>
      </dsp:txXfrm>
    </dsp:sp>
    <dsp:sp modelId="{038893FD-E58D-4AF0-B69D-5A266D3AB147}">
      <dsp:nvSpPr>
        <dsp:cNvPr id="0" name=""/>
        <dsp:cNvSpPr/>
      </dsp:nvSpPr>
      <dsp:spPr>
        <a:xfrm>
          <a:off x="3380470" y="2747"/>
          <a:ext cx="2588421" cy="1553053"/>
        </a:xfrm>
        <a:prstGeom prst="rect">
          <a:avLst/>
        </a:prstGeom>
        <a:solidFill>
          <a:schemeClr val="accent2">
            <a:shade val="80000"/>
            <a:hueOff val="21151"/>
            <a:satOff val="34"/>
            <a:lumOff val="6092"/>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Y" sz="2200" kern="1200">
              <a:solidFill>
                <a:schemeClr val="tx1"/>
              </a:solidFill>
            </a:rPr>
            <a:t>الأنصابُ والمباني التّاريخيّة.</a:t>
          </a:r>
          <a:endParaRPr lang="en-US" sz="2200" kern="1200" dirty="0">
            <a:solidFill>
              <a:schemeClr val="tx1"/>
            </a:solidFill>
          </a:endParaRPr>
        </a:p>
      </dsp:txBody>
      <dsp:txXfrm>
        <a:off x="3380470" y="2747"/>
        <a:ext cx="2588421" cy="1553053"/>
      </dsp:txXfrm>
    </dsp:sp>
    <dsp:sp modelId="{0F2CD8FC-8746-4167-A55E-E47820EF20CE}">
      <dsp:nvSpPr>
        <dsp:cNvPr id="0" name=""/>
        <dsp:cNvSpPr/>
      </dsp:nvSpPr>
      <dsp:spPr>
        <a:xfrm>
          <a:off x="533205" y="2747"/>
          <a:ext cx="2588421" cy="1553053"/>
        </a:xfrm>
        <a:prstGeom prst="rect">
          <a:avLst/>
        </a:prstGeom>
        <a:solidFill>
          <a:schemeClr val="accent2">
            <a:shade val="80000"/>
            <a:hueOff val="42302"/>
            <a:satOff val="68"/>
            <a:lumOff val="12184"/>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Font typeface="Simplified Arabic" panose="02020603050405020304" pitchFamily="18" charset="-78"/>
            <a:buNone/>
          </a:pPr>
          <a:r>
            <a:rPr lang="ar-SY" sz="2200" kern="1200">
              <a:solidFill>
                <a:schemeClr val="tx1"/>
              </a:solidFill>
            </a:rPr>
            <a:t>الأديرةُ والكنائس.</a:t>
          </a:r>
          <a:endParaRPr lang="en-US" sz="2200" kern="1200">
            <a:solidFill>
              <a:schemeClr val="tx1"/>
            </a:solidFill>
          </a:endParaRPr>
        </a:p>
      </dsp:txBody>
      <dsp:txXfrm>
        <a:off x="533205" y="2747"/>
        <a:ext cx="2588421" cy="1553053"/>
      </dsp:txXfrm>
    </dsp:sp>
    <dsp:sp modelId="{E1E01B85-F213-4393-9D78-A596692F5258}">
      <dsp:nvSpPr>
        <dsp:cNvPr id="0" name=""/>
        <dsp:cNvSpPr/>
      </dsp:nvSpPr>
      <dsp:spPr>
        <a:xfrm>
          <a:off x="4804102" y="1814643"/>
          <a:ext cx="2588421" cy="1553053"/>
        </a:xfrm>
        <a:prstGeom prst="rect">
          <a:avLst/>
        </a:prstGeom>
        <a:solidFill>
          <a:schemeClr val="accent2">
            <a:shade val="80000"/>
            <a:hueOff val="63454"/>
            <a:satOff val="102"/>
            <a:lumOff val="18276"/>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marL="0" lvl="0" indent="0" algn="ctr" defTabSz="977900" rtl="1">
            <a:lnSpc>
              <a:spcPct val="90000"/>
            </a:lnSpc>
            <a:spcBef>
              <a:spcPct val="0"/>
            </a:spcBef>
            <a:spcAft>
              <a:spcPct val="35000"/>
            </a:spcAft>
            <a:buNone/>
          </a:pPr>
          <a:endParaRPr lang="ar-EG" sz="2200" kern="1200" dirty="0">
            <a:solidFill>
              <a:schemeClr val="tx1"/>
            </a:solidFill>
          </a:endParaRPr>
        </a:p>
        <a:p>
          <a:pPr marL="0" lvl="0" indent="0" algn="ctr" defTabSz="977900" rtl="1">
            <a:lnSpc>
              <a:spcPct val="90000"/>
            </a:lnSpc>
            <a:spcBef>
              <a:spcPct val="0"/>
            </a:spcBef>
            <a:spcAft>
              <a:spcPct val="35000"/>
            </a:spcAft>
            <a:buNone/>
          </a:pPr>
          <a:r>
            <a:rPr lang="ar-SY" sz="2200" kern="1200" dirty="0">
              <a:solidFill>
                <a:schemeClr val="tx1"/>
              </a:solidFill>
            </a:rPr>
            <a:t>التّراثُ التّقليديُّ اللّاماديّ</a:t>
          </a:r>
          <a:endParaRPr lang="en-US" sz="2200" kern="1200" dirty="0">
            <a:solidFill>
              <a:schemeClr val="tx1"/>
            </a:solidFill>
          </a:endParaRPr>
        </a:p>
        <a:p>
          <a:pPr marL="228600" lvl="1" indent="-228600" algn="ctr" defTabSz="977900" rtl="1">
            <a:lnSpc>
              <a:spcPct val="90000"/>
            </a:lnSpc>
            <a:spcBef>
              <a:spcPct val="0"/>
            </a:spcBef>
            <a:spcAft>
              <a:spcPct val="15000"/>
            </a:spcAft>
            <a:buFont typeface="Simplified Arabic" panose="02020603050405020304" pitchFamily="18" charset="-78"/>
            <a:buChar char="-"/>
          </a:pPr>
          <a:r>
            <a:rPr lang="ar-SY" sz="2200" kern="1200" dirty="0">
              <a:solidFill>
                <a:schemeClr val="tx1"/>
              </a:solidFill>
            </a:rPr>
            <a:t>المتاحف.</a:t>
          </a:r>
          <a:endParaRPr lang="en-US" sz="2200" kern="1200" dirty="0">
            <a:solidFill>
              <a:schemeClr val="tx1"/>
            </a:solidFill>
          </a:endParaRPr>
        </a:p>
      </dsp:txBody>
      <dsp:txXfrm>
        <a:off x="4804102" y="1814643"/>
        <a:ext cx="2588421" cy="1553053"/>
      </dsp:txXfrm>
    </dsp:sp>
    <dsp:sp modelId="{1DB46889-8805-4E5C-BEB4-0AC25AF1CDE2}">
      <dsp:nvSpPr>
        <dsp:cNvPr id="0" name=""/>
        <dsp:cNvSpPr/>
      </dsp:nvSpPr>
      <dsp:spPr>
        <a:xfrm>
          <a:off x="1956837" y="1814643"/>
          <a:ext cx="2588421" cy="1553053"/>
        </a:xfrm>
        <a:prstGeom prst="rect">
          <a:avLst/>
        </a:prstGeom>
        <a:solidFill>
          <a:schemeClr val="accent2">
            <a:shade val="80000"/>
            <a:hueOff val="84605"/>
            <a:satOff val="136"/>
            <a:lumOff val="24368"/>
            <a:alphaOff val="0"/>
          </a:schemeClr>
        </a:solidFill>
        <a:ln w="12700" cap="flat" cmpd="sng" algn="ctr">
          <a:solidFill>
            <a:schemeClr val="accent6">
              <a:lumMod val="5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t" anchorCtr="0">
          <a:noAutofit/>
        </a:bodyPr>
        <a:lstStyle/>
        <a:p>
          <a:pPr marL="0" lvl="0" indent="0" algn="ctr" defTabSz="977900" rtl="1">
            <a:lnSpc>
              <a:spcPct val="90000"/>
            </a:lnSpc>
            <a:spcBef>
              <a:spcPct val="0"/>
            </a:spcBef>
            <a:spcAft>
              <a:spcPct val="35000"/>
            </a:spcAft>
            <a:buNone/>
          </a:pPr>
          <a:endParaRPr lang="ar-EG" sz="2200" kern="1200" dirty="0">
            <a:solidFill>
              <a:schemeClr val="tx1"/>
            </a:solidFill>
          </a:endParaRPr>
        </a:p>
        <a:p>
          <a:pPr marL="0" lvl="0" indent="0" algn="ctr" defTabSz="977900" rtl="1">
            <a:lnSpc>
              <a:spcPct val="90000"/>
            </a:lnSpc>
            <a:spcBef>
              <a:spcPct val="0"/>
            </a:spcBef>
            <a:spcAft>
              <a:spcPct val="35000"/>
            </a:spcAft>
            <a:buNone/>
          </a:pPr>
          <a:r>
            <a:rPr lang="ar-SY" sz="2200" kern="1200" dirty="0">
              <a:solidFill>
                <a:schemeClr val="tx1"/>
              </a:solidFill>
            </a:rPr>
            <a:t>موقعُ المعاركِ والأضرحة</a:t>
          </a:r>
          <a:endParaRPr lang="en-US" sz="2200" kern="1200" dirty="0">
            <a:solidFill>
              <a:schemeClr val="tx1"/>
            </a:solidFill>
          </a:endParaRPr>
        </a:p>
        <a:p>
          <a:pPr marL="228600" lvl="1" indent="-228600" algn="ctr" defTabSz="977900" rtl="1">
            <a:lnSpc>
              <a:spcPct val="90000"/>
            </a:lnSpc>
            <a:spcBef>
              <a:spcPct val="0"/>
            </a:spcBef>
            <a:spcAft>
              <a:spcPct val="15000"/>
            </a:spcAft>
            <a:buFont typeface="Simplified Arabic" panose="02020603050405020304" pitchFamily="18" charset="-78"/>
            <a:buChar char="-"/>
          </a:pPr>
          <a:r>
            <a:rPr lang="ar-SY" sz="2200" kern="1200" dirty="0">
              <a:solidFill>
                <a:schemeClr val="tx1"/>
              </a:solidFill>
            </a:rPr>
            <a:t>القلاع.</a:t>
          </a:r>
          <a:endParaRPr lang="en-US" sz="2200" kern="1200" dirty="0">
            <a:solidFill>
              <a:schemeClr val="tx1"/>
            </a:solidFill>
          </a:endParaRPr>
        </a:p>
      </dsp:txBody>
      <dsp:txXfrm>
        <a:off x="1956837" y="1814643"/>
        <a:ext cx="2588421" cy="155305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11.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12.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13.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14.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706142-0378-4788-A3ED-0E04B276DD02}" type="datetimeFigureOut">
              <a:rPr lang="en-US" smtClean="0"/>
              <a:t>9/13/2022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6CAD34-0B39-4CD1-9779-352EE9DF55A2}" type="slidenum">
              <a:rPr lang="en-US" smtClean="0"/>
              <a:t>‹#›</a:t>
            </a:fld>
            <a:endParaRPr lang="en-US"/>
          </a:p>
        </p:txBody>
      </p:sp>
    </p:spTree>
    <p:extLst>
      <p:ext uri="{BB962C8B-B14F-4D97-AF65-F5344CB8AC3E}">
        <p14:creationId xmlns:p14="http://schemas.microsoft.com/office/powerpoint/2010/main" val="16374450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6" Type="http://schemas.openxmlformats.org/officeDocument/2006/relationships/image" Target="../media/image3.png"/><Relationship Id="rId5" Type="http://schemas.openxmlformats.org/officeDocument/2006/relationships/image" Target="../media/image2.jpeg"/><Relationship Id="rId4" Type="http://schemas.microsoft.com/office/2007/relationships/hdphoto" Target="../media/hdphoto1.wdp"/></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jpe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عنوان الكتاب">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C74E83D2-CAAA-4911-A412-D1515149C9E7}"/>
              </a:ext>
            </a:extLst>
          </p:cNvPr>
          <p:cNvPicPr>
            <a:picLocks noChangeAspect="1"/>
          </p:cNvPicPr>
          <p:nvPr userDrawn="1"/>
        </p:nvPicPr>
        <p:blipFill>
          <a:blip r:embed="rId2"/>
          <a:stretch>
            <a:fillRect/>
          </a:stretch>
        </p:blipFill>
        <p:spPr>
          <a:xfrm>
            <a:off x="-2405" y="-66012"/>
            <a:ext cx="12192001" cy="6924012"/>
          </a:xfrm>
          <a:prstGeom prst="rect">
            <a:avLst/>
          </a:prstGeom>
        </p:spPr>
      </p:pic>
      <p:sp useBgFill="1">
        <p:nvSpPr>
          <p:cNvPr id="8" name="Rectangle 7">
            <a:extLst>
              <a:ext uri="{FF2B5EF4-FFF2-40B4-BE49-F238E27FC236}">
                <a16:creationId xmlns:a16="http://schemas.microsoft.com/office/drawing/2014/main" id="{5E9D7826-F10E-499E-9AFE-2493E5D07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9" name="Rectangle 8">
            <a:extLst>
              <a:ext uri="{FF2B5EF4-FFF2-40B4-BE49-F238E27FC236}">
                <a16:creationId xmlns:a16="http://schemas.microsoft.com/office/drawing/2014/main" id="{1CF972BE-D4BD-4FA1-9D3B-7AB35C75AE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2" name="Rectangle 11">
            <a:extLst>
              <a:ext uri="{FF2B5EF4-FFF2-40B4-BE49-F238E27FC236}">
                <a16:creationId xmlns:a16="http://schemas.microsoft.com/office/drawing/2014/main" id="{ADD71D7D-B357-479A-A71B-B2FF8192F0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userDrawn="1">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3" name="Straight Connector 12">
            <a:extLst>
              <a:ext uri="{FF2B5EF4-FFF2-40B4-BE49-F238E27FC236}">
                <a16:creationId xmlns:a16="http://schemas.microsoft.com/office/drawing/2014/main" id="{923B625A-83D7-4CBF-8E6F-A492DA759A5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2ABCA719-0EAE-4091-A88F-EC4093F341C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736C378E-F37E-476B-9579-1B19A147595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userDrawn="1">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D09C87EE-E31E-48A9-9BB9-A5EE8F13EA14}"/>
              </a:ext>
            </a:extLst>
          </p:cNvPr>
          <p:cNvSpPr/>
          <p:nvPr userDrawn="1"/>
        </p:nvSpPr>
        <p:spPr>
          <a:xfrm>
            <a:off x="-9167" y="-66012"/>
            <a:ext cx="12201167" cy="95441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520639C1-AB1B-4174-81BB-C9447C8F26A7}"/>
              </a:ext>
            </a:extLst>
          </p:cNvPr>
          <p:cNvSpPr>
            <a:spLocks noGrp="1"/>
          </p:cNvSpPr>
          <p:nvPr>
            <p:ph sz="quarter" idx="11"/>
          </p:nvPr>
        </p:nvSpPr>
        <p:spPr>
          <a:xfrm>
            <a:off x="2464296" y="2543017"/>
            <a:ext cx="7254240" cy="1430072"/>
          </a:xfrm>
        </p:spPr>
        <p:txBody>
          <a:bodyPr anchor="ctr">
            <a:normAutofit/>
          </a:bodyPr>
          <a:lstStyle>
            <a:lvl1pPr algn="ctr" rtl="1">
              <a:lnSpc>
                <a:spcPct val="100000"/>
              </a:lnSpc>
              <a:buNone/>
              <a:defRPr sz="3600" b="1">
                <a:solidFill>
                  <a:schemeClr val="accent6">
                    <a:lumMod val="50000"/>
                  </a:schemeClr>
                </a:solidFill>
              </a:defRPr>
            </a:lvl1pPr>
          </a:lstStyle>
          <a:p>
            <a:pPr lvl="0"/>
            <a:endParaRPr lang="en-US" dirty="0"/>
          </a:p>
        </p:txBody>
      </p:sp>
      <p:sp>
        <p:nvSpPr>
          <p:cNvPr id="18" name="Content Placeholder 2">
            <a:extLst>
              <a:ext uri="{FF2B5EF4-FFF2-40B4-BE49-F238E27FC236}">
                <a16:creationId xmlns:a16="http://schemas.microsoft.com/office/drawing/2014/main" id="{F6A7A5C1-F184-4768-A47F-F85247E046B3}"/>
              </a:ext>
            </a:extLst>
          </p:cNvPr>
          <p:cNvSpPr>
            <a:spLocks noGrp="1"/>
          </p:cNvSpPr>
          <p:nvPr>
            <p:ph sz="quarter" idx="12"/>
          </p:nvPr>
        </p:nvSpPr>
        <p:spPr>
          <a:xfrm>
            <a:off x="3121793" y="4782422"/>
            <a:ext cx="5950955"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sp>
        <p:nvSpPr>
          <p:cNvPr id="19" name="TextBox 18">
            <a:extLst>
              <a:ext uri="{FF2B5EF4-FFF2-40B4-BE49-F238E27FC236}">
                <a16:creationId xmlns:a16="http://schemas.microsoft.com/office/drawing/2014/main" id="{3A46A69B-38B3-4BC2-BEB9-F24DDA97D870}"/>
              </a:ext>
            </a:extLst>
          </p:cNvPr>
          <p:cNvSpPr txBox="1"/>
          <p:nvPr userDrawn="1"/>
        </p:nvSpPr>
        <p:spPr>
          <a:xfrm>
            <a:off x="5252081" y="4229977"/>
            <a:ext cx="2943498" cy="400110"/>
          </a:xfrm>
          <a:prstGeom prst="rect">
            <a:avLst/>
          </a:prstGeom>
          <a:noFill/>
        </p:spPr>
        <p:txBody>
          <a:bodyPr wrap="square" rtlCol="0">
            <a:spAutoFit/>
          </a:bodyPr>
          <a:lstStyle/>
          <a:p>
            <a:pPr algn="ctr" rtl="1"/>
            <a:r>
              <a:rPr lang="ar-SA" sz="2000" b="1" dirty="0">
                <a:solidFill>
                  <a:schemeClr val="accent6">
                    <a:lumMod val="50000"/>
                  </a:schemeClr>
                </a:solidFill>
                <a:latin typeface="+mn-lt"/>
              </a:rPr>
              <a:t>رمز المقرر</a:t>
            </a:r>
            <a:r>
              <a:rPr lang="ar-SY" sz="2000" b="1" dirty="0">
                <a:solidFill>
                  <a:schemeClr val="accent6">
                    <a:lumMod val="50000"/>
                  </a:schemeClr>
                </a:solidFill>
                <a:latin typeface="+mn-lt"/>
              </a:rPr>
              <a:t>: </a:t>
            </a:r>
            <a:endParaRPr lang="en-US" sz="2000" b="1" dirty="0">
              <a:solidFill>
                <a:schemeClr val="accent6">
                  <a:lumMod val="50000"/>
                </a:schemeClr>
              </a:solidFill>
              <a:latin typeface="+mn-lt"/>
            </a:endParaRPr>
          </a:p>
        </p:txBody>
      </p:sp>
      <p:sp>
        <p:nvSpPr>
          <p:cNvPr id="22" name="Content Placeholder 2">
            <a:extLst>
              <a:ext uri="{FF2B5EF4-FFF2-40B4-BE49-F238E27FC236}">
                <a16:creationId xmlns:a16="http://schemas.microsoft.com/office/drawing/2014/main" id="{E971D08C-7BAC-4743-B139-764ECFA0EC59}"/>
              </a:ext>
            </a:extLst>
          </p:cNvPr>
          <p:cNvSpPr>
            <a:spLocks noGrp="1"/>
          </p:cNvSpPr>
          <p:nvPr>
            <p:ph sz="quarter" idx="13"/>
          </p:nvPr>
        </p:nvSpPr>
        <p:spPr>
          <a:xfrm>
            <a:off x="3119817" y="4314983"/>
            <a:ext cx="3822003" cy="511628"/>
          </a:xfrm>
        </p:spPr>
        <p:txBody>
          <a:bodyPr anchor="ctr">
            <a:normAutofit/>
          </a:bodyPr>
          <a:lstStyle>
            <a:lvl1pPr algn="ctr" rtl="1">
              <a:lnSpc>
                <a:spcPct val="100000"/>
              </a:lnSpc>
              <a:buNone/>
              <a:defRPr sz="2000" b="1">
                <a:solidFill>
                  <a:schemeClr val="accent6">
                    <a:lumMod val="50000"/>
                  </a:schemeClr>
                </a:solidFill>
              </a:defRPr>
            </a:lvl1pPr>
          </a:lstStyle>
          <a:p>
            <a:pPr lvl="0"/>
            <a:endParaRPr lang="en-US" dirty="0"/>
          </a:p>
        </p:txBody>
      </p:sp>
      <p:pic>
        <p:nvPicPr>
          <p:cNvPr id="21" name="Picture 20">
            <a:extLst>
              <a:ext uri="{FF2B5EF4-FFF2-40B4-BE49-F238E27FC236}">
                <a16:creationId xmlns:a16="http://schemas.microsoft.com/office/drawing/2014/main" id="{A1499344-B84B-4179-9D79-4C353829E94E}"/>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42228" y="-66013"/>
            <a:ext cx="1454934" cy="954415"/>
          </a:xfrm>
          <a:prstGeom prst="rect">
            <a:avLst/>
          </a:prstGeom>
        </p:spPr>
      </p:pic>
      <p:pic>
        <p:nvPicPr>
          <p:cNvPr id="23" name="Picture 22">
            <a:extLst>
              <a:ext uri="{FF2B5EF4-FFF2-40B4-BE49-F238E27FC236}">
                <a16:creationId xmlns:a16="http://schemas.microsoft.com/office/drawing/2014/main" id="{C7146BC3-3485-4255-9643-25D2D4D2EAE6}"/>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83263" y="102309"/>
            <a:ext cx="1454934" cy="677714"/>
          </a:xfrm>
          <a:prstGeom prst="rect">
            <a:avLst/>
          </a:prstGeom>
        </p:spPr>
      </p:pic>
      <p:sp>
        <p:nvSpPr>
          <p:cNvPr id="24" name="Arrow: Pentagon 23">
            <a:extLst>
              <a:ext uri="{FF2B5EF4-FFF2-40B4-BE49-F238E27FC236}">
                <a16:creationId xmlns:a16="http://schemas.microsoft.com/office/drawing/2014/main" id="{7C441932-A219-45CE-9E6E-BC59F0ED27AE}"/>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25" name="TextBox 24">
            <a:extLst>
              <a:ext uri="{FF2B5EF4-FFF2-40B4-BE49-F238E27FC236}">
                <a16:creationId xmlns:a16="http://schemas.microsoft.com/office/drawing/2014/main" id="{5A178754-038A-47A0-BC17-6DD174ECA33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7293464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حالة عملية">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D0A983B-2795-43A5-B2E6-681F55746DD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CAA961B-14BA-497E-8EFB-575A1E13A07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08817029-EE2D-458F-91FF-B864691803F3}"/>
              </a:ext>
            </a:extLst>
          </p:cNvPr>
          <p:cNvSpPr/>
          <p:nvPr userDrawn="1"/>
        </p:nvSpPr>
        <p:spPr>
          <a:xfrm>
            <a:off x="4754880" y="524692"/>
            <a:ext cx="2682240" cy="699616"/>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800" b="1" dirty="0">
                <a:latin typeface="Calibri" panose="020F0502020204030204" pitchFamily="34" charset="0"/>
                <a:cs typeface="Calibri" panose="020F0502020204030204" pitchFamily="34" charset="0"/>
              </a:rPr>
              <a:t>حالة عملية</a:t>
            </a:r>
            <a:endParaRPr lang="en-US" sz="2800" b="1" dirty="0">
              <a:latin typeface="Calibri" panose="020F0502020204030204" pitchFamily="34" charset="0"/>
              <a:cs typeface="Calibri" panose="020F0502020204030204" pitchFamily="34" charset="0"/>
            </a:endParaRPr>
          </a:p>
        </p:txBody>
      </p:sp>
      <p:pic>
        <p:nvPicPr>
          <p:cNvPr id="18" name="Graphic 17" descr="Beaker">
            <a:extLst>
              <a:ext uri="{FF2B5EF4-FFF2-40B4-BE49-F238E27FC236}">
                <a16:creationId xmlns:a16="http://schemas.microsoft.com/office/drawing/2014/main" id="{937D5BC4-71FC-4686-9657-43CB13AB5B4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578625">
            <a:off x="4402183" y="481148"/>
            <a:ext cx="914400" cy="914400"/>
          </a:xfrm>
          <a:prstGeom prst="rect">
            <a:avLst/>
          </a:prstGeom>
        </p:spPr>
      </p:pic>
      <p:sp>
        <p:nvSpPr>
          <p:cNvPr id="9" name="Content Placeholder 2">
            <a:extLst>
              <a:ext uri="{FF2B5EF4-FFF2-40B4-BE49-F238E27FC236}">
                <a16:creationId xmlns:a16="http://schemas.microsoft.com/office/drawing/2014/main" id="{86286DE9-638B-4112-B1D1-109F7B95AE20}"/>
              </a:ext>
            </a:extLst>
          </p:cNvPr>
          <p:cNvSpPr>
            <a:spLocks noGrp="1"/>
          </p:cNvSpPr>
          <p:nvPr>
            <p:ph sz="quarter" idx="10"/>
          </p:nvPr>
        </p:nvSpPr>
        <p:spPr>
          <a:xfrm>
            <a:off x="531222" y="1461615"/>
            <a:ext cx="11129555" cy="4871693"/>
          </a:xfrm>
        </p:spPr>
        <p:txBody>
          <a:bodyPr>
            <a:normAutofit/>
          </a:bodyPr>
          <a:lstStyle>
            <a:lvl1pPr algn="just" rtl="1">
              <a:lnSpc>
                <a:spcPct val="150000"/>
              </a:lnSpc>
              <a:buNone/>
              <a:defRPr sz="2200"/>
            </a:lvl1pPr>
          </a:lstStyle>
          <a:p>
            <a:pPr lvl="0"/>
            <a:endParaRPr lang="en-US" dirty="0"/>
          </a:p>
        </p:txBody>
      </p:sp>
      <p:pic>
        <p:nvPicPr>
          <p:cNvPr id="7" name="Picture 6">
            <a:extLst>
              <a:ext uri="{FF2B5EF4-FFF2-40B4-BE49-F238E27FC236}">
                <a16:creationId xmlns:a16="http://schemas.microsoft.com/office/drawing/2014/main" id="{302AFADB-CC00-416A-9CEA-69C22B56F33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CB2B753C-9900-4A25-BA1F-18F2445AE5B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2" name="Arrow: Pentagon 11">
            <a:extLst>
              <a:ext uri="{FF2B5EF4-FFF2-40B4-BE49-F238E27FC236}">
                <a16:creationId xmlns:a16="http://schemas.microsoft.com/office/drawing/2014/main" id="{FAADE3FD-9AFC-433B-BDBF-66CBC1A0756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3" name="TextBox 12">
            <a:extLst>
              <a:ext uri="{FF2B5EF4-FFF2-40B4-BE49-F238E27FC236}">
                <a16:creationId xmlns:a16="http://schemas.microsoft.com/office/drawing/2014/main" id="{BE27B584-3C19-4D5F-9870-6FB8693847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0499574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فيديو">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7B197FF-AC5F-45A8-B9FE-E4E228D3B8C5}"/>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344FC121-EEB2-41D7-8655-64BFB4E1D7CC}"/>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6" name="Picture 15">
            <a:extLst>
              <a:ext uri="{FF2B5EF4-FFF2-40B4-BE49-F238E27FC236}">
                <a16:creationId xmlns:a16="http://schemas.microsoft.com/office/drawing/2014/main" id="{64A2E362-39A2-4B95-99E4-57D71AE8658F}"/>
              </a:ext>
            </a:extLst>
          </p:cNvPr>
          <p:cNvPicPr>
            <a:picLocks noChangeAspect="1"/>
          </p:cNvPicPr>
          <p:nvPr userDrawn="1"/>
        </p:nvPicPr>
        <p:blipFill>
          <a:blip r:embed="rId2"/>
          <a:stretch>
            <a:fillRect/>
          </a:stretch>
        </p:blipFill>
        <p:spPr>
          <a:xfrm>
            <a:off x="974311" y="1219200"/>
            <a:ext cx="10250737" cy="5181600"/>
          </a:xfrm>
          <a:prstGeom prst="rect">
            <a:avLst/>
          </a:prstGeom>
        </p:spPr>
      </p:pic>
      <p:sp>
        <p:nvSpPr>
          <p:cNvPr id="5" name="Content Placeholder 2">
            <a:extLst>
              <a:ext uri="{FF2B5EF4-FFF2-40B4-BE49-F238E27FC236}">
                <a16:creationId xmlns:a16="http://schemas.microsoft.com/office/drawing/2014/main" id="{4C07AEAB-7CB1-4658-A0A1-FF85B3312DC2}"/>
              </a:ext>
            </a:extLst>
          </p:cNvPr>
          <p:cNvSpPr>
            <a:spLocks noGrp="1"/>
          </p:cNvSpPr>
          <p:nvPr>
            <p:ph sz="quarter" idx="10"/>
          </p:nvPr>
        </p:nvSpPr>
        <p:spPr>
          <a:xfrm>
            <a:off x="1706581" y="1653510"/>
            <a:ext cx="8647611" cy="4179841"/>
          </a:xfrm>
        </p:spPr>
        <p:txBody>
          <a:bodyPr>
            <a:normAutofit/>
          </a:bodyPr>
          <a:lstStyle>
            <a:lvl1pPr>
              <a:buNone/>
              <a:defRPr sz="2200"/>
            </a:lvl1pPr>
          </a:lstStyle>
          <a:p>
            <a:pPr lvl="0"/>
            <a:endParaRPr lang="en-US" dirty="0"/>
          </a:p>
        </p:txBody>
      </p:sp>
      <p:sp>
        <p:nvSpPr>
          <p:cNvPr id="6" name="Rectangle 5">
            <a:extLst>
              <a:ext uri="{FF2B5EF4-FFF2-40B4-BE49-F238E27FC236}">
                <a16:creationId xmlns:a16="http://schemas.microsoft.com/office/drawing/2014/main" id="{2E7C17D3-08C1-4799-B12A-609C6B914A3A}"/>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6">
            <a:extLst>
              <a:ext uri="{FF2B5EF4-FFF2-40B4-BE49-F238E27FC236}">
                <a16:creationId xmlns:a16="http://schemas.microsoft.com/office/drawing/2014/main" id="{D676FC10-C32B-45D3-8C58-1DC527F1E74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515774" y="310081"/>
            <a:ext cx="1349184" cy="885045"/>
          </a:xfrm>
          <a:prstGeom prst="rect">
            <a:avLst/>
          </a:prstGeom>
        </p:spPr>
      </p:pic>
      <p:pic>
        <p:nvPicPr>
          <p:cNvPr id="9" name="Picture 8">
            <a:extLst>
              <a:ext uri="{FF2B5EF4-FFF2-40B4-BE49-F238E27FC236}">
                <a16:creationId xmlns:a16="http://schemas.microsoft.com/office/drawing/2014/main" id="{08BC2504-2A50-4671-84C8-A3023627003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67907" y="377196"/>
            <a:ext cx="1108628" cy="516403"/>
          </a:xfrm>
          <a:prstGeom prst="rect">
            <a:avLst/>
          </a:prstGeom>
        </p:spPr>
      </p:pic>
      <p:sp>
        <p:nvSpPr>
          <p:cNvPr id="11" name="Arrow: Pentagon 10">
            <a:extLst>
              <a:ext uri="{FF2B5EF4-FFF2-40B4-BE49-F238E27FC236}">
                <a16:creationId xmlns:a16="http://schemas.microsoft.com/office/drawing/2014/main" id="{C568C709-DC20-4FDF-A7A9-0170DAA13978}"/>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2" name="TextBox 11">
            <a:extLst>
              <a:ext uri="{FF2B5EF4-FFF2-40B4-BE49-F238E27FC236}">
                <a16:creationId xmlns:a16="http://schemas.microsoft.com/office/drawing/2014/main" id="{C916737D-5C5D-4F50-9E0A-5301653D5D02}"/>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366429631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فرعي والرئيسي">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364FE12A-7A0D-4956-B522-F2373579711C}"/>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29AD6525-0033-44D1-A3C9-C5D8226CC492}"/>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1" name="Picture 20">
            <a:extLst>
              <a:ext uri="{FF2B5EF4-FFF2-40B4-BE49-F238E27FC236}">
                <a16:creationId xmlns:a16="http://schemas.microsoft.com/office/drawing/2014/main" id="{92EF3C47-42AF-4D88-9D80-AE4B9E942A86}"/>
              </a:ext>
            </a:extLst>
          </p:cNvPr>
          <p:cNvPicPr>
            <a:picLocks noChangeAspect="1"/>
          </p:cNvPicPr>
          <p:nvPr userDrawn="1"/>
        </p:nvPicPr>
        <p:blipFill>
          <a:blip r:embed="rId2"/>
          <a:stretch>
            <a:fillRect/>
          </a:stretch>
        </p:blipFill>
        <p:spPr>
          <a:xfrm>
            <a:off x="1355075" y="-130628"/>
            <a:ext cx="9353320" cy="1795348"/>
          </a:xfrm>
          <a:prstGeom prst="rect">
            <a:avLst/>
          </a:prstGeom>
        </p:spPr>
      </p:pic>
      <p:pic>
        <p:nvPicPr>
          <p:cNvPr id="23" name="Picture 22">
            <a:extLst>
              <a:ext uri="{FF2B5EF4-FFF2-40B4-BE49-F238E27FC236}">
                <a16:creationId xmlns:a16="http://schemas.microsoft.com/office/drawing/2014/main" id="{4BF3866B-CD5E-44F4-9F5C-46DA8A786744}"/>
              </a:ext>
            </a:extLst>
          </p:cNvPr>
          <p:cNvPicPr>
            <a:picLocks noChangeAspect="1"/>
          </p:cNvPicPr>
          <p:nvPr userDrawn="1"/>
        </p:nvPicPr>
        <p:blipFill>
          <a:blip r:embed="rId3">
            <a:duotone>
              <a:prstClr val="black"/>
              <a:schemeClr val="accent2">
                <a:tint val="45000"/>
                <a:satMod val="400000"/>
              </a:schemeClr>
            </a:duotone>
            <a:extLst>
              <a:ext uri="{BEBA8EAE-BF5A-486C-A8C5-ECC9F3942E4B}">
                <a14:imgProps xmlns:a14="http://schemas.microsoft.com/office/drawing/2010/main">
                  <a14:imgLayer r:embed="rId4">
                    <a14:imgEffect>
                      <a14:saturation sat="0"/>
                    </a14:imgEffect>
                  </a14:imgLayer>
                </a14:imgProps>
              </a:ext>
            </a:extLst>
          </a:blip>
          <a:stretch>
            <a:fillRect/>
          </a:stretch>
        </p:blipFill>
        <p:spPr>
          <a:xfrm flipH="1">
            <a:off x="6167249" y="1027177"/>
            <a:ext cx="6394857" cy="1189891"/>
          </a:xfrm>
          <a:prstGeom prst="rect">
            <a:avLst/>
          </a:prstGeom>
          <a:effectLst>
            <a:outerShdw blurRad="50800" dist="38100" dir="8100000" algn="tr" rotWithShape="0">
              <a:prstClr val="black">
                <a:alpha val="40000"/>
              </a:prstClr>
            </a:outerShdw>
          </a:effectLst>
        </p:spPr>
      </p:pic>
      <p:sp>
        <p:nvSpPr>
          <p:cNvPr id="7" name="Content Placeholder 2">
            <a:extLst>
              <a:ext uri="{FF2B5EF4-FFF2-40B4-BE49-F238E27FC236}">
                <a16:creationId xmlns:a16="http://schemas.microsoft.com/office/drawing/2014/main" id="{C10174F3-90DF-421C-98B4-B6FC3C635DE2}"/>
              </a:ext>
            </a:extLst>
          </p:cNvPr>
          <p:cNvSpPr>
            <a:spLocks noGrp="1"/>
          </p:cNvSpPr>
          <p:nvPr>
            <p:ph sz="quarter" idx="10"/>
          </p:nvPr>
        </p:nvSpPr>
        <p:spPr>
          <a:xfrm>
            <a:off x="831273" y="2313852"/>
            <a:ext cx="10438410" cy="4090705"/>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7D39ACF-EA77-42C6-8BA7-FA9159DAC71C}"/>
              </a:ext>
            </a:extLst>
          </p:cNvPr>
          <p:cNvSpPr>
            <a:spLocks noGrp="1"/>
          </p:cNvSpPr>
          <p:nvPr>
            <p:ph sz="quarter" idx="11"/>
          </p:nvPr>
        </p:nvSpPr>
        <p:spPr>
          <a:xfrm>
            <a:off x="2688116" y="391886"/>
            <a:ext cx="6715693" cy="827259"/>
          </a:xfrm>
        </p:spPr>
        <p:txBody>
          <a:bodyPr anchor="ctr">
            <a:noAutofit/>
          </a:bodyPr>
          <a:lstStyle>
            <a:lvl1pPr algn="ctr" rtl="1">
              <a:lnSpc>
                <a:spcPct val="100000"/>
              </a:lnSpc>
              <a:buNone/>
              <a:defRPr sz="2800" b="1">
                <a:solidFill>
                  <a:srgbClr val="0070C0"/>
                </a:solidFill>
              </a:defRPr>
            </a:lvl1pPr>
          </a:lstStyle>
          <a:p>
            <a:pPr lvl="0"/>
            <a:endParaRPr lang="en-US" dirty="0"/>
          </a:p>
        </p:txBody>
      </p:sp>
      <p:sp>
        <p:nvSpPr>
          <p:cNvPr id="9" name="Content Placeholder 2">
            <a:extLst>
              <a:ext uri="{FF2B5EF4-FFF2-40B4-BE49-F238E27FC236}">
                <a16:creationId xmlns:a16="http://schemas.microsoft.com/office/drawing/2014/main" id="{44EC8A08-49F0-4119-87A9-ECADCC41446E}"/>
              </a:ext>
            </a:extLst>
          </p:cNvPr>
          <p:cNvSpPr>
            <a:spLocks noGrp="1"/>
          </p:cNvSpPr>
          <p:nvPr>
            <p:ph sz="quarter" idx="12"/>
          </p:nvPr>
        </p:nvSpPr>
        <p:spPr>
          <a:xfrm>
            <a:off x="6940627" y="1459627"/>
            <a:ext cx="4924331" cy="698448"/>
          </a:xfrm>
        </p:spPr>
        <p:txBody>
          <a:bodyPr anchor="ctr">
            <a:normAutofit/>
          </a:bodyPr>
          <a:lstStyle>
            <a:lvl1pPr algn="ctr" rtl="1">
              <a:lnSpc>
                <a:spcPct val="100000"/>
              </a:lnSpc>
              <a:buNone/>
              <a:defRPr sz="2400" b="1">
                <a:solidFill>
                  <a:schemeClr val="bg1"/>
                </a:solidFill>
              </a:defRPr>
            </a:lvl1pPr>
          </a:lstStyle>
          <a:p>
            <a:pPr lvl="0"/>
            <a:endParaRPr lang="en-US" dirty="0"/>
          </a:p>
        </p:txBody>
      </p:sp>
      <p:sp>
        <p:nvSpPr>
          <p:cNvPr id="10" name="Rectangle 9">
            <a:extLst>
              <a:ext uri="{FF2B5EF4-FFF2-40B4-BE49-F238E27FC236}">
                <a16:creationId xmlns:a16="http://schemas.microsoft.com/office/drawing/2014/main" id="{CCAB3EF5-D0D6-4F91-A9FB-BE3E3C3A1E38}"/>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983CBBAF-B3E0-44D5-944D-C6AB98F8624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2" name="Picture 11">
            <a:extLst>
              <a:ext uri="{FF2B5EF4-FFF2-40B4-BE49-F238E27FC236}">
                <a16:creationId xmlns:a16="http://schemas.microsoft.com/office/drawing/2014/main" id="{88CB799D-9490-45BA-AEF3-EECCFDCA983D}"/>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B0D43EA0-12FE-4AAC-A01B-499B7DC12CFC}"/>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4" name="TextBox 13">
            <a:extLst>
              <a:ext uri="{FF2B5EF4-FFF2-40B4-BE49-F238E27FC236}">
                <a16:creationId xmlns:a16="http://schemas.microsoft.com/office/drawing/2014/main" id="{639F7059-ED75-4D49-8BEB-84172441D82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200257556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المحتوى مع العنوان الرئيسي">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BF5D942-BC07-4338-BE52-AEB603D412AD}"/>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2FD14D41-D6CD-48AD-AD6C-06D70BCEBB7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127C57D8-C128-4DAA-B9B1-35CE45279DCE}"/>
              </a:ext>
            </a:extLst>
          </p:cNvPr>
          <p:cNvPicPr>
            <a:picLocks noChangeAspect="1"/>
          </p:cNvPicPr>
          <p:nvPr userDrawn="1"/>
        </p:nvPicPr>
        <p:blipFill>
          <a:blip r:embed="rId2"/>
          <a:stretch>
            <a:fillRect/>
          </a:stretch>
        </p:blipFill>
        <p:spPr>
          <a:xfrm>
            <a:off x="1498294" y="-106878"/>
            <a:ext cx="9221117" cy="1880460"/>
          </a:xfrm>
          <a:prstGeom prst="rect">
            <a:avLst/>
          </a:prstGeom>
        </p:spPr>
      </p:pic>
      <p:sp>
        <p:nvSpPr>
          <p:cNvPr id="6" name="Content Placeholder 2">
            <a:extLst>
              <a:ext uri="{FF2B5EF4-FFF2-40B4-BE49-F238E27FC236}">
                <a16:creationId xmlns:a16="http://schemas.microsoft.com/office/drawing/2014/main" id="{E95B7A67-25B8-4FD1-A6FC-E45C8DBEDA62}"/>
              </a:ext>
            </a:extLst>
          </p:cNvPr>
          <p:cNvSpPr>
            <a:spLocks noGrp="1"/>
          </p:cNvSpPr>
          <p:nvPr>
            <p:ph sz="quarter" idx="10"/>
          </p:nvPr>
        </p:nvSpPr>
        <p:spPr>
          <a:xfrm>
            <a:off x="890649" y="1601386"/>
            <a:ext cx="10367159" cy="4731922"/>
          </a:xfrm>
        </p:spPr>
        <p:txBody>
          <a:bodyPr>
            <a:normAutofit/>
          </a:bodyPr>
          <a:lstStyle>
            <a:lvl1pPr algn="just" rtl="1">
              <a:lnSpc>
                <a:spcPct val="150000"/>
              </a:lnSpc>
              <a:buNone/>
              <a:defRPr sz="2200"/>
            </a:lvl1pPr>
          </a:lstStyle>
          <a:p>
            <a:pPr lvl="0"/>
            <a:endParaRPr lang="en-US" dirty="0"/>
          </a:p>
        </p:txBody>
      </p:sp>
      <p:sp>
        <p:nvSpPr>
          <p:cNvPr id="8" name="Content Placeholder 2">
            <a:extLst>
              <a:ext uri="{FF2B5EF4-FFF2-40B4-BE49-F238E27FC236}">
                <a16:creationId xmlns:a16="http://schemas.microsoft.com/office/drawing/2014/main" id="{C25B55EA-3A63-40D4-97E3-4F5A12EE2B4A}"/>
              </a:ext>
            </a:extLst>
          </p:cNvPr>
          <p:cNvSpPr>
            <a:spLocks noGrp="1"/>
          </p:cNvSpPr>
          <p:nvPr>
            <p:ph sz="quarter" idx="11"/>
          </p:nvPr>
        </p:nvSpPr>
        <p:spPr>
          <a:xfrm>
            <a:off x="2006930" y="427511"/>
            <a:ext cx="8134598" cy="890649"/>
          </a:xfrm>
        </p:spPr>
        <p:txBody>
          <a:bodyPr anchor="ctr">
            <a:normAutofit/>
          </a:bodyPr>
          <a:lstStyle>
            <a:lvl1pPr algn="ctr" rtl="1">
              <a:lnSpc>
                <a:spcPct val="100000"/>
              </a:lnSpc>
              <a:buNone/>
              <a:defRPr sz="2800" b="1">
                <a:solidFill>
                  <a:srgbClr val="0070C0"/>
                </a:solidFill>
              </a:defRPr>
            </a:lvl1pPr>
          </a:lstStyle>
          <a:p>
            <a:pPr lvl="0"/>
            <a:endParaRPr lang="en-US" dirty="0"/>
          </a:p>
        </p:txBody>
      </p:sp>
      <p:sp>
        <p:nvSpPr>
          <p:cNvPr id="10" name="Rectangle 9">
            <a:extLst>
              <a:ext uri="{FF2B5EF4-FFF2-40B4-BE49-F238E27FC236}">
                <a16:creationId xmlns:a16="http://schemas.microsoft.com/office/drawing/2014/main" id="{20E7EB31-5FBF-44ED-A3E3-B1EA4AA36E4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1630DEEA-C5A8-4D18-B763-9656FD17503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21041" y="319577"/>
            <a:ext cx="1454934" cy="954415"/>
          </a:xfrm>
          <a:prstGeom prst="rect">
            <a:avLst/>
          </a:prstGeom>
        </p:spPr>
      </p:pic>
      <p:pic>
        <p:nvPicPr>
          <p:cNvPr id="13" name="Picture 12">
            <a:extLst>
              <a:ext uri="{FF2B5EF4-FFF2-40B4-BE49-F238E27FC236}">
                <a16:creationId xmlns:a16="http://schemas.microsoft.com/office/drawing/2014/main" id="{BAC958B2-5430-4F1B-9718-CCC8FE8451FB}"/>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93430" y="344679"/>
            <a:ext cx="1454934" cy="677714"/>
          </a:xfrm>
          <a:prstGeom prst="rect">
            <a:avLst/>
          </a:prstGeom>
        </p:spPr>
      </p:pic>
      <p:sp>
        <p:nvSpPr>
          <p:cNvPr id="14" name="Arrow: Pentagon 13">
            <a:extLst>
              <a:ext uri="{FF2B5EF4-FFF2-40B4-BE49-F238E27FC236}">
                <a16:creationId xmlns:a16="http://schemas.microsoft.com/office/drawing/2014/main" id="{720DDE05-CFC3-465A-AFEA-F2290C174DCA}"/>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C33CF470-E957-40B7-B9B1-394344868187}"/>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62231761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محتويات الوحدة التعليمية">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7298D80-76AE-49FA-8581-442DB39EF9B8}"/>
              </a:ext>
            </a:extLst>
          </p:cNvPr>
          <p:cNvSpPr/>
          <p:nvPr userDrawn="1"/>
        </p:nvSpPr>
        <p:spPr>
          <a:xfrm>
            <a:off x="187231" y="174173"/>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02EBB07C-D2FA-4D06-B138-83781515215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Rounded Corners 15">
            <a:extLst>
              <a:ext uri="{FF2B5EF4-FFF2-40B4-BE49-F238E27FC236}">
                <a16:creationId xmlns:a16="http://schemas.microsoft.com/office/drawing/2014/main" id="{8FB89DBC-DF7D-4A31-BD7F-512EDEB82B51}"/>
              </a:ext>
            </a:extLst>
          </p:cNvPr>
          <p:cNvSpPr/>
          <p:nvPr userDrawn="1"/>
        </p:nvSpPr>
        <p:spPr>
          <a:xfrm>
            <a:off x="795646" y="1518765"/>
            <a:ext cx="10735293" cy="4913326"/>
          </a:xfrm>
          <a:prstGeom prst="roundRect">
            <a:avLst/>
          </a:prstGeom>
          <a:solidFill>
            <a:schemeClr val="tx2">
              <a:lumMod val="10000"/>
              <a:lumOff val="90000"/>
            </a:schemeClr>
          </a:solidFill>
          <a:ln w="76200">
            <a:solidFill>
              <a:schemeClr val="accent3">
                <a:lumMod val="40000"/>
                <a:lumOff val="6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9" name="Group 18">
            <a:extLst>
              <a:ext uri="{FF2B5EF4-FFF2-40B4-BE49-F238E27FC236}">
                <a16:creationId xmlns:a16="http://schemas.microsoft.com/office/drawing/2014/main" id="{78C6F712-83D1-4E53-A80D-036F468DA0FE}"/>
              </a:ext>
            </a:extLst>
          </p:cNvPr>
          <p:cNvGrpSpPr/>
          <p:nvPr userDrawn="1"/>
        </p:nvGrpSpPr>
        <p:grpSpPr>
          <a:xfrm>
            <a:off x="4108863" y="393723"/>
            <a:ext cx="4001984" cy="973063"/>
            <a:chOff x="4507079" y="385422"/>
            <a:chExt cx="3078087" cy="999307"/>
          </a:xfrm>
          <a:solidFill>
            <a:schemeClr val="accent6">
              <a:lumMod val="75000"/>
            </a:schemeClr>
          </a:solidFill>
        </p:grpSpPr>
        <p:grpSp>
          <p:nvGrpSpPr>
            <p:cNvPr id="20" name="Group 19">
              <a:extLst>
                <a:ext uri="{FF2B5EF4-FFF2-40B4-BE49-F238E27FC236}">
                  <a16:creationId xmlns:a16="http://schemas.microsoft.com/office/drawing/2014/main" id="{C1AD04F4-190B-41C3-9248-48C67E4D5CA7}"/>
                </a:ext>
              </a:extLst>
            </p:cNvPr>
            <p:cNvGrpSpPr/>
            <p:nvPr/>
          </p:nvGrpSpPr>
          <p:grpSpPr>
            <a:xfrm>
              <a:off x="4606834" y="504241"/>
              <a:ext cx="2978332" cy="682913"/>
              <a:chOff x="8525691" y="513364"/>
              <a:chExt cx="2682240" cy="948088"/>
            </a:xfrm>
            <a:grpFill/>
          </p:grpSpPr>
          <p:sp>
            <p:nvSpPr>
              <p:cNvPr id="22" name="Rectangle: Rounded Corners 21">
                <a:extLst>
                  <a:ext uri="{FF2B5EF4-FFF2-40B4-BE49-F238E27FC236}">
                    <a16:creationId xmlns:a16="http://schemas.microsoft.com/office/drawing/2014/main" id="{62E86948-9BA3-4DC5-84AA-43666B2598DB}"/>
                  </a:ext>
                </a:extLst>
              </p:cNvPr>
              <p:cNvSpPr/>
              <p:nvPr/>
            </p:nvSpPr>
            <p:spPr>
              <a:xfrm>
                <a:off x="8525691" y="513364"/>
                <a:ext cx="2682240" cy="948088"/>
              </a:xfrm>
              <a:prstGeom prst="roundRect">
                <a:avLst/>
              </a:prstGeom>
              <a:solidFill>
                <a:schemeClr val="accent2">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extBox 22">
                <a:extLst>
                  <a:ext uri="{FF2B5EF4-FFF2-40B4-BE49-F238E27FC236}">
                    <a16:creationId xmlns:a16="http://schemas.microsoft.com/office/drawing/2014/main" id="{41BF5D0C-4F7F-4DCC-8C9D-7F8243E5E8F1}"/>
                  </a:ext>
                </a:extLst>
              </p:cNvPr>
              <p:cNvSpPr txBox="1"/>
              <p:nvPr/>
            </p:nvSpPr>
            <p:spPr>
              <a:xfrm>
                <a:off x="8541733" y="656037"/>
                <a:ext cx="2213783" cy="640929"/>
              </a:xfrm>
              <a:prstGeom prst="rect">
                <a:avLst/>
              </a:prstGeom>
              <a:noFill/>
            </p:spPr>
            <p:txBody>
              <a:bodyPr wrap="square" rtlCol="0">
                <a:spAutoFit/>
              </a:bodyPr>
              <a:lstStyle/>
              <a:p>
                <a:pPr algn="r"/>
                <a:r>
                  <a:rPr lang="ar-SY" sz="2400" b="1" dirty="0">
                    <a:solidFill>
                      <a:schemeClr val="bg1"/>
                    </a:solidFill>
                    <a:latin typeface="Calibri" panose="020F0502020204030204" pitchFamily="34" charset="0"/>
                    <a:cs typeface="Calibri" panose="020F0502020204030204" pitchFamily="34" charset="0"/>
                  </a:rPr>
                  <a:t>محتويات الوحدة</a:t>
                </a:r>
                <a:endParaRPr lang="en-US" sz="2400" b="1" dirty="0">
                  <a:solidFill>
                    <a:schemeClr val="bg1"/>
                  </a:solidFill>
                  <a:latin typeface="Calibri" panose="020F0502020204030204" pitchFamily="34" charset="0"/>
                  <a:cs typeface="Calibri" panose="020F0502020204030204" pitchFamily="34" charset="0"/>
                </a:endParaRPr>
              </a:p>
            </p:txBody>
          </p:sp>
        </p:grpSp>
        <p:pic>
          <p:nvPicPr>
            <p:cNvPr id="21" name="Graphic 20" descr="Document">
              <a:extLst>
                <a:ext uri="{FF2B5EF4-FFF2-40B4-BE49-F238E27FC236}">
                  <a16:creationId xmlns:a16="http://schemas.microsoft.com/office/drawing/2014/main" id="{FBF7F661-2621-4ADD-8CFC-79F0BCEED381}"/>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rot="20697119">
              <a:off x="4507079" y="385422"/>
              <a:ext cx="999307" cy="999307"/>
            </a:xfrm>
            <a:prstGeom prst="rect">
              <a:avLst/>
            </a:prstGeom>
          </p:spPr>
        </p:pic>
      </p:grpSp>
      <p:sp>
        <p:nvSpPr>
          <p:cNvPr id="10" name="Content Placeholder 2">
            <a:extLst>
              <a:ext uri="{FF2B5EF4-FFF2-40B4-BE49-F238E27FC236}">
                <a16:creationId xmlns:a16="http://schemas.microsoft.com/office/drawing/2014/main" id="{75C675A3-611B-4751-BA18-97DB1B0BFFF5}"/>
              </a:ext>
            </a:extLst>
          </p:cNvPr>
          <p:cNvSpPr>
            <a:spLocks noGrp="1"/>
          </p:cNvSpPr>
          <p:nvPr>
            <p:ph sz="quarter" idx="10"/>
          </p:nvPr>
        </p:nvSpPr>
        <p:spPr>
          <a:xfrm>
            <a:off x="1306286" y="1740800"/>
            <a:ext cx="9702140" cy="4472083"/>
          </a:xfrm>
        </p:spPr>
        <p:txBody>
          <a:bodyPr>
            <a:normAutofit/>
          </a:bodyPr>
          <a:lstStyle>
            <a:lvl1pPr algn="just" rtl="1">
              <a:lnSpc>
                <a:spcPct val="150000"/>
              </a:lnSpc>
              <a:buNone/>
              <a:defRPr sz="2200"/>
            </a:lvl1pPr>
          </a:lstStyle>
          <a:p>
            <a:pPr lvl="0"/>
            <a:endParaRPr lang="en-US" dirty="0"/>
          </a:p>
        </p:txBody>
      </p:sp>
      <p:sp>
        <p:nvSpPr>
          <p:cNvPr id="12" name="Rectangle 11">
            <a:extLst>
              <a:ext uri="{FF2B5EF4-FFF2-40B4-BE49-F238E27FC236}">
                <a16:creationId xmlns:a16="http://schemas.microsoft.com/office/drawing/2014/main" id="{18A82A51-FE33-47CE-92BB-859C00FDFD57}"/>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Picture 13">
            <a:extLst>
              <a:ext uri="{FF2B5EF4-FFF2-40B4-BE49-F238E27FC236}">
                <a16:creationId xmlns:a16="http://schemas.microsoft.com/office/drawing/2014/main" id="{02DAD53D-56ED-4C53-8DEC-7707787FF874}"/>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5" name="Picture 14">
            <a:extLst>
              <a:ext uri="{FF2B5EF4-FFF2-40B4-BE49-F238E27FC236}">
                <a16:creationId xmlns:a16="http://schemas.microsoft.com/office/drawing/2014/main" id="{9562F5A7-3B20-4BD4-A7FB-77AEB4DD2556}"/>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7" name="Arrow: Pentagon 16">
            <a:extLst>
              <a:ext uri="{FF2B5EF4-FFF2-40B4-BE49-F238E27FC236}">
                <a16:creationId xmlns:a16="http://schemas.microsoft.com/office/drawing/2014/main" id="{6D7404D2-4AC9-4A38-B2AE-D349187D5D31}"/>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8" name="TextBox 17">
            <a:extLst>
              <a:ext uri="{FF2B5EF4-FFF2-40B4-BE49-F238E27FC236}">
                <a16:creationId xmlns:a16="http://schemas.microsoft.com/office/drawing/2014/main" id="{A229BA59-6E24-4E34-B5B7-CAEF5C1E145F}"/>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24364851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عنوان الوحدة التعليمية ورقمها">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62760D-CD8F-4524-AFDE-6E65F19730B1}"/>
              </a:ext>
            </a:extLst>
          </p:cNvPr>
          <p:cNvSpPr/>
          <p:nvPr userDrawn="1"/>
        </p:nvSpPr>
        <p:spPr>
          <a:xfrm>
            <a:off x="187234" y="176348"/>
            <a:ext cx="11817531" cy="650530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819C9370-E4A2-410B-86F6-1862DCC2C3D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9D9B0DA1-4EF8-49FE-8E7A-D98E9B3FFFAA}"/>
              </a:ext>
            </a:extLst>
          </p:cNvPr>
          <p:cNvPicPr>
            <a:picLocks noChangeAspect="1"/>
          </p:cNvPicPr>
          <p:nvPr userDrawn="1"/>
        </p:nvPicPr>
        <p:blipFill>
          <a:blip r:embed="rId2"/>
          <a:stretch>
            <a:fillRect/>
          </a:stretch>
        </p:blipFill>
        <p:spPr>
          <a:xfrm>
            <a:off x="700644" y="2172497"/>
            <a:ext cx="11203972" cy="2272762"/>
          </a:xfrm>
          <a:prstGeom prst="rect">
            <a:avLst/>
          </a:prstGeom>
        </p:spPr>
      </p:pic>
      <p:sp>
        <p:nvSpPr>
          <p:cNvPr id="5" name="Content Placeholder 2">
            <a:extLst>
              <a:ext uri="{FF2B5EF4-FFF2-40B4-BE49-F238E27FC236}">
                <a16:creationId xmlns:a16="http://schemas.microsoft.com/office/drawing/2014/main" id="{1AE7F77D-165B-4946-8673-C317A2D00C14}"/>
              </a:ext>
            </a:extLst>
          </p:cNvPr>
          <p:cNvSpPr>
            <a:spLocks noGrp="1"/>
          </p:cNvSpPr>
          <p:nvPr>
            <p:ph sz="quarter" idx="10"/>
          </p:nvPr>
        </p:nvSpPr>
        <p:spPr>
          <a:xfrm>
            <a:off x="2220686" y="2861953"/>
            <a:ext cx="8087096" cy="1033154"/>
          </a:xfrm>
        </p:spPr>
        <p:txBody>
          <a:bodyPr anchor="ctr">
            <a:normAutofit/>
          </a:bodyPr>
          <a:lstStyle>
            <a:lvl1pPr algn="ctr" rtl="1">
              <a:lnSpc>
                <a:spcPct val="100000"/>
              </a:lnSpc>
              <a:buNone/>
              <a:defRPr sz="3000" b="1">
                <a:solidFill>
                  <a:schemeClr val="accent6">
                    <a:lumMod val="50000"/>
                  </a:schemeClr>
                </a:solidFill>
                <a:latin typeface="+mn-lt"/>
              </a:defRPr>
            </a:lvl1pPr>
          </a:lstStyle>
          <a:p>
            <a:pPr lvl="0"/>
            <a:endParaRPr lang="ar-SY" dirty="0"/>
          </a:p>
        </p:txBody>
      </p:sp>
      <p:sp>
        <p:nvSpPr>
          <p:cNvPr id="2" name="TextBox 1">
            <a:extLst>
              <a:ext uri="{FF2B5EF4-FFF2-40B4-BE49-F238E27FC236}">
                <a16:creationId xmlns:a16="http://schemas.microsoft.com/office/drawing/2014/main" id="{D7DFB498-42F3-46A4-B731-FD401618AEE3}"/>
              </a:ext>
            </a:extLst>
          </p:cNvPr>
          <p:cNvSpPr txBox="1"/>
          <p:nvPr userDrawn="1"/>
        </p:nvSpPr>
        <p:spPr>
          <a:xfrm>
            <a:off x="5238599" y="4445259"/>
            <a:ext cx="2943498" cy="400110"/>
          </a:xfrm>
          <a:prstGeom prst="rect">
            <a:avLst/>
          </a:prstGeom>
          <a:noFill/>
        </p:spPr>
        <p:txBody>
          <a:bodyPr wrap="square" rtlCol="0">
            <a:spAutoFit/>
          </a:bodyPr>
          <a:lstStyle/>
          <a:p>
            <a:pPr algn="ctr" rtl="1"/>
            <a:r>
              <a:rPr lang="ar-SY" sz="2000" b="1" dirty="0">
                <a:solidFill>
                  <a:schemeClr val="accent6">
                    <a:lumMod val="50000"/>
                  </a:schemeClr>
                </a:solidFill>
                <a:latin typeface="+mn-lt"/>
              </a:rPr>
              <a:t>رقم الوحدة: </a:t>
            </a:r>
            <a:endParaRPr lang="en-US" sz="2000" b="1" dirty="0">
              <a:solidFill>
                <a:schemeClr val="accent6">
                  <a:lumMod val="50000"/>
                </a:schemeClr>
              </a:solidFill>
              <a:latin typeface="+mn-lt"/>
            </a:endParaRPr>
          </a:p>
        </p:txBody>
      </p:sp>
      <p:sp>
        <p:nvSpPr>
          <p:cNvPr id="10" name="Text Placeholder 9">
            <a:extLst>
              <a:ext uri="{FF2B5EF4-FFF2-40B4-BE49-F238E27FC236}">
                <a16:creationId xmlns:a16="http://schemas.microsoft.com/office/drawing/2014/main" id="{B15ADAEF-87FE-4155-AC55-56E2D4B1D6A2}"/>
              </a:ext>
            </a:extLst>
          </p:cNvPr>
          <p:cNvSpPr>
            <a:spLocks noGrp="1"/>
          </p:cNvSpPr>
          <p:nvPr>
            <p:ph type="body" sz="quarter" idx="11"/>
          </p:nvPr>
        </p:nvSpPr>
        <p:spPr>
          <a:xfrm>
            <a:off x="4251367" y="4322619"/>
            <a:ext cx="1871394" cy="676893"/>
          </a:xfrm>
        </p:spPr>
        <p:txBody>
          <a:bodyPr>
            <a:normAutofit/>
          </a:bodyPr>
          <a:lstStyle>
            <a:lvl1pPr algn="ctr">
              <a:buNone/>
              <a:defRPr sz="2000" b="1">
                <a:solidFill>
                  <a:schemeClr val="accent6">
                    <a:lumMod val="50000"/>
                  </a:schemeClr>
                </a:solidFill>
              </a:defRPr>
            </a:lvl1pPr>
          </a:lstStyle>
          <a:p>
            <a:pPr lvl="0"/>
            <a:endParaRPr lang="en-US" dirty="0"/>
          </a:p>
        </p:txBody>
      </p:sp>
      <p:sp>
        <p:nvSpPr>
          <p:cNvPr id="11" name="Rectangle 10">
            <a:extLst>
              <a:ext uri="{FF2B5EF4-FFF2-40B4-BE49-F238E27FC236}">
                <a16:creationId xmlns:a16="http://schemas.microsoft.com/office/drawing/2014/main" id="{AB0F2E58-CE35-42D1-A7FC-F7B436724480}"/>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0C3E9455-0A77-44D6-BCA1-A32A1127C3C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3" name="Picture 12">
            <a:extLst>
              <a:ext uri="{FF2B5EF4-FFF2-40B4-BE49-F238E27FC236}">
                <a16:creationId xmlns:a16="http://schemas.microsoft.com/office/drawing/2014/main" id="{808C0444-004F-4D25-8436-7AE4EC3AD994}"/>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4" name="Arrow: Pentagon 13">
            <a:extLst>
              <a:ext uri="{FF2B5EF4-FFF2-40B4-BE49-F238E27FC236}">
                <a16:creationId xmlns:a16="http://schemas.microsoft.com/office/drawing/2014/main" id="{F69D7D65-2A06-4ED3-8A09-E39A72017B43}"/>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5" name="TextBox 14">
            <a:extLst>
              <a:ext uri="{FF2B5EF4-FFF2-40B4-BE49-F238E27FC236}">
                <a16:creationId xmlns:a16="http://schemas.microsoft.com/office/drawing/2014/main" id="{1630A972-5930-4CA4-BCFD-F096BF6672EE}"/>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46918938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الخلاصة/ النتيجة">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BBEC635-D085-4F81-8EAB-4E93B776C4BE}"/>
              </a:ext>
            </a:extLst>
          </p:cNvPr>
          <p:cNvSpPr/>
          <p:nvPr userDrawn="1"/>
        </p:nvSpPr>
        <p:spPr>
          <a:xfrm>
            <a:off x="187234" y="0"/>
            <a:ext cx="11817531" cy="68580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8EDF2C31-4BE3-4BD4-9B15-D4BC301018ED}"/>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AC6F68EB-5B51-4295-9E44-EE73FCEC5BA8}"/>
              </a:ext>
            </a:extLst>
          </p:cNvPr>
          <p:cNvSpPr/>
          <p:nvPr userDrawn="1"/>
        </p:nvSpPr>
        <p:spPr>
          <a:xfrm>
            <a:off x="4548249" y="457199"/>
            <a:ext cx="3408219" cy="840561"/>
          </a:xfrm>
          <a:prstGeom prst="roundRect">
            <a:avLst/>
          </a:prstGeom>
          <a:solidFill>
            <a:schemeClr val="accent6">
              <a:lumMod val="50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الخلاصة/ النتيجة</a:t>
            </a:r>
            <a:endParaRPr lang="en-US" sz="2600" b="1" dirty="0">
              <a:latin typeface="Calibri" panose="020F0502020204030204" pitchFamily="34" charset="0"/>
              <a:cs typeface="Calibri" panose="020F0502020204030204" pitchFamily="34" charset="0"/>
            </a:endParaRPr>
          </a:p>
        </p:txBody>
      </p:sp>
      <p:sp>
        <p:nvSpPr>
          <p:cNvPr id="14" name="Rectangle: Rounded Corners 13">
            <a:extLst>
              <a:ext uri="{FF2B5EF4-FFF2-40B4-BE49-F238E27FC236}">
                <a16:creationId xmlns:a16="http://schemas.microsoft.com/office/drawing/2014/main" id="{D223A297-D6A7-4F3C-BF1E-5BDCF72F0C87}"/>
              </a:ext>
            </a:extLst>
          </p:cNvPr>
          <p:cNvSpPr/>
          <p:nvPr userDrawn="1"/>
        </p:nvSpPr>
        <p:spPr>
          <a:xfrm>
            <a:off x="714102" y="1589496"/>
            <a:ext cx="10763794" cy="4811303"/>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Graphic 11" descr="Lightbulb">
            <a:extLst>
              <a:ext uri="{FF2B5EF4-FFF2-40B4-BE49-F238E27FC236}">
                <a16:creationId xmlns:a16="http://schemas.microsoft.com/office/drawing/2014/main" id="{950D3080-3EE6-45B4-A72B-487D7A1AC46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rot="20124472">
            <a:off x="4072267" y="392902"/>
            <a:ext cx="1032718" cy="1032718"/>
          </a:xfrm>
          <a:prstGeom prst="rect">
            <a:avLst/>
          </a:prstGeom>
        </p:spPr>
      </p:pic>
      <p:sp>
        <p:nvSpPr>
          <p:cNvPr id="15" name="Rectangle: Rounded Corners 14">
            <a:extLst>
              <a:ext uri="{FF2B5EF4-FFF2-40B4-BE49-F238E27FC236}">
                <a16:creationId xmlns:a16="http://schemas.microsoft.com/office/drawing/2014/main" id="{8C262CE1-6FCD-4084-AACE-6203F2808FAF}"/>
              </a:ext>
            </a:extLst>
          </p:cNvPr>
          <p:cNvSpPr/>
          <p:nvPr userDrawn="1"/>
        </p:nvSpPr>
        <p:spPr>
          <a:xfrm>
            <a:off x="712914" y="1593669"/>
            <a:ext cx="10763794" cy="4811302"/>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Content Placeholder 2">
            <a:extLst>
              <a:ext uri="{FF2B5EF4-FFF2-40B4-BE49-F238E27FC236}">
                <a16:creationId xmlns:a16="http://schemas.microsoft.com/office/drawing/2014/main" id="{6ABA1BB8-A50B-4FD8-BE8D-16BE7C601067}"/>
              </a:ext>
            </a:extLst>
          </p:cNvPr>
          <p:cNvSpPr>
            <a:spLocks noGrp="1"/>
          </p:cNvSpPr>
          <p:nvPr>
            <p:ph sz="quarter" idx="11"/>
          </p:nvPr>
        </p:nvSpPr>
        <p:spPr>
          <a:xfrm>
            <a:off x="1163781" y="1821680"/>
            <a:ext cx="9856521" cy="4357512"/>
          </a:xfrm>
        </p:spPr>
        <p:txBody>
          <a:bodyPr>
            <a:normAutofit/>
          </a:bodyPr>
          <a:lstStyle>
            <a:lvl1pPr algn="just" rtl="1">
              <a:lnSpc>
                <a:spcPct val="150000"/>
              </a:lnSpc>
              <a:buNone/>
              <a:defRPr sz="2400">
                <a:solidFill>
                  <a:schemeClr val="tx1"/>
                </a:solidFill>
              </a:defRPr>
            </a:lvl1pPr>
          </a:lstStyle>
          <a:p>
            <a:pPr lvl="0"/>
            <a:endParaRPr lang="en-US" dirty="0"/>
          </a:p>
        </p:txBody>
      </p:sp>
      <p:sp>
        <p:nvSpPr>
          <p:cNvPr id="9" name="Rectangle 8">
            <a:extLst>
              <a:ext uri="{FF2B5EF4-FFF2-40B4-BE49-F238E27FC236}">
                <a16:creationId xmlns:a16="http://schemas.microsoft.com/office/drawing/2014/main" id="{B93FE745-BEB4-4D33-889B-49E341CD1DFF}"/>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0" name="Picture 9">
            <a:extLst>
              <a:ext uri="{FF2B5EF4-FFF2-40B4-BE49-F238E27FC236}">
                <a16:creationId xmlns:a16="http://schemas.microsoft.com/office/drawing/2014/main" id="{BD580923-EFCE-46C6-9290-D613F56F909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1" name="Picture 10">
            <a:extLst>
              <a:ext uri="{FF2B5EF4-FFF2-40B4-BE49-F238E27FC236}">
                <a16:creationId xmlns:a16="http://schemas.microsoft.com/office/drawing/2014/main" id="{50541DAA-0306-4ECF-9E2B-AAD2ED973A85}"/>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3" name="Arrow: Pentagon 12">
            <a:extLst>
              <a:ext uri="{FF2B5EF4-FFF2-40B4-BE49-F238E27FC236}">
                <a16:creationId xmlns:a16="http://schemas.microsoft.com/office/drawing/2014/main" id="{7A0F17CD-1531-472D-ABB1-EF1D42456BE6}"/>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7F0A9D54-4404-4DEF-A972-9D78674BDE6A}"/>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118114788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استنتاج">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036B870-28E8-4EBC-8A33-04AAD5C4A7FB}"/>
              </a:ext>
            </a:extLst>
          </p:cNvPr>
          <p:cNvSpPr/>
          <p:nvPr userDrawn="1"/>
        </p:nvSpPr>
        <p:spPr>
          <a:xfrm>
            <a:off x="113211" y="60962"/>
            <a:ext cx="11817531" cy="679703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1DFC53BA-C399-4FFD-BB2B-7642F88A8194}"/>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Rounded Corners 7">
            <a:extLst>
              <a:ext uri="{FF2B5EF4-FFF2-40B4-BE49-F238E27FC236}">
                <a16:creationId xmlns:a16="http://schemas.microsoft.com/office/drawing/2014/main" id="{08315B3B-BB32-4D80-9528-6EB24C575650}"/>
              </a:ext>
            </a:extLst>
          </p:cNvPr>
          <p:cNvSpPr/>
          <p:nvPr userDrawn="1"/>
        </p:nvSpPr>
        <p:spPr>
          <a:xfrm>
            <a:off x="4453247" y="452369"/>
            <a:ext cx="3360717" cy="782719"/>
          </a:xfrm>
          <a:prstGeom prst="roundRect">
            <a:avLst/>
          </a:prstGeom>
          <a:solidFill>
            <a:schemeClr val="accent1">
              <a:lumMod val="75000"/>
            </a:schemeClr>
          </a:solidFill>
          <a:ln w="28575">
            <a:solidFill>
              <a:schemeClr val="tx2">
                <a:lumMod val="10000"/>
                <a:lumOff val="90000"/>
              </a:schemeClr>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Y" sz="2600" b="1" dirty="0">
                <a:latin typeface="Calibri" panose="020F0502020204030204" pitchFamily="34" charset="0"/>
                <a:cs typeface="Calibri" panose="020F0502020204030204" pitchFamily="34" charset="0"/>
              </a:rPr>
              <a:t>أستنتج</a:t>
            </a:r>
            <a:endParaRPr lang="en-US" sz="2600" b="1" dirty="0">
              <a:latin typeface="Calibri" panose="020F0502020204030204" pitchFamily="34" charset="0"/>
              <a:cs typeface="Calibri" panose="020F0502020204030204" pitchFamily="34" charset="0"/>
            </a:endParaRPr>
          </a:p>
        </p:txBody>
      </p:sp>
      <p:sp>
        <p:nvSpPr>
          <p:cNvPr id="10" name="Rectangle: Rounded Corners 9">
            <a:extLst>
              <a:ext uri="{FF2B5EF4-FFF2-40B4-BE49-F238E27FC236}">
                <a16:creationId xmlns:a16="http://schemas.microsoft.com/office/drawing/2014/main" id="{51C5E2DE-D791-4941-AC35-78F4E1E23FFD}"/>
              </a:ext>
            </a:extLst>
          </p:cNvPr>
          <p:cNvSpPr/>
          <p:nvPr userDrawn="1"/>
        </p:nvSpPr>
        <p:spPr>
          <a:xfrm>
            <a:off x="689165" y="1520163"/>
            <a:ext cx="10763794" cy="4807131"/>
          </a:xfrm>
          <a:prstGeom prst="roundRect">
            <a:avLst/>
          </a:prstGeom>
          <a:solidFill>
            <a:srgbClr val="BCD1E6"/>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Rounded Corners 11">
            <a:extLst>
              <a:ext uri="{FF2B5EF4-FFF2-40B4-BE49-F238E27FC236}">
                <a16:creationId xmlns:a16="http://schemas.microsoft.com/office/drawing/2014/main" id="{01804972-3373-433C-B6AF-91410C540704}"/>
              </a:ext>
            </a:extLst>
          </p:cNvPr>
          <p:cNvSpPr/>
          <p:nvPr userDrawn="1"/>
        </p:nvSpPr>
        <p:spPr>
          <a:xfrm>
            <a:off x="689165" y="1524994"/>
            <a:ext cx="10763794" cy="4807131"/>
          </a:xfrm>
          <a:prstGeom prst="roundRect">
            <a:avLst/>
          </a:prstGeom>
          <a:solidFill>
            <a:schemeClr val="accent4">
              <a:lumMod val="20000"/>
              <a:lumOff val="80000"/>
            </a:schemeClr>
          </a:solidFill>
          <a:ln w="76200">
            <a:solidFill>
              <a:srgbClr val="047397"/>
            </a:solidFill>
            <a:prstDash val="sysDot"/>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Content Placeholder 2">
            <a:extLst>
              <a:ext uri="{FF2B5EF4-FFF2-40B4-BE49-F238E27FC236}">
                <a16:creationId xmlns:a16="http://schemas.microsoft.com/office/drawing/2014/main" id="{6BC8C08D-6401-47C3-B28A-F2F88B437A86}"/>
              </a:ext>
            </a:extLst>
          </p:cNvPr>
          <p:cNvSpPr>
            <a:spLocks noGrp="1"/>
          </p:cNvSpPr>
          <p:nvPr>
            <p:ph sz="quarter" idx="11"/>
          </p:nvPr>
        </p:nvSpPr>
        <p:spPr>
          <a:xfrm>
            <a:off x="1046613" y="1805483"/>
            <a:ext cx="10006147" cy="4231906"/>
          </a:xfrm>
        </p:spPr>
        <p:txBody>
          <a:bodyPr>
            <a:normAutofit/>
          </a:bodyPr>
          <a:lstStyle>
            <a:lvl1pPr algn="just" rtl="1">
              <a:lnSpc>
                <a:spcPct val="150000"/>
              </a:lnSpc>
              <a:buNone/>
              <a:defRPr sz="2400">
                <a:solidFill>
                  <a:schemeClr val="tx1"/>
                </a:solidFill>
              </a:defRPr>
            </a:lvl1pPr>
          </a:lstStyle>
          <a:p>
            <a:pPr lvl="0"/>
            <a:endParaRPr lang="en-US" dirty="0"/>
          </a:p>
        </p:txBody>
      </p:sp>
      <p:pic>
        <p:nvPicPr>
          <p:cNvPr id="15" name="Graphic 14" descr="Bug under magnifying glass">
            <a:extLst>
              <a:ext uri="{FF2B5EF4-FFF2-40B4-BE49-F238E27FC236}">
                <a16:creationId xmlns:a16="http://schemas.microsoft.com/office/drawing/2014/main" id="{BAE8DA79-2FBD-4515-89DB-FAFD542288FD}"/>
              </a:ext>
            </a:extLst>
          </p:cNvPr>
          <p:cNvPicPr>
            <a:picLocks noChangeAspect="1"/>
          </p:cNvPicPr>
          <p:nvPr userDrawn="1"/>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280264" y="457200"/>
            <a:ext cx="914400" cy="914400"/>
          </a:xfrm>
          <a:prstGeom prst="rect">
            <a:avLst/>
          </a:prstGeom>
        </p:spPr>
      </p:pic>
      <p:sp>
        <p:nvSpPr>
          <p:cNvPr id="9" name="Rectangle 8">
            <a:extLst>
              <a:ext uri="{FF2B5EF4-FFF2-40B4-BE49-F238E27FC236}">
                <a16:creationId xmlns:a16="http://schemas.microsoft.com/office/drawing/2014/main" id="{27ED3E67-CE01-4BD3-8F8D-56991D7B3BD3}"/>
              </a:ext>
            </a:extLst>
          </p:cNvPr>
          <p:cNvSpPr/>
          <p:nvPr userDrawn="1"/>
        </p:nvSpPr>
        <p:spPr>
          <a:xfrm>
            <a:off x="261258" y="287385"/>
            <a:ext cx="11643358" cy="62788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1" name="Picture 10">
            <a:extLst>
              <a:ext uri="{FF2B5EF4-FFF2-40B4-BE49-F238E27FC236}">
                <a16:creationId xmlns:a16="http://schemas.microsoft.com/office/drawing/2014/main" id="{BF03EC95-A5B9-4A5B-A843-C448B1D1526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0410024" y="341611"/>
            <a:ext cx="1454934" cy="954415"/>
          </a:xfrm>
          <a:prstGeom prst="rect">
            <a:avLst/>
          </a:prstGeom>
        </p:spPr>
      </p:pic>
      <p:pic>
        <p:nvPicPr>
          <p:cNvPr id="14" name="Picture 13">
            <a:extLst>
              <a:ext uri="{FF2B5EF4-FFF2-40B4-BE49-F238E27FC236}">
                <a16:creationId xmlns:a16="http://schemas.microsoft.com/office/drawing/2014/main" id="{44EA27BC-481F-47F9-8E5E-8AA0A0429D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348515" y="344679"/>
            <a:ext cx="1454934" cy="677714"/>
          </a:xfrm>
          <a:prstGeom prst="rect">
            <a:avLst/>
          </a:prstGeom>
        </p:spPr>
      </p:pic>
      <p:sp>
        <p:nvSpPr>
          <p:cNvPr id="16" name="Arrow: Pentagon 15">
            <a:extLst>
              <a:ext uri="{FF2B5EF4-FFF2-40B4-BE49-F238E27FC236}">
                <a16:creationId xmlns:a16="http://schemas.microsoft.com/office/drawing/2014/main" id="{F3764827-866B-48AF-81F2-06F233DAFD94}"/>
              </a:ext>
            </a:extLst>
          </p:cNvPr>
          <p:cNvSpPr/>
          <p:nvPr userDrawn="1"/>
        </p:nvSpPr>
        <p:spPr>
          <a:xfrm>
            <a:off x="302231" y="6008809"/>
            <a:ext cx="631108" cy="51640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Y" dirty="0"/>
          </a:p>
        </p:txBody>
      </p:sp>
      <p:sp>
        <p:nvSpPr>
          <p:cNvPr id="17" name="TextBox 16">
            <a:extLst>
              <a:ext uri="{FF2B5EF4-FFF2-40B4-BE49-F238E27FC236}">
                <a16:creationId xmlns:a16="http://schemas.microsoft.com/office/drawing/2014/main" id="{DA4C4ED0-5E7C-43FD-8730-72DE4A9259FC}"/>
              </a:ext>
            </a:extLst>
          </p:cNvPr>
          <p:cNvSpPr txBox="1"/>
          <p:nvPr userDrawn="1"/>
        </p:nvSpPr>
        <p:spPr>
          <a:xfrm>
            <a:off x="310718" y="6072326"/>
            <a:ext cx="550416" cy="381740"/>
          </a:xfrm>
          <a:prstGeom prst="rect">
            <a:avLst/>
          </a:prstGeom>
          <a:noFill/>
        </p:spPr>
        <p:txBody>
          <a:bodyPr wrap="square" rtlCol="0">
            <a:spAutoFit/>
          </a:bodyPr>
          <a:lstStyle/>
          <a:p>
            <a:fld id="{05A948E6-2D0A-482D-9CB5-728787E23BF8}" type="slidenum">
              <a:rPr lang="en-US" smtClean="0"/>
              <a:t>‹#›</a:t>
            </a:fld>
            <a:endParaRPr lang="en-US" dirty="0"/>
          </a:p>
        </p:txBody>
      </p:sp>
    </p:spTree>
    <p:extLst>
      <p:ext uri="{BB962C8B-B14F-4D97-AF65-F5344CB8AC3E}">
        <p14:creationId xmlns:p14="http://schemas.microsoft.com/office/powerpoint/2010/main" val="94330896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1DC7A5-7315-4967-9249-D76E7DA0EB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3B7B0D9-6226-44AE-B3D7-CF9C67BB79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A9E307-6ED4-4302-A5AF-57869B69CC7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5D8A81-26D6-4458-9E13-5D0F24CC2F7F}" type="datetimeFigureOut">
              <a:rPr lang="en-US" smtClean="0"/>
              <a:t>9/13/2022</a:t>
            </a:fld>
            <a:endParaRPr lang="en-US"/>
          </a:p>
        </p:txBody>
      </p:sp>
      <p:sp>
        <p:nvSpPr>
          <p:cNvPr id="5" name="Footer Placeholder 4">
            <a:extLst>
              <a:ext uri="{FF2B5EF4-FFF2-40B4-BE49-F238E27FC236}">
                <a16:creationId xmlns:a16="http://schemas.microsoft.com/office/drawing/2014/main" id="{16255821-4B92-482C-9EE5-7CC327B0B1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E64B481-11C2-4F7B-87F0-608ECBBADF5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2F01AF-6B8E-461F-A908-2022F97E2134}" type="slidenum">
              <a:rPr lang="en-US" smtClean="0"/>
              <a:t>‹#›</a:t>
            </a:fld>
            <a:endParaRPr lang="en-US"/>
          </a:p>
        </p:txBody>
      </p:sp>
    </p:spTree>
    <p:extLst>
      <p:ext uri="{BB962C8B-B14F-4D97-AF65-F5344CB8AC3E}">
        <p14:creationId xmlns:p14="http://schemas.microsoft.com/office/powerpoint/2010/main" val="2724972143"/>
      </p:ext>
    </p:extLst>
  </p:cSld>
  <p:clrMap bg1="lt1" tx1="dk1" bg2="lt2" tx2="dk2" accent1="accent1" accent2="accent2" accent3="accent3" accent4="accent4" accent5="accent5" accent6="accent6" hlink="hlink" folHlink="folHlink"/>
  <p:sldLayoutIdLst>
    <p:sldLayoutId id="2147483659" r:id="rId1"/>
    <p:sldLayoutId id="2147483650" r:id="rId2"/>
    <p:sldLayoutId id="2147483651" r:id="rId3"/>
    <p:sldLayoutId id="2147483653" r:id="rId4"/>
    <p:sldLayoutId id="2147483654" r:id="rId5"/>
    <p:sldLayoutId id="2147483657" r:id="rId6"/>
    <p:sldLayoutId id="2147483658" r:id="rId7"/>
    <p:sldLayoutId id="2147483662" r:id="rId8"/>
    <p:sldLayoutId id="2147483664" r:id="rId9"/>
  </p:sldLayoutIdLst>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4.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4.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4.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4.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4.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4.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5A332351-1D84-460F-9F6E-9A0DF6C77F38}"/>
              </a:ext>
            </a:extLst>
          </p:cNvPr>
          <p:cNvSpPr>
            <a:spLocks noGrp="1"/>
          </p:cNvSpPr>
          <p:nvPr>
            <p:ph sz="quarter" idx="11"/>
          </p:nvPr>
        </p:nvSpPr>
        <p:spPr>
          <a:xfrm>
            <a:off x="2136372" y="2250155"/>
            <a:ext cx="7254240" cy="1840675"/>
          </a:xfrm>
        </p:spPr>
        <p:txBody>
          <a:bodyPr>
            <a:noAutofit/>
          </a:bodyPr>
          <a:lstStyle/>
          <a:p>
            <a:pPr marL="0" marR="0" algn="ctr" rtl="1">
              <a:lnSpc>
                <a:spcPct val="150000"/>
              </a:lnSpc>
            </a:pPr>
            <a:r>
              <a:rPr lang="ar-SA" sz="3200" b="1" dirty="0">
                <a:effectLst/>
                <a:latin typeface="Times New Roman" panose="02020603050405020304" pitchFamily="18" charset="0"/>
                <a:ea typeface="Times New Roman" panose="02020603050405020304" pitchFamily="18" charset="0"/>
                <a:cs typeface="Simplified Arabic" panose="02020603050405020304" pitchFamily="18" charset="-78"/>
              </a:rPr>
              <a:t>السّياحةُ الثّقافيّة</a:t>
            </a:r>
            <a:endParaRPr lang="en-US" sz="3200" dirty="0">
              <a:effectLst/>
              <a:latin typeface="Times New Roman" panose="02020603050405020304" pitchFamily="18" charset="0"/>
              <a:ea typeface="Times New Roman" panose="02020603050405020304" pitchFamily="18" charset="0"/>
            </a:endParaRPr>
          </a:p>
          <a:p>
            <a:pPr marL="0" marR="0" algn="ctr" rtl="1">
              <a:lnSpc>
                <a:spcPct val="150000"/>
              </a:lnSpc>
            </a:pPr>
            <a:r>
              <a:rPr lang="en-US" sz="3200" b="1" dirty="0">
                <a:effectLst/>
                <a:latin typeface="inherit"/>
                <a:ea typeface="Times New Roman" panose="02020603050405020304" pitchFamily="18" charset="0"/>
                <a:cs typeface="Courier New" panose="02070309020205020404" pitchFamily="49" charset="0"/>
              </a:rPr>
              <a:t>Cultural tourism</a:t>
            </a:r>
            <a:endParaRPr lang="en-US" sz="3200" dirty="0">
              <a:effectLst/>
              <a:latin typeface="Times New Roman" panose="02020603050405020304" pitchFamily="18" charset="0"/>
              <a:ea typeface="Times New Roman" panose="02020603050405020304" pitchFamily="18" charset="0"/>
            </a:endParaRPr>
          </a:p>
        </p:txBody>
      </p:sp>
      <p:sp>
        <p:nvSpPr>
          <p:cNvPr id="9" name="Content Placeholder 8">
            <a:extLst>
              <a:ext uri="{FF2B5EF4-FFF2-40B4-BE49-F238E27FC236}">
                <a16:creationId xmlns:a16="http://schemas.microsoft.com/office/drawing/2014/main" id="{24DF0D97-5FD7-423D-90E0-09EEA6C4603B}"/>
              </a:ext>
            </a:extLst>
          </p:cNvPr>
          <p:cNvSpPr>
            <a:spLocks noGrp="1"/>
          </p:cNvSpPr>
          <p:nvPr>
            <p:ph sz="quarter" idx="12"/>
          </p:nvPr>
        </p:nvSpPr>
        <p:spPr>
          <a:xfrm>
            <a:off x="2573867" y="4815725"/>
            <a:ext cx="6706498" cy="511628"/>
          </a:xfrm>
        </p:spPr>
        <p:txBody>
          <a:bodyPr>
            <a:normAutofit fontScale="92500" lnSpcReduction="20000"/>
          </a:bodyPr>
          <a:lstStyle/>
          <a:p>
            <a:pPr marL="0" marR="0" algn="just" rtl="1">
              <a:lnSpc>
                <a:spcPct val="150000"/>
              </a:lnSpc>
              <a:spcBef>
                <a:spcPts val="0"/>
              </a:spcBef>
            </a:pP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اكتمال إسماعيل</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د. شعبان عبد الله شوباصي</a:t>
            </a:r>
            <a:r>
              <a:rPr lang="ar-EG" sz="2400" b="1" dirty="0">
                <a:effectLst/>
                <a:latin typeface="Times New Roman" panose="02020603050405020304" pitchFamily="18" charset="0"/>
                <a:ea typeface="Times New Roman" panose="02020603050405020304" pitchFamily="18" charset="0"/>
                <a:cs typeface="Simplified Arabic" panose="02020603050405020304" pitchFamily="18" charset="-78"/>
              </a:rPr>
              <a:t>    </a:t>
            </a:r>
            <a:r>
              <a:rPr lang="ar-SA" sz="2400" b="1" dirty="0">
                <a:effectLst/>
                <a:latin typeface="Times New Roman" panose="02020603050405020304" pitchFamily="18" charset="0"/>
                <a:ea typeface="Times New Roman" panose="02020603050405020304" pitchFamily="18" charset="0"/>
                <a:cs typeface="Simplified Arabic" panose="02020603050405020304" pitchFamily="18" charset="-78"/>
              </a:rPr>
              <a:t>أ. رشا نادر برهوم</a:t>
            </a:r>
            <a:endParaRPr lang="en-US" sz="1400" dirty="0">
              <a:effectLst/>
              <a:latin typeface="Times New Roman" panose="02020603050405020304" pitchFamily="18" charset="0"/>
              <a:ea typeface="Times New Roman" panose="02020603050405020304" pitchFamily="18" charset="0"/>
            </a:endParaRPr>
          </a:p>
        </p:txBody>
      </p:sp>
      <p:sp>
        <p:nvSpPr>
          <p:cNvPr id="2" name="TextBox 1">
            <a:extLst>
              <a:ext uri="{FF2B5EF4-FFF2-40B4-BE49-F238E27FC236}">
                <a16:creationId xmlns:a16="http://schemas.microsoft.com/office/drawing/2014/main" id="{942C51E5-6DAD-4AD2-90F7-07B11F37A568}"/>
              </a:ext>
            </a:extLst>
          </p:cNvPr>
          <p:cNvSpPr txBox="1"/>
          <p:nvPr/>
        </p:nvSpPr>
        <p:spPr>
          <a:xfrm>
            <a:off x="2998445" y="4155323"/>
            <a:ext cx="3251200" cy="488595"/>
          </a:xfrm>
          <a:prstGeom prst="rect">
            <a:avLst/>
          </a:prstGeom>
          <a:noFill/>
        </p:spPr>
        <p:txBody>
          <a:bodyPr wrap="square" rtlCol="0">
            <a:spAutoFit/>
          </a:bodyPr>
          <a:lstStyle/>
          <a:p>
            <a:pPr indent="-228600" algn="just" rtl="1">
              <a:lnSpc>
                <a:spcPct val="130000"/>
              </a:lnSpc>
            </a:pPr>
            <a:r>
              <a:rPr lang="en-US" sz="2200" b="1" dirty="0">
                <a:solidFill>
                  <a:schemeClr val="accent6">
                    <a:lumMod val="50000"/>
                  </a:schemeClr>
                </a:solidFill>
                <a:latin typeface="Arial" panose="020B0604020202020204" pitchFamily="34" charset="0"/>
                <a:cs typeface="Arial" panose="020B0604020202020204" pitchFamily="34" charset="0"/>
              </a:rPr>
              <a:t>TTM501</a:t>
            </a:r>
          </a:p>
        </p:txBody>
      </p:sp>
    </p:spTree>
    <p:extLst>
      <p:ext uri="{BB962C8B-B14F-4D97-AF65-F5344CB8AC3E}">
        <p14:creationId xmlns:p14="http://schemas.microsoft.com/office/powerpoint/2010/main" val="15233903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68C3D3-2310-4C07-8DDA-22FC601F081D}"/>
              </a:ext>
            </a:extLst>
          </p:cNvPr>
          <p:cNvSpPr>
            <a:spLocks noGrp="1"/>
          </p:cNvSpPr>
          <p:nvPr>
            <p:ph sz="quarter" idx="11"/>
          </p:nvPr>
        </p:nvSpPr>
        <p:spPr/>
        <p:txBody>
          <a:bodyPr/>
          <a:lstStyle/>
          <a:p>
            <a:r>
              <a:rPr lang="ar-EG" dirty="0"/>
              <a:t>التّجربةُ التّونسيّة</a:t>
            </a:r>
          </a:p>
        </p:txBody>
      </p:sp>
      <p:sp>
        <p:nvSpPr>
          <p:cNvPr id="4" name="Content Placeholder 3">
            <a:extLst>
              <a:ext uri="{FF2B5EF4-FFF2-40B4-BE49-F238E27FC236}">
                <a16:creationId xmlns:a16="http://schemas.microsoft.com/office/drawing/2014/main" id="{419B77A2-652B-4A0F-B5BD-0E8F1AABE039}"/>
              </a:ext>
            </a:extLst>
          </p:cNvPr>
          <p:cNvSpPr>
            <a:spLocks noGrp="1"/>
          </p:cNvSpPr>
          <p:nvPr>
            <p:ph sz="quarter" idx="12"/>
          </p:nvPr>
        </p:nvSpPr>
        <p:spPr>
          <a:xfrm>
            <a:off x="6505917" y="1324717"/>
            <a:ext cx="5531189" cy="1013750"/>
          </a:xfrm>
        </p:spPr>
        <p:txBody>
          <a:bodyPr>
            <a:normAutofit/>
          </a:bodyPr>
          <a:lstStyle/>
          <a:p>
            <a:r>
              <a:rPr lang="ar-EG" dirty="0"/>
              <a:t>التّجربةُ السّياحيّةُ في تونسَ "تشخيصُ الاستراتيجيّةِ السّياحيّة"</a:t>
            </a:r>
            <a:endParaRPr lang="en-US" dirty="0"/>
          </a:p>
        </p:txBody>
      </p:sp>
      <p:sp>
        <p:nvSpPr>
          <p:cNvPr id="7" name="Frame 6">
            <a:extLst>
              <a:ext uri="{FF2B5EF4-FFF2-40B4-BE49-F238E27FC236}">
                <a16:creationId xmlns:a16="http://schemas.microsoft.com/office/drawing/2014/main" id="{67D76D57-DF66-4BD2-BA85-806EB968395A}"/>
              </a:ext>
            </a:extLst>
          </p:cNvPr>
          <p:cNvSpPr/>
          <p:nvPr/>
        </p:nvSpPr>
        <p:spPr>
          <a:xfrm>
            <a:off x="1470813" y="2588820"/>
            <a:ext cx="9250373" cy="3598223"/>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50000"/>
              </a:lnSpc>
              <a:spcAft>
                <a:spcPts val="1000"/>
              </a:spcAft>
            </a:pPr>
            <a:r>
              <a:rPr lang="ar-SA" sz="2200" dirty="0">
                <a:solidFill>
                  <a:schemeClr val="tx1"/>
                </a:solidFill>
                <a:latin typeface="Calibri" panose="020F0502020204030204" pitchFamily="34" charset="0"/>
              </a:rPr>
              <a:t>عمدتِ الجهاتُ الوصيّةُ بتونسَ لتبنّي استراتيجيّةِ تنميةِ السّياحةِ أفق 2016 لتكونَ خارطةَ طريقٍ للتّأقلمِ معَ المتغيّراتِ الكبيرةِ الّتي شهدتْها السّياحةُ العالميّةُ في السّنواتِ الأخيرةِ خصوصاً فيما يتعلّقُ بالتّحدّياتِ الأمنيّة، والّتي اهتمّتْ بتشخيصِ الواقعِ السّياحيِّ بتونسَ واقتراحِ الحلولِ المناسبةِ نظراً لما للسّياحةِ من تأثيرٍ على التّشغيلِ وعلى العائداتِ منَ العملةِ الصّعبةِ وكذا على اقتصادِ البلادِ بصفةٍ عامّة.</a:t>
            </a:r>
            <a:endParaRPr lang="en-US" sz="22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225939510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68C3D3-2310-4C07-8DDA-22FC601F081D}"/>
              </a:ext>
            </a:extLst>
          </p:cNvPr>
          <p:cNvSpPr>
            <a:spLocks noGrp="1"/>
          </p:cNvSpPr>
          <p:nvPr>
            <p:ph sz="quarter" idx="11"/>
          </p:nvPr>
        </p:nvSpPr>
        <p:spPr/>
        <p:txBody>
          <a:bodyPr/>
          <a:lstStyle/>
          <a:p>
            <a:r>
              <a:rPr lang="ar-EG" dirty="0"/>
              <a:t>التّجربةُ التّونسيّة </a:t>
            </a:r>
          </a:p>
        </p:txBody>
      </p:sp>
      <p:sp>
        <p:nvSpPr>
          <p:cNvPr id="4" name="Content Placeholder 3">
            <a:extLst>
              <a:ext uri="{FF2B5EF4-FFF2-40B4-BE49-F238E27FC236}">
                <a16:creationId xmlns:a16="http://schemas.microsoft.com/office/drawing/2014/main" id="{419B77A2-652B-4A0F-B5BD-0E8F1AABE039}"/>
              </a:ext>
            </a:extLst>
          </p:cNvPr>
          <p:cNvSpPr>
            <a:spLocks noGrp="1"/>
          </p:cNvSpPr>
          <p:nvPr>
            <p:ph sz="quarter" idx="12"/>
          </p:nvPr>
        </p:nvSpPr>
        <p:spPr>
          <a:xfrm>
            <a:off x="6910647" y="1414656"/>
            <a:ext cx="4924331" cy="827259"/>
          </a:xfrm>
        </p:spPr>
        <p:txBody>
          <a:bodyPr>
            <a:normAutofit/>
          </a:bodyPr>
          <a:lstStyle/>
          <a:p>
            <a:r>
              <a:rPr lang="ar-EG" dirty="0"/>
              <a:t>استراتيجيّةُ تنميةِ السّياحةِ التّونسيّةِ خلالَ الفترة 2010 - 2016 </a:t>
            </a:r>
            <a:endParaRPr lang="en-US" dirty="0"/>
          </a:p>
        </p:txBody>
      </p:sp>
      <p:sp>
        <p:nvSpPr>
          <p:cNvPr id="6" name="TextBox 5">
            <a:extLst>
              <a:ext uri="{FF2B5EF4-FFF2-40B4-BE49-F238E27FC236}">
                <a16:creationId xmlns:a16="http://schemas.microsoft.com/office/drawing/2014/main" id="{F1036D15-FD6E-427C-A1C2-6C70DC6CFF6E}"/>
              </a:ext>
            </a:extLst>
          </p:cNvPr>
          <p:cNvSpPr txBox="1"/>
          <p:nvPr/>
        </p:nvSpPr>
        <p:spPr>
          <a:xfrm>
            <a:off x="1947553" y="2221305"/>
            <a:ext cx="9784826" cy="557845"/>
          </a:xfrm>
          <a:prstGeom prst="rect">
            <a:avLst/>
          </a:prstGeom>
          <a:noFill/>
        </p:spPr>
        <p:txBody>
          <a:bodyPr wrap="square">
            <a:spAutoFit/>
          </a:bodyPr>
          <a:lstStyle/>
          <a:p>
            <a:pPr marL="0" marR="0" algn="just" rtl="1">
              <a:lnSpc>
                <a:spcPct val="150000"/>
              </a:lnSpc>
              <a:spcBef>
                <a:spcPts val="0"/>
              </a:spcBef>
              <a:spcAft>
                <a:spcPts val="0"/>
              </a:spcAft>
            </a:pPr>
            <a:r>
              <a:rPr lang="en-US" sz="2200" b="1" dirty="0">
                <a:solidFill>
                  <a:srgbClr val="000000"/>
                </a:solidFill>
                <a:effectLst/>
                <a:latin typeface="Traditional Arabic,Bold"/>
                <a:ea typeface="Calibri" panose="020F0502020204030204" pitchFamily="34" charset="0"/>
              </a:rPr>
              <a:t> </a:t>
            </a:r>
            <a:r>
              <a:rPr lang="ar-SA" sz="2200" b="1" dirty="0">
                <a:solidFill>
                  <a:srgbClr val="000000"/>
                </a:solidFill>
                <a:effectLst/>
                <a:latin typeface="Calibri" panose="020F0502020204030204" pitchFamily="34" charset="0"/>
                <a:ea typeface="Calibri" panose="020F0502020204030204" pitchFamily="34" charset="0"/>
              </a:rPr>
              <a:t>المحاورُ الأساسيّةُ لاستراتيجيّةِ تنميةِ السّياحةِ التّونسيّةِ خلالَ الفترةِ 2010-2016 وتشمل</a:t>
            </a:r>
            <a:r>
              <a:rPr lang="en-US" sz="2200" b="1" dirty="0">
                <a:solidFill>
                  <a:srgbClr val="000000"/>
                </a:solidFill>
                <a:effectLst/>
                <a:latin typeface="Simplified Arabic" panose="02020603050405020304" pitchFamily="18" charset="-78"/>
                <a:ea typeface="Calibri" panose="020F0502020204030204" pitchFamily="34" charset="0"/>
              </a:rPr>
              <a:t>:</a:t>
            </a:r>
            <a:endParaRPr lang="en-US" sz="2200" b="1" dirty="0">
              <a:effectLst/>
              <a:latin typeface="Calibri" panose="020F0502020204030204" pitchFamily="34" charset="0"/>
              <a:ea typeface="Calibri" panose="020F0502020204030204" pitchFamily="34" charset="0"/>
            </a:endParaRPr>
          </a:p>
        </p:txBody>
      </p:sp>
      <p:graphicFrame>
        <p:nvGraphicFramePr>
          <p:cNvPr id="5" name="Diagram 4">
            <a:extLst>
              <a:ext uri="{FF2B5EF4-FFF2-40B4-BE49-F238E27FC236}">
                <a16:creationId xmlns:a16="http://schemas.microsoft.com/office/drawing/2014/main" id="{C16D65C2-548B-497F-BDC1-3227AEE5D99C}"/>
              </a:ext>
            </a:extLst>
          </p:cNvPr>
          <p:cNvGraphicFramePr/>
          <p:nvPr>
            <p:extLst>
              <p:ext uri="{D42A27DB-BD31-4B8C-83A1-F6EECF244321}">
                <p14:modId xmlns:p14="http://schemas.microsoft.com/office/powerpoint/2010/main" val="1892637111"/>
              </p:ext>
            </p:extLst>
          </p:nvPr>
        </p:nvGraphicFramePr>
        <p:xfrm>
          <a:off x="1575562" y="2811167"/>
          <a:ext cx="9784825" cy="36444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610126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68C3D3-2310-4C07-8DDA-22FC601F081D}"/>
              </a:ext>
            </a:extLst>
          </p:cNvPr>
          <p:cNvSpPr>
            <a:spLocks noGrp="1"/>
          </p:cNvSpPr>
          <p:nvPr>
            <p:ph sz="quarter" idx="11"/>
          </p:nvPr>
        </p:nvSpPr>
        <p:spPr/>
        <p:txBody>
          <a:bodyPr/>
          <a:lstStyle/>
          <a:p>
            <a:r>
              <a:rPr lang="ar-EG" dirty="0"/>
              <a:t>التّجربةُ التّونسيّة</a:t>
            </a:r>
          </a:p>
        </p:txBody>
      </p:sp>
      <p:sp>
        <p:nvSpPr>
          <p:cNvPr id="4" name="Content Placeholder 3">
            <a:extLst>
              <a:ext uri="{FF2B5EF4-FFF2-40B4-BE49-F238E27FC236}">
                <a16:creationId xmlns:a16="http://schemas.microsoft.com/office/drawing/2014/main" id="{419B77A2-652B-4A0F-B5BD-0E8F1AABE039}"/>
              </a:ext>
            </a:extLst>
          </p:cNvPr>
          <p:cNvSpPr>
            <a:spLocks noGrp="1"/>
          </p:cNvSpPr>
          <p:nvPr>
            <p:ph sz="quarter" idx="12"/>
          </p:nvPr>
        </p:nvSpPr>
        <p:spPr>
          <a:xfrm>
            <a:off x="6940627" y="1459627"/>
            <a:ext cx="4924331" cy="827258"/>
          </a:xfrm>
        </p:spPr>
        <p:txBody>
          <a:bodyPr>
            <a:normAutofit/>
          </a:bodyPr>
          <a:lstStyle/>
          <a:p>
            <a:r>
              <a:rPr lang="ar-EG" dirty="0"/>
              <a:t>استراتيجيّةُ تنميةِ السّياحةِ التّونسيّةِ خلالَ الفترة 2010 - 2016 </a:t>
            </a:r>
            <a:endParaRPr lang="en-US" dirty="0"/>
          </a:p>
        </p:txBody>
      </p:sp>
      <p:graphicFrame>
        <p:nvGraphicFramePr>
          <p:cNvPr id="5" name="Diagram 4">
            <a:extLst>
              <a:ext uri="{FF2B5EF4-FFF2-40B4-BE49-F238E27FC236}">
                <a16:creationId xmlns:a16="http://schemas.microsoft.com/office/drawing/2014/main" id="{C16D65C2-548B-497F-BDC1-3227AEE5D99C}"/>
              </a:ext>
            </a:extLst>
          </p:cNvPr>
          <p:cNvGraphicFramePr/>
          <p:nvPr>
            <p:extLst>
              <p:ext uri="{D42A27DB-BD31-4B8C-83A1-F6EECF244321}">
                <p14:modId xmlns:p14="http://schemas.microsoft.com/office/powerpoint/2010/main" val="229588424"/>
              </p:ext>
            </p:extLst>
          </p:nvPr>
        </p:nvGraphicFramePr>
        <p:xfrm>
          <a:off x="1042295" y="2707574"/>
          <a:ext cx="10107410" cy="35772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4450716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68C3D3-2310-4C07-8DDA-22FC601F081D}"/>
              </a:ext>
            </a:extLst>
          </p:cNvPr>
          <p:cNvSpPr>
            <a:spLocks noGrp="1"/>
          </p:cNvSpPr>
          <p:nvPr>
            <p:ph sz="quarter" idx="11"/>
          </p:nvPr>
        </p:nvSpPr>
        <p:spPr/>
        <p:txBody>
          <a:bodyPr/>
          <a:lstStyle/>
          <a:p>
            <a:r>
              <a:rPr lang="ar-EG" dirty="0"/>
              <a:t>التّجربةُ التّونسيّة </a:t>
            </a:r>
          </a:p>
        </p:txBody>
      </p:sp>
      <p:sp>
        <p:nvSpPr>
          <p:cNvPr id="4" name="Content Placeholder 3">
            <a:extLst>
              <a:ext uri="{FF2B5EF4-FFF2-40B4-BE49-F238E27FC236}">
                <a16:creationId xmlns:a16="http://schemas.microsoft.com/office/drawing/2014/main" id="{419B77A2-652B-4A0F-B5BD-0E8F1AABE039}"/>
              </a:ext>
            </a:extLst>
          </p:cNvPr>
          <p:cNvSpPr>
            <a:spLocks noGrp="1"/>
          </p:cNvSpPr>
          <p:nvPr>
            <p:ph sz="quarter" idx="12"/>
          </p:nvPr>
        </p:nvSpPr>
        <p:spPr>
          <a:xfrm>
            <a:off x="6940627" y="1369687"/>
            <a:ext cx="4924331" cy="938930"/>
          </a:xfrm>
        </p:spPr>
        <p:txBody>
          <a:bodyPr>
            <a:normAutofit/>
          </a:bodyPr>
          <a:lstStyle/>
          <a:p>
            <a:r>
              <a:rPr lang="ar-EG" dirty="0"/>
              <a:t>المحاورُ الأساسيّةُ لاستراتيجيّةِ تنميةِ السّياحةِ التّونسيّةِ أفق 2020</a:t>
            </a:r>
            <a:endParaRPr lang="en-US" dirty="0"/>
          </a:p>
        </p:txBody>
      </p:sp>
      <p:graphicFrame>
        <p:nvGraphicFramePr>
          <p:cNvPr id="3" name="Diagram 2">
            <a:extLst>
              <a:ext uri="{FF2B5EF4-FFF2-40B4-BE49-F238E27FC236}">
                <a16:creationId xmlns:a16="http://schemas.microsoft.com/office/drawing/2014/main" id="{6CACD42A-3B0D-4392-9453-A6CB2117581E}"/>
              </a:ext>
            </a:extLst>
          </p:cNvPr>
          <p:cNvGraphicFramePr/>
          <p:nvPr>
            <p:extLst>
              <p:ext uri="{D42A27DB-BD31-4B8C-83A1-F6EECF244321}">
                <p14:modId xmlns:p14="http://schemas.microsoft.com/office/powerpoint/2010/main" val="1540483461"/>
              </p:ext>
            </p:extLst>
          </p:nvPr>
        </p:nvGraphicFramePr>
        <p:xfrm>
          <a:off x="1557719" y="2398557"/>
          <a:ext cx="9900034" cy="40675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714427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68C3D3-2310-4C07-8DDA-22FC601F081D}"/>
              </a:ext>
            </a:extLst>
          </p:cNvPr>
          <p:cNvSpPr>
            <a:spLocks noGrp="1"/>
          </p:cNvSpPr>
          <p:nvPr>
            <p:ph sz="quarter" idx="11"/>
          </p:nvPr>
        </p:nvSpPr>
        <p:spPr/>
        <p:txBody>
          <a:bodyPr/>
          <a:lstStyle/>
          <a:p>
            <a:r>
              <a:rPr lang="ar-EG" dirty="0"/>
              <a:t>التّجربةُ التّونسيّة </a:t>
            </a:r>
          </a:p>
        </p:txBody>
      </p:sp>
      <p:sp>
        <p:nvSpPr>
          <p:cNvPr id="4" name="Content Placeholder 3">
            <a:extLst>
              <a:ext uri="{FF2B5EF4-FFF2-40B4-BE49-F238E27FC236}">
                <a16:creationId xmlns:a16="http://schemas.microsoft.com/office/drawing/2014/main" id="{419B77A2-652B-4A0F-B5BD-0E8F1AABE039}"/>
              </a:ext>
            </a:extLst>
          </p:cNvPr>
          <p:cNvSpPr>
            <a:spLocks noGrp="1"/>
          </p:cNvSpPr>
          <p:nvPr>
            <p:ph sz="quarter" idx="12"/>
          </p:nvPr>
        </p:nvSpPr>
        <p:spPr>
          <a:xfrm>
            <a:off x="6940627" y="1399666"/>
            <a:ext cx="4924331" cy="827259"/>
          </a:xfrm>
        </p:spPr>
        <p:txBody>
          <a:bodyPr>
            <a:normAutofit/>
          </a:bodyPr>
          <a:lstStyle/>
          <a:p>
            <a:r>
              <a:rPr lang="ar-EG" dirty="0"/>
              <a:t>المحاورُ الأساسيّةُ لاستراتيجيّةِ تنميةِ السّياحةِ التّونسيّةِ أفق 2020</a:t>
            </a:r>
            <a:endParaRPr lang="en-US" dirty="0"/>
          </a:p>
        </p:txBody>
      </p:sp>
      <p:graphicFrame>
        <p:nvGraphicFramePr>
          <p:cNvPr id="3" name="Diagram 2">
            <a:extLst>
              <a:ext uri="{FF2B5EF4-FFF2-40B4-BE49-F238E27FC236}">
                <a16:creationId xmlns:a16="http://schemas.microsoft.com/office/drawing/2014/main" id="{6CACD42A-3B0D-4392-9453-A6CB2117581E}"/>
              </a:ext>
            </a:extLst>
          </p:cNvPr>
          <p:cNvGraphicFramePr/>
          <p:nvPr>
            <p:extLst>
              <p:ext uri="{D42A27DB-BD31-4B8C-83A1-F6EECF244321}">
                <p14:modId xmlns:p14="http://schemas.microsoft.com/office/powerpoint/2010/main" val="2691909312"/>
              </p:ext>
            </p:extLst>
          </p:nvPr>
        </p:nvGraphicFramePr>
        <p:xfrm>
          <a:off x="1483067" y="2226365"/>
          <a:ext cx="9843326" cy="42397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3092598"/>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68C3D3-2310-4C07-8DDA-22FC601F081D}"/>
              </a:ext>
            </a:extLst>
          </p:cNvPr>
          <p:cNvSpPr>
            <a:spLocks noGrp="1"/>
          </p:cNvSpPr>
          <p:nvPr>
            <p:ph sz="quarter" idx="11"/>
          </p:nvPr>
        </p:nvSpPr>
        <p:spPr/>
        <p:txBody>
          <a:bodyPr/>
          <a:lstStyle/>
          <a:p>
            <a:r>
              <a:rPr lang="ar-EG" dirty="0"/>
              <a:t>التّجربةُ التّونسيّة </a:t>
            </a:r>
          </a:p>
        </p:txBody>
      </p:sp>
      <p:sp>
        <p:nvSpPr>
          <p:cNvPr id="4" name="Content Placeholder 3">
            <a:extLst>
              <a:ext uri="{FF2B5EF4-FFF2-40B4-BE49-F238E27FC236}">
                <a16:creationId xmlns:a16="http://schemas.microsoft.com/office/drawing/2014/main" id="{419B77A2-652B-4A0F-B5BD-0E8F1AABE039}"/>
              </a:ext>
            </a:extLst>
          </p:cNvPr>
          <p:cNvSpPr>
            <a:spLocks noGrp="1"/>
          </p:cNvSpPr>
          <p:nvPr>
            <p:ph sz="quarter" idx="12"/>
          </p:nvPr>
        </p:nvSpPr>
        <p:spPr>
          <a:xfrm>
            <a:off x="6940627" y="1399666"/>
            <a:ext cx="4924331" cy="827259"/>
          </a:xfrm>
        </p:spPr>
        <p:txBody>
          <a:bodyPr>
            <a:normAutofit/>
          </a:bodyPr>
          <a:lstStyle/>
          <a:p>
            <a:r>
              <a:rPr lang="ar-EG" dirty="0"/>
              <a:t>المحاورُ الأساسيّةُ لاستراتيجيّةِ تنميةِ السّياحةِ التّونسيّةِ أفق 2020</a:t>
            </a:r>
            <a:endParaRPr lang="en-US" dirty="0"/>
          </a:p>
        </p:txBody>
      </p:sp>
      <p:graphicFrame>
        <p:nvGraphicFramePr>
          <p:cNvPr id="3" name="Diagram 2">
            <a:extLst>
              <a:ext uri="{FF2B5EF4-FFF2-40B4-BE49-F238E27FC236}">
                <a16:creationId xmlns:a16="http://schemas.microsoft.com/office/drawing/2014/main" id="{6CACD42A-3B0D-4392-9453-A6CB2117581E}"/>
              </a:ext>
            </a:extLst>
          </p:cNvPr>
          <p:cNvGraphicFramePr/>
          <p:nvPr>
            <p:extLst>
              <p:ext uri="{D42A27DB-BD31-4B8C-83A1-F6EECF244321}">
                <p14:modId xmlns:p14="http://schemas.microsoft.com/office/powerpoint/2010/main" val="1802014691"/>
              </p:ext>
            </p:extLst>
          </p:nvPr>
        </p:nvGraphicFramePr>
        <p:xfrm>
          <a:off x="1195551" y="2158075"/>
          <a:ext cx="9700822" cy="3834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2554300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5932F3-9D4F-4EDC-829C-A466FED4CE29}"/>
              </a:ext>
            </a:extLst>
          </p:cNvPr>
          <p:cNvSpPr>
            <a:spLocks noGrp="1"/>
          </p:cNvSpPr>
          <p:nvPr>
            <p:ph sz="quarter" idx="11"/>
          </p:nvPr>
        </p:nvSpPr>
        <p:spPr/>
        <p:txBody>
          <a:bodyPr/>
          <a:lstStyle/>
          <a:p>
            <a:r>
              <a:rPr lang="ar-EG" dirty="0"/>
              <a:t>التّجربةُ اليونانيّة</a:t>
            </a:r>
            <a:endParaRPr lang="en-US" dirty="0"/>
          </a:p>
        </p:txBody>
      </p:sp>
      <p:sp>
        <p:nvSpPr>
          <p:cNvPr id="4" name="Content Placeholder 3">
            <a:extLst>
              <a:ext uri="{FF2B5EF4-FFF2-40B4-BE49-F238E27FC236}">
                <a16:creationId xmlns:a16="http://schemas.microsoft.com/office/drawing/2014/main" id="{050A72CA-6940-4B16-AF6A-070C9621CDE6}"/>
              </a:ext>
            </a:extLst>
          </p:cNvPr>
          <p:cNvSpPr>
            <a:spLocks noGrp="1"/>
          </p:cNvSpPr>
          <p:nvPr>
            <p:ph sz="quarter" idx="12"/>
          </p:nvPr>
        </p:nvSpPr>
        <p:spPr/>
        <p:txBody>
          <a:bodyPr/>
          <a:lstStyle/>
          <a:p>
            <a:r>
              <a:rPr lang="ar-EG" dirty="0"/>
              <a:t>التّراثُ الثّقافيّ</a:t>
            </a:r>
            <a:endParaRPr lang="en-US" dirty="0"/>
          </a:p>
        </p:txBody>
      </p:sp>
      <p:sp>
        <p:nvSpPr>
          <p:cNvPr id="6" name="TextBox 5">
            <a:extLst>
              <a:ext uri="{FF2B5EF4-FFF2-40B4-BE49-F238E27FC236}">
                <a16:creationId xmlns:a16="http://schemas.microsoft.com/office/drawing/2014/main" id="{72959F0B-B0C0-4D29-887C-45E560F96F1A}"/>
              </a:ext>
            </a:extLst>
          </p:cNvPr>
          <p:cNvSpPr txBox="1"/>
          <p:nvPr/>
        </p:nvSpPr>
        <p:spPr>
          <a:xfrm>
            <a:off x="4649822" y="2398557"/>
            <a:ext cx="6303522" cy="430887"/>
          </a:xfrm>
          <a:prstGeom prst="rect">
            <a:avLst/>
          </a:prstGeom>
          <a:noFill/>
        </p:spPr>
        <p:txBody>
          <a:bodyPr wrap="square">
            <a:spAutoFit/>
          </a:bodyPr>
          <a:lstStyle/>
          <a:p>
            <a:pPr algn="r" rtl="1"/>
            <a:r>
              <a:rPr lang="ar-SA" sz="2200" b="1" dirty="0">
                <a:effectLst/>
                <a:latin typeface="Calibri" panose="020F0502020204030204" pitchFamily="34" charset="0"/>
                <a:ea typeface="Calibri" panose="020F0502020204030204" pitchFamily="34" charset="0"/>
                <a:cs typeface="Arial" panose="020B0604020202020204" pitchFamily="34" charset="0"/>
              </a:rPr>
              <a:t>أنواعُ المنتَجِ الثّقافيّ</a:t>
            </a:r>
            <a:r>
              <a:rPr lang="ar-SY" sz="2200" b="1" dirty="0">
                <a:effectLst/>
                <a:latin typeface="Calibri" panose="020F0502020204030204" pitchFamily="34" charset="0"/>
                <a:ea typeface="Calibri" panose="020F0502020204030204" pitchFamily="34" charset="0"/>
                <a:cs typeface="Arial" panose="020B0604020202020204" pitchFamily="34" charset="0"/>
              </a:rPr>
              <a:t>:</a:t>
            </a:r>
            <a:endParaRPr lang="en-US" sz="2200" b="1" dirty="0"/>
          </a:p>
        </p:txBody>
      </p:sp>
      <p:graphicFrame>
        <p:nvGraphicFramePr>
          <p:cNvPr id="7" name="Diagram 6">
            <a:extLst>
              <a:ext uri="{FF2B5EF4-FFF2-40B4-BE49-F238E27FC236}">
                <a16:creationId xmlns:a16="http://schemas.microsoft.com/office/drawing/2014/main" id="{C227D9FD-5E25-4438-BCD5-3C451B16EFCC}"/>
              </a:ext>
            </a:extLst>
          </p:cNvPr>
          <p:cNvGraphicFramePr/>
          <p:nvPr>
            <p:extLst>
              <p:ext uri="{D42A27DB-BD31-4B8C-83A1-F6EECF244321}">
                <p14:modId xmlns:p14="http://schemas.microsoft.com/office/powerpoint/2010/main" val="3094069539"/>
              </p:ext>
            </p:extLst>
          </p:nvPr>
        </p:nvGraphicFramePr>
        <p:xfrm>
          <a:off x="1259598" y="2931577"/>
          <a:ext cx="9349362" cy="33704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504707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5932F3-9D4F-4EDC-829C-A466FED4CE29}"/>
              </a:ext>
            </a:extLst>
          </p:cNvPr>
          <p:cNvSpPr>
            <a:spLocks noGrp="1"/>
          </p:cNvSpPr>
          <p:nvPr>
            <p:ph sz="quarter" idx="11"/>
          </p:nvPr>
        </p:nvSpPr>
        <p:spPr/>
        <p:txBody>
          <a:bodyPr/>
          <a:lstStyle/>
          <a:p>
            <a:r>
              <a:rPr lang="ar-EG" dirty="0"/>
              <a:t>التّجربةُ اليونانيّة</a:t>
            </a:r>
            <a:endParaRPr lang="en-US" dirty="0"/>
          </a:p>
        </p:txBody>
      </p:sp>
      <p:sp>
        <p:nvSpPr>
          <p:cNvPr id="4" name="Content Placeholder 3">
            <a:extLst>
              <a:ext uri="{FF2B5EF4-FFF2-40B4-BE49-F238E27FC236}">
                <a16:creationId xmlns:a16="http://schemas.microsoft.com/office/drawing/2014/main" id="{050A72CA-6940-4B16-AF6A-070C9621CDE6}"/>
              </a:ext>
            </a:extLst>
          </p:cNvPr>
          <p:cNvSpPr>
            <a:spLocks noGrp="1"/>
          </p:cNvSpPr>
          <p:nvPr>
            <p:ph sz="quarter" idx="12"/>
          </p:nvPr>
        </p:nvSpPr>
        <p:spPr/>
        <p:txBody>
          <a:bodyPr/>
          <a:lstStyle/>
          <a:p>
            <a:r>
              <a:rPr lang="ar-EG" dirty="0"/>
              <a:t>التّراثُ الثّقافيّ</a:t>
            </a:r>
            <a:endParaRPr lang="en-US" dirty="0"/>
          </a:p>
        </p:txBody>
      </p:sp>
      <p:graphicFrame>
        <p:nvGraphicFramePr>
          <p:cNvPr id="2" name="Diagram 1">
            <a:extLst>
              <a:ext uri="{FF2B5EF4-FFF2-40B4-BE49-F238E27FC236}">
                <a16:creationId xmlns:a16="http://schemas.microsoft.com/office/drawing/2014/main" id="{9FFF1925-C8C4-4F11-94A5-B34E5B6BC8F7}"/>
              </a:ext>
            </a:extLst>
          </p:cNvPr>
          <p:cNvGraphicFramePr/>
          <p:nvPr>
            <p:extLst>
              <p:ext uri="{D42A27DB-BD31-4B8C-83A1-F6EECF244321}">
                <p14:modId xmlns:p14="http://schemas.microsoft.com/office/powerpoint/2010/main" val="178921888"/>
              </p:ext>
            </p:extLst>
          </p:nvPr>
        </p:nvGraphicFramePr>
        <p:xfrm>
          <a:off x="1972624" y="2398557"/>
          <a:ext cx="9392062" cy="39802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3212069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5932F3-9D4F-4EDC-829C-A466FED4CE29}"/>
              </a:ext>
            </a:extLst>
          </p:cNvPr>
          <p:cNvSpPr>
            <a:spLocks noGrp="1"/>
          </p:cNvSpPr>
          <p:nvPr>
            <p:ph sz="quarter" idx="11"/>
          </p:nvPr>
        </p:nvSpPr>
        <p:spPr/>
        <p:txBody>
          <a:bodyPr/>
          <a:lstStyle/>
          <a:p>
            <a:r>
              <a:rPr lang="ar-EG" dirty="0"/>
              <a:t>التّجربةُ اليونانيّة</a:t>
            </a:r>
            <a:endParaRPr lang="en-US" dirty="0"/>
          </a:p>
        </p:txBody>
      </p:sp>
      <p:sp>
        <p:nvSpPr>
          <p:cNvPr id="4" name="Content Placeholder 3">
            <a:extLst>
              <a:ext uri="{FF2B5EF4-FFF2-40B4-BE49-F238E27FC236}">
                <a16:creationId xmlns:a16="http://schemas.microsoft.com/office/drawing/2014/main" id="{050A72CA-6940-4B16-AF6A-070C9621CDE6}"/>
              </a:ext>
            </a:extLst>
          </p:cNvPr>
          <p:cNvSpPr>
            <a:spLocks noGrp="1"/>
          </p:cNvSpPr>
          <p:nvPr>
            <p:ph sz="quarter" idx="12"/>
          </p:nvPr>
        </p:nvSpPr>
        <p:spPr/>
        <p:txBody>
          <a:bodyPr/>
          <a:lstStyle/>
          <a:p>
            <a:r>
              <a:rPr lang="ar-EG" dirty="0"/>
              <a:t>التّراثُ الثّقافيّ</a:t>
            </a:r>
            <a:endParaRPr lang="en-US" dirty="0"/>
          </a:p>
        </p:txBody>
      </p:sp>
      <p:graphicFrame>
        <p:nvGraphicFramePr>
          <p:cNvPr id="2" name="Diagram 1">
            <a:extLst>
              <a:ext uri="{FF2B5EF4-FFF2-40B4-BE49-F238E27FC236}">
                <a16:creationId xmlns:a16="http://schemas.microsoft.com/office/drawing/2014/main" id="{9FFF1925-C8C4-4F11-94A5-B34E5B6BC8F7}"/>
              </a:ext>
            </a:extLst>
          </p:cNvPr>
          <p:cNvGraphicFramePr/>
          <p:nvPr>
            <p:extLst>
              <p:ext uri="{D42A27DB-BD31-4B8C-83A1-F6EECF244321}">
                <p14:modId xmlns:p14="http://schemas.microsoft.com/office/powerpoint/2010/main" val="3086084777"/>
              </p:ext>
            </p:extLst>
          </p:nvPr>
        </p:nvGraphicFramePr>
        <p:xfrm>
          <a:off x="1708696" y="2553195"/>
          <a:ext cx="9202057" cy="35138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12584006"/>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5932F3-9D4F-4EDC-829C-A466FED4CE29}"/>
              </a:ext>
            </a:extLst>
          </p:cNvPr>
          <p:cNvSpPr>
            <a:spLocks noGrp="1"/>
          </p:cNvSpPr>
          <p:nvPr>
            <p:ph sz="quarter" idx="11"/>
          </p:nvPr>
        </p:nvSpPr>
        <p:spPr/>
        <p:txBody>
          <a:bodyPr/>
          <a:lstStyle/>
          <a:p>
            <a:r>
              <a:rPr lang="ar-EG" dirty="0"/>
              <a:t>التّجربةُ اليونانيّة</a:t>
            </a:r>
            <a:endParaRPr lang="en-US" dirty="0"/>
          </a:p>
        </p:txBody>
      </p:sp>
      <p:sp>
        <p:nvSpPr>
          <p:cNvPr id="4" name="Content Placeholder 3">
            <a:extLst>
              <a:ext uri="{FF2B5EF4-FFF2-40B4-BE49-F238E27FC236}">
                <a16:creationId xmlns:a16="http://schemas.microsoft.com/office/drawing/2014/main" id="{050A72CA-6940-4B16-AF6A-070C9621CDE6}"/>
              </a:ext>
            </a:extLst>
          </p:cNvPr>
          <p:cNvSpPr>
            <a:spLocks noGrp="1"/>
          </p:cNvSpPr>
          <p:nvPr>
            <p:ph sz="quarter" idx="12"/>
          </p:nvPr>
        </p:nvSpPr>
        <p:spPr/>
        <p:txBody>
          <a:bodyPr/>
          <a:lstStyle/>
          <a:p>
            <a:r>
              <a:rPr lang="ar-EG" dirty="0"/>
              <a:t>التّراثُ الثّقافيّ</a:t>
            </a:r>
            <a:endParaRPr lang="en-US" dirty="0"/>
          </a:p>
        </p:txBody>
      </p:sp>
      <p:graphicFrame>
        <p:nvGraphicFramePr>
          <p:cNvPr id="2" name="Diagram 1">
            <a:extLst>
              <a:ext uri="{FF2B5EF4-FFF2-40B4-BE49-F238E27FC236}">
                <a16:creationId xmlns:a16="http://schemas.microsoft.com/office/drawing/2014/main" id="{9FFF1925-C8C4-4F11-94A5-B34E5B6BC8F7}"/>
              </a:ext>
            </a:extLst>
          </p:cNvPr>
          <p:cNvGraphicFramePr/>
          <p:nvPr>
            <p:extLst>
              <p:ext uri="{D42A27DB-BD31-4B8C-83A1-F6EECF244321}">
                <p14:modId xmlns:p14="http://schemas.microsoft.com/office/powerpoint/2010/main" val="2105901970"/>
              </p:ext>
            </p:extLst>
          </p:nvPr>
        </p:nvGraphicFramePr>
        <p:xfrm>
          <a:off x="1948872" y="2485856"/>
          <a:ext cx="8715169" cy="39802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2644231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95B2C3F-D11E-421B-9892-95066F718939}"/>
              </a:ext>
            </a:extLst>
          </p:cNvPr>
          <p:cNvSpPr>
            <a:spLocks noGrp="1"/>
          </p:cNvSpPr>
          <p:nvPr>
            <p:ph sz="quarter" idx="10"/>
          </p:nvPr>
        </p:nvSpPr>
        <p:spPr>
          <a:xfrm>
            <a:off x="1520036" y="2568043"/>
            <a:ext cx="9512137" cy="1635822"/>
          </a:xfrm>
        </p:spPr>
        <p:txBody>
          <a:bodyPr>
            <a:normAutofit/>
          </a:bodyPr>
          <a:lstStyle/>
          <a:p>
            <a:r>
              <a:rPr lang="ar-SA" sz="3200" dirty="0">
                <a:effectLst/>
                <a:latin typeface="Arial" panose="020B0604020202020204" pitchFamily="34" charset="0"/>
                <a:ea typeface="Calibri" panose="020F0502020204030204" pitchFamily="34" charset="0"/>
                <a:cs typeface="Arial" panose="020B0604020202020204" pitchFamily="34" charset="0"/>
              </a:rPr>
              <a:t>تجاربُ عالميّةٌ في السّياحةِ الثّقافيّة</a:t>
            </a:r>
          </a:p>
        </p:txBody>
      </p:sp>
      <p:sp>
        <p:nvSpPr>
          <p:cNvPr id="3" name="Text Placeholder 2">
            <a:extLst>
              <a:ext uri="{FF2B5EF4-FFF2-40B4-BE49-F238E27FC236}">
                <a16:creationId xmlns:a16="http://schemas.microsoft.com/office/drawing/2014/main" id="{9ADB2349-4820-42BC-89E9-51F78BCCA817}"/>
              </a:ext>
            </a:extLst>
          </p:cNvPr>
          <p:cNvSpPr>
            <a:spLocks noGrp="1"/>
          </p:cNvSpPr>
          <p:nvPr>
            <p:ph type="body" sz="quarter" idx="11"/>
          </p:nvPr>
        </p:nvSpPr>
        <p:spPr>
          <a:xfrm>
            <a:off x="4975762" y="4479191"/>
            <a:ext cx="1356370" cy="403760"/>
          </a:xfrm>
        </p:spPr>
        <p:txBody>
          <a:bodyPr>
            <a:noAutofit/>
          </a:bodyPr>
          <a:lstStyle/>
          <a:p>
            <a:r>
              <a:rPr lang="ar-EG" dirty="0"/>
              <a:t>الثانية عشرة</a:t>
            </a:r>
            <a:endParaRPr lang="en-US" dirty="0"/>
          </a:p>
        </p:txBody>
      </p:sp>
    </p:spTree>
    <p:extLst>
      <p:ext uri="{BB962C8B-B14F-4D97-AF65-F5344CB8AC3E}">
        <p14:creationId xmlns:p14="http://schemas.microsoft.com/office/powerpoint/2010/main" val="234950552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5932F3-9D4F-4EDC-829C-A466FED4CE29}"/>
              </a:ext>
            </a:extLst>
          </p:cNvPr>
          <p:cNvSpPr>
            <a:spLocks noGrp="1"/>
          </p:cNvSpPr>
          <p:nvPr>
            <p:ph sz="quarter" idx="11"/>
          </p:nvPr>
        </p:nvSpPr>
        <p:spPr/>
        <p:txBody>
          <a:bodyPr/>
          <a:lstStyle/>
          <a:p>
            <a:r>
              <a:rPr lang="ar-EG" dirty="0"/>
              <a:t>التّجربةُ اليونانيّة</a:t>
            </a:r>
            <a:endParaRPr lang="en-US" dirty="0"/>
          </a:p>
        </p:txBody>
      </p:sp>
      <p:sp>
        <p:nvSpPr>
          <p:cNvPr id="4" name="Content Placeholder 3">
            <a:extLst>
              <a:ext uri="{FF2B5EF4-FFF2-40B4-BE49-F238E27FC236}">
                <a16:creationId xmlns:a16="http://schemas.microsoft.com/office/drawing/2014/main" id="{050A72CA-6940-4B16-AF6A-070C9621CDE6}"/>
              </a:ext>
            </a:extLst>
          </p:cNvPr>
          <p:cNvSpPr>
            <a:spLocks noGrp="1"/>
          </p:cNvSpPr>
          <p:nvPr>
            <p:ph sz="quarter" idx="12"/>
          </p:nvPr>
        </p:nvSpPr>
        <p:spPr/>
        <p:txBody>
          <a:bodyPr/>
          <a:lstStyle/>
          <a:p>
            <a:r>
              <a:rPr lang="ar-EG" dirty="0"/>
              <a:t>التّراثُ الثّقافيّ</a:t>
            </a:r>
            <a:endParaRPr lang="en-US" dirty="0"/>
          </a:p>
        </p:txBody>
      </p:sp>
      <p:graphicFrame>
        <p:nvGraphicFramePr>
          <p:cNvPr id="2" name="Diagram 1">
            <a:extLst>
              <a:ext uri="{FF2B5EF4-FFF2-40B4-BE49-F238E27FC236}">
                <a16:creationId xmlns:a16="http://schemas.microsoft.com/office/drawing/2014/main" id="{9FFF1925-C8C4-4F11-94A5-B34E5B6BC8F7}"/>
              </a:ext>
            </a:extLst>
          </p:cNvPr>
          <p:cNvGraphicFramePr/>
          <p:nvPr>
            <p:extLst>
              <p:ext uri="{D42A27DB-BD31-4B8C-83A1-F6EECF244321}">
                <p14:modId xmlns:p14="http://schemas.microsoft.com/office/powerpoint/2010/main" val="1889810247"/>
              </p:ext>
            </p:extLst>
          </p:nvPr>
        </p:nvGraphicFramePr>
        <p:xfrm>
          <a:off x="1616364" y="2382212"/>
          <a:ext cx="9403938" cy="4083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42164323"/>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5932F3-9D4F-4EDC-829C-A466FED4CE29}"/>
              </a:ext>
            </a:extLst>
          </p:cNvPr>
          <p:cNvSpPr>
            <a:spLocks noGrp="1"/>
          </p:cNvSpPr>
          <p:nvPr>
            <p:ph sz="quarter" idx="11"/>
          </p:nvPr>
        </p:nvSpPr>
        <p:spPr/>
        <p:txBody>
          <a:bodyPr/>
          <a:lstStyle/>
          <a:p>
            <a:r>
              <a:rPr lang="ar-EG" dirty="0"/>
              <a:t>التّجربةُ اليونانيّة</a:t>
            </a:r>
            <a:endParaRPr lang="en-US" dirty="0"/>
          </a:p>
        </p:txBody>
      </p:sp>
      <p:sp>
        <p:nvSpPr>
          <p:cNvPr id="4" name="Content Placeholder 3">
            <a:extLst>
              <a:ext uri="{FF2B5EF4-FFF2-40B4-BE49-F238E27FC236}">
                <a16:creationId xmlns:a16="http://schemas.microsoft.com/office/drawing/2014/main" id="{050A72CA-6940-4B16-AF6A-070C9621CDE6}"/>
              </a:ext>
            </a:extLst>
          </p:cNvPr>
          <p:cNvSpPr>
            <a:spLocks noGrp="1"/>
          </p:cNvSpPr>
          <p:nvPr>
            <p:ph sz="quarter" idx="12"/>
          </p:nvPr>
        </p:nvSpPr>
        <p:spPr/>
        <p:txBody>
          <a:bodyPr/>
          <a:lstStyle/>
          <a:p>
            <a:r>
              <a:rPr lang="ar-EG" dirty="0"/>
              <a:t>التّراثُ الثّقافيّ</a:t>
            </a:r>
            <a:endParaRPr lang="en-US" dirty="0"/>
          </a:p>
        </p:txBody>
      </p:sp>
      <p:graphicFrame>
        <p:nvGraphicFramePr>
          <p:cNvPr id="2" name="Diagram 1">
            <a:extLst>
              <a:ext uri="{FF2B5EF4-FFF2-40B4-BE49-F238E27FC236}">
                <a16:creationId xmlns:a16="http://schemas.microsoft.com/office/drawing/2014/main" id="{9FFF1925-C8C4-4F11-94A5-B34E5B6BC8F7}"/>
              </a:ext>
            </a:extLst>
          </p:cNvPr>
          <p:cNvGraphicFramePr/>
          <p:nvPr>
            <p:extLst>
              <p:ext uri="{D42A27DB-BD31-4B8C-83A1-F6EECF244321}">
                <p14:modId xmlns:p14="http://schemas.microsoft.com/office/powerpoint/2010/main" val="254697905"/>
              </p:ext>
            </p:extLst>
          </p:nvPr>
        </p:nvGraphicFramePr>
        <p:xfrm>
          <a:off x="2020123" y="2485856"/>
          <a:ext cx="9023927" cy="39802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0374358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5932F3-9D4F-4EDC-829C-A466FED4CE29}"/>
              </a:ext>
            </a:extLst>
          </p:cNvPr>
          <p:cNvSpPr>
            <a:spLocks noGrp="1"/>
          </p:cNvSpPr>
          <p:nvPr>
            <p:ph sz="quarter" idx="11"/>
          </p:nvPr>
        </p:nvSpPr>
        <p:spPr/>
        <p:txBody>
          <a:bodyPr/>
          <a:lstStyle/>
          <a:p>
            <a:r>
              <a:rPr lang="ar-EG" dirty="0"/>
              <a:t>التّجربةُ اليونانيّة</a:t>
            </a:r>
            <a:endParaRPr lang="en-US" dirty="0"/>
          </a:p>
        </p:txBody>
      </p:sp>
      <p:sp>
        <p:nvSpPr>
          <p:cNvPr id="4" name="Content Placeholder 3">
            <a:extLst>
              <a:ext uri="{FF2B5EF4-FFF2-40B4-BE49-F238E27FC236}">
                <a16:creationId xmlns:a16="http://schemas.microsoft.com/office/drawing/2014/main" id="{050A72CA-6940-4B16-AF6A-070C9621CDE6}"/>
              </a:ext>
            </a:extLst>
          </p:cNvPr>
          <p:cNvSpPr>
            <a:spLocks noGrp="1"/>
          </p:cNvSpPr>
          <p:nvPr>
            <p:ph sz="quarter" idx="12"/>
          </p:nvPr>
        </p:nvSpPr>
        <p:spPr/>
        <p:txBody>
          <a:bodyPr/>
          <a:lstStyle/>
          <a:p>
            <a:r>
              <a:rPr lang="ar-EG" dirty="0"/>
              <a:t>التّراثُ الثّقافيّ</a:t>
            </a:r>
            <a:endParaRPr lang="en-US" dirty="0"/>
          </a:p>
        </p:txBody>
      </p:sp>
      <p:sp>
        <p:nvSpPr>
          <p:cNvPr id="6" name="TextBox 5">
            <a:extLst>
              <a:ext uri="{FF2B5EF4-FFF2-40B4-BE49-F238E27FC236}">
                <a16:creationId xmlns:a16="http://schemas.microsoft.com/office/drawing/2014/main" id="{56A2F2BB-89A3-442D-BAFB-1E4C76C83333}"/>
              </a:ext>
            </a:extLst>
          </p:cNvPr>
          <p:cNvSpPr txBox="1"/>
          <p:nvPr/>
        </p:nvSpPr>
        <p:spPr>
          <a:xfrm>
            <a:off x="5058384" y="2398557"/>
            <a:ext cx="6303522" cy="557845"/>
          </a:xfrm>
          <a:prstGeom prst="rect">
            <a:avLst/>
          </a:prstGeom>
          <a:noFill/>
        </p:spPr>
        <p:txBody>
          <a:bodyPr wrap="square">
            <a:spAutoFit/>
          </a:bodyPr>
          <a:lstStyle/>
          <a:p>
            <a:pPr marL="342900" marR="0" lvl="0" indent="-342900" algn="r" rtl="1">
              <a:lnSpc>
                <a:spcPct val="150000"/>
              </a:lnSpc>
              <a:spcBef>
                <a:spcPts val="1000"/>
              </a:spcBef>
              <a:spcAft>
                <a:spcPts val="0"/>
              </a:spcAft>
              <a:buFont typeface="Symbol" panose="05050102010706020507" pitchFamily="18" charset="2"/>
              <a:buChar char=""/>
            </a:pPr>
            <a:r>
              <a:rPr lang="ar-SA" sz="2200" b="1" dirty="0">
                <a:effectLst/>
                <a:latin typeface="Simplified Arabic" panose="02020603050405020304" pitchFamily="18" charset="-78"/>
                <a:ea typeface="Times New Roman" panose="02020603050405020304" pitchFamily="18" charset="0"/>
              </a:rPr>
              <a:t>المنتجاتُ المتكاملةُ معَ السّياحةِ الثّقافيّةِ في اليونان</a:t>
            </a:r>
            <a:r>
              <a:rPr lang="ar-SY" sz="2200" b="1" dirty="0">
                <a:effectLst/>
                <a:latin typeface="Simplified Arabic" panose="02020603050405020304" pitchFamily="18" charset="-78"/>
                <a:ea typeface="Times New Roman" panose="02020603050405020304" pitchFamily="18" charset="0"/>
              </a:rPr>
              <a:t>:</a:t>
            </a:r>
            <a:endParaRPr lang="en-US" sz="2200" b="1" dirty="0">
              <a:effectLst/>
              <a:latin typeface="Simplified Arabic" panose="02020603050405020304" pitchFamily="18" charset="-78"/>
              <a:ea typeface="Times New Roman" panose="02020603050405020304" pitchFamily="18" charset="0"/>
            </a:endParaRPr>
          </a:p>
        </p:txBody>
      </p:sp>
      <p:graphicFrame>
        <p:nvGraphicFramePr>
          <p:cNvPr id="7" name="Diagram 6">
            <a:extLst>
              <a:ext uri="{FF2B5EF4-FFF2-40B4-BE49-F238E27FC236}">
                <a16:creationId xmlns:a16="http://schemas.microsoft.com/office/drawing/2014/main" id="{5415B3A4-F797-464D-A869-A4F4DA8FBF3E}"/>
              </a:ext>
            </a:extLst>
          </p:cNvPr>
          <p:cNvGraphicFramePr/>
          <p:nvPr>
            <p:extLst>
              <p:ext uri="{D42A27DB-BD31-4B8C-83A1-F6EECF244321}">
                <p14:modId xmlns:p14="http://schemas.microsoft.com/office/powerpoint/2010/main" val="3622730223"/>
              </p:ext>
            </p:extLst>
          </p:nvPr>
        </p:nvGraphicFramePr>
        <p:xfrm>
          <a:off x="1140031" y="3011211"/>
          <a:ext cx="10221875" cy="343197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9479891"/>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7C02391-24F0-4311-8C03-AA970ADA0D75}"/>
              </a:ext>
            </a:extLst>
          </p:cNvPr>
          <p:cNvSpPr>
            <a:spLocks noGrp="1"/>
          </p:cNvSpPr>
          <p:nvPr>
            <p:ph sz="quarter" idx="11"/>
          </p:nvPr>
        </p:nvSpPr>
        <p:spPr/>
        <p:txBody>
          <a:bodyPr/>
          <a:lstStyle/>
          <a:p>
            <a:r>
              <a:rPr lang="ar-EG" b="1" dirty="0"/>
              <a:t>تم التعرف في هذا الفصل على:</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 التّراثُ حولَ المتوسّط</a:t>
            </a:r>
            <a:r>
              <a:rPr lang="ar-SY" sz="2400" dirty="0">
                <a:effectLst/>
                <a:latin typeface="Arial" panose="020B0604020202020204" pitchFamily="34" charset="0"/>
                <a:ea typeface="Calibri" panose="020F0502020204030204" pitchFamily="34" charset="0"/>
                <a:cs typeface="Arial" panose="020B0604020202020204" pitchFamily="34" charset="0"/>
              </a:rPr>
              <a:t>.</a:t>
            </a:r>
            <a:r>
              <a:rPr lang="ar-SA" sz="2400"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التّجربةُ التّونسيّة</a:t>
            </a:r>
            <a:r>
              <a:rPr lang="ar-SY" sz="2400" dirty="0">
                <a:effectLst/>
                <a:latin typeface="Arial" panose="020B0604020202020204" pitchFamily="34" charset="0"/>
                <a:ea typeface="Calibri" panose="020F0502020204030204" pitchFamily="34" charset="0"/>
                <a:cs typeface="Arial" panose="020B0604020202020204" pitchFamily="34" charset="0"/>
              </a:rPr>
              <a:t>.</a:t>
            </a:r>
            <a:r>
              <a:rPr lang="ar-SA" sz="2400"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ü"/>
            </a:pPr>
            <a:r>
              <a:rPr lang="ar-SA" sz="2400" dirty="0">
                <a:effectLst/>
                <a:latin typeface="Arial" panose="020B0604020202020204" pitchFamily="34" charset="0"/>
                <a:ea typeface="Calibri" panose="020F0502020204030204" pitchFamily="34" charset="0"/>
                <a:cs typeface="Arial" panose="020B0604020202020204" pitchFamily="34" charset="0"/>
              </a:rPr>
              <a:t>التّجربةُ اليونانيّة</a:t>
            </a:r>
            <a:r>
              <a:rPr lang="ar-SY" sz="2400" dirty="0">
                <a:effectLst/>
                <a:latin typeface="Arial" panose="020B0604020202020204" pitchFamily="34" charset="0"/>
                <a:ea typeface="Calibri" panose="020F0502020204030204" pitchFamily="34" charset="0"/>
                <a:cs typeface="Arial" panose="020B0604020202020204" pitchFamily="34" charset="0"/>
              </a:rPr>
              <a:t>.</a:t>
            </a:r>
            <a:endParaRPr lang="ar-SA" sz="2400" dirty="0">
              <a:effectLst/>
              <a:latin typeface="Arial" panose="020B0604020202020204" pitchFamily="34" charset="0"/>
              <a:ea typeface="Calibri" panose="020F050202020403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86013218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C80C34-0F98-4BD5-9ABE-4696B3B66665}"/>
              </a:ext>
            </a:extLst>
          </p:cNvPr>
          <p:cNvSpPr>
            <a:spLocks noGrp="1"/>
          </p:cNvSpPr>
          <p:nvPr>
            <p:ph sz="quarter" idx="10"/>
          </p:nvPr>
        </p:nvSpPr>
        <p:spPr>
          <a:xfrm>
            <a:off x="1925890" y="2342165"/>
            <a:ext cx="9096499" cy="3821569"/>
          </a:xfrm>
        </p:spPr>
        <p:txBody>
          <a:bodyPr>
            <a:noAutofit/>
          </a:bodyPr>
          <a:lstStyle/>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 التّراثُ حولَ المتوسّط</a:t>
            </a:r>
            <a:r>
              <a:rPr lang="ar-SY" sz="2400" b="1" dirty="0">
                <a:effectLst/>
                <a:latin typeface="Arial" panose="020B0604020202020204" pitchFamily="34" charset="0"/>
                <a:ea typeface="Calibri" panose="020F0502020204030204" pitchFamily="34" charset="0"/>
                <a:cs typeface="Arial" panose="020B0604020202020204" pitchFamily="34" charset="0"/>
              </a:rPr>
              <a:t>.</a:t>
            </a:r>
            <a:endParaRPr lang="ar-SA" sz="2400" b="1" dirty="0">
              <a:effectLst/>
              <a:latin typeface="Arial" panose="020B0604020202020204" pitchFamily="34" charset="0"/>
              <a:ea typeface="Calibri" panose="020F0502020204030204" pitchFamily="34" charset="0"/>
              <a:cs typeface="Arial" panose="020B0604020202020204" pitchFamily="34" charset="0"/>
            </a:endParaRP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التّجربةُ التّونسيّة</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a:p>
            <a:pPr marL="457200" marR="0" lvl="0" indent="-457200" algn="r" rtl="1">
              <a:lnSpc>
                <a:spcPct val="200000"/>
              </a:lnSpc>
              <a:spcBef>
                <a:spcPts val="0"/>
              </a:spcBef>
              <a:spcAft>
                <a:spcPts val="1000"/>
              </a:spcAft>
              <a:buFont typeface="Wingdings" panose="05000000000000000000" pitchFamily="2" charset="2"/>
              <a:buChar char="v"/>
            </a:pPr>
            <a:r>
              <a:rPr lang="ar-SA" sz="2400" b="1" dirty="0">
                <a:effectLst/>
                <a:latin typeface="Arial" panose="020B0604020202020204" pitchFamily="34" charset="0"/>
                <a:ea typeface="Calibri" panose="020F0502020204030204" pitchFamily="34" charset="0"/>
                <a:cs typeface="Arial" panose="020B0604020202020204" pitchFamily="34" charset="0"/>
              </a:rPr>
              <a:t>التّجربةُ اليونانيّة</a:t>
            </a:r>
            <a:r>
              <a:rPr lang="ar-SY" sz="2400" b="1" dirty="0">
                <a:effectLst/>
                <a:latin typeface="Arial" panose="020B0604020202020204" pitchFamily="34" charset="0"/>
                <a:ea typeface="Calibri" panose="020F0502020204030204" pitchFamily="34" charset="0"/>
                <a:cs typeface="Arial" panose="020B0604020202020204" pitchFamily="34" charset="0"/>
              </a:rPr>
              <a:t>.</a:t>
            </a:r>
            <a:r>
              <a:rPr lang="ar-SA" sz="2400" b="1" dirty="0">
                <a:effectLst/>
                <a:latin typeface="Arial" panose="020B060402020202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162631914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4BDEAA-C964-4A58-9D3A-6883C46D1E27}"/>
              </a:ext>
            </a:extLst>
          </p:cNvPr>
          <p:cNvSpPr>
            <a:spLocks noGrp="1"/>
          </p:cNvSpPr>
          <p:nvPr>
            <p:ph sz="quarter" idx="11"/>
          </p:nvPr>
        </p:nvSpPr>
        <p:spPr/>
        <p:txBody>
          <a:bodyPr/>
          <a:lstStyle/>
          <a:p>
            <a:r>
              <a:rPr lang="ar-EG" dirty="0"/>
              <a:t>التّراثُ حولَ المتوسّط</a:t>
            </a:r>
          </a:p>
        </p:txBody>
      </p:sp>
      <p:sp>
        <p:nvSpPr>
          <p:cNvPr id="4" name="Frame 3">
            <a:extLst>
              <a:ext uri="{FF2B5EF4-FFF2-40B4-BE49-F238E27FC236}">
                <a16:creationId xmlns:a16="http://schemas.microsoft.com/office/drawing/2014/main" id="{A0834F0B-EDF2-4E40-BEA2-70DFA8733B2A}"/>
              </a:ext>
            </a:extLst>
          </p:cNvPr>
          <p:cNvSpPr/>
          <p:nvPr/>
        </p:nvSpPr>
        <p:spPr>
          <a:xfrm>
            <a:off x="1091013" y="1525979"/>
            <a:ext cx="10321173" cy="4904510"/>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just" rtl="1">
              <a:lnSpc>
                <a:spcPct val="115000"/>
              </a:lnSpc>
              <a:spcBef>
                <a:spcPts val="0"/>
              </a:spcBef>
              <a:spcAft>
                <a:spcPts val="1000"/>
              </a:spcAft>
            </a:pPr>
            <a:r>
              <a:rPr lang="ar-SA" sz="2100" dirty="0">
                <a:solidFill>
                  <a:schemeClr val="tx1"/>
                </a:solidFill>
                <a:effectLst/>
                <a:latin typeface="Calibri" panose="020F0502020204030204" pitchFamily="34" charset="0"/>
                <a:ea typeface="Calibri" panose="020F0502020204030204" pitchFamily="34" charset="0"/>
              </a:rPr>
              <a:t>برنامجُ التّعاونِ المشتركِ عبرَ حوضِ البحرِ المتوسّطِ (</a:t>
            </a:r>
            <a:r>
              <a:rPr lang="en-US" sz="2100" dirty="0">
                <a:solidFill>
                  <a:schemeClr val="tx1"/>
                </a:solidFill>
                <a:effectLst/>
                <a:latin typeface="Simplified Arabic" panose="02020603050405020304" pitchFamily="18" charset="-78"/>
                <a:ea typeface="Calibri" panose="020F0502020204030204" pitchFamily="34" charset="0"/>
              </a:rPr>
              <a:t>(CBC </a:t>
            </a:r>
            <a:r>
              <a:rPr lang="ar-SA" sz="2100" dirty="0">
                <a:solidFill>
                  <a:schemeClr val="tx1"/>
                </a:solidFill>
                <a:effectLst/>
                <a:latin typeface="Simplified Arabic" panose="02020603050405020304" pitchFamily="18" charset="-78"/>
                <a:ea typeface="Calibri" panose="020F0502020204030204" pitchFamily="34" charset="0"/>
              </a:rPr>
              <a:t>جزءٌ من سياسةِ الجوارِ الأوروبيِّ وأداةِ تمويلِه، ويهدفُ البرنامجُ إلى تعزيزِ التّعاونِ بينَ دولِ الاتّحادِ الأوروبيِّ ومناطقِ البلدانِ الشّريكةِ المتواجدةِ على شواطئِ البحرِ المتوسّط</a:t>
            </a:r>
            <a:r>
              <a:rPr lang="ar-SY" sz="2100" dirty="0">
                <a:solidFill>
                  <a:schemeClr val="tx1"/>
                </a:solidFill>
                <a:effectLst/>
                <a:latin typeface="Simplified Arabic" panose="02020603050405020304" pitchFamily="18" charset="-78"/>
                <a:ea typeface="Calibri" panose="020F0502020204030204" pitchFamily="34" charset="0"/>
              </a:rPr>
              <a:t>.</a:t>
            </a:r>
            <a:endParaRPr lang="en-US" sz="2100" dirty="0">
              <a:solidFill>
                <a:schemeClr val="tx1"/>
              </a:solidFill>
              <a:effectLst/>
              <a:latin typeface="Calibri" panose="020F0502020204030204" pitchFamily="34" charset="0"/>
              <a:ea typeface="Calibri" panose="020F0502020204030204" pitchFamily="34" charset="0"/>
            </a:endParaRPr>
          </a:p>
          <a:p>
            <a:pPr marL="0" marR="0" algn="just" rtl="1">
              <a:lnSpc>
                <a:spcPct val="150000"/>
              </a:lnSpc>
              <a:spcBef>
                <a:spcPts val="0"/>
              </a:spcBef>
              <a:spcAft>
                <a:spcPts val="0"/>
              </a:spcAft>
            </a:pPr>
            <a:r>
              <a:rPr lang="ar-SA" sz="2100" b="1" dirty="0">
                <a:solidFill>
                  <a:schemeClr val="tx1"/>
                </a:solidFill>
                <a:effectLst/>
                <a:latin typeface="Calibri" panose="020F0502020204030204" pitchFamily="34" charset="0"/>
                <a:ea typeface="Calibri" panose="020F0502020204030204" pitchFamily="34" charset="0"/>
              </a:rPr>
              <a:t>تركّزُ مشاريعُ البرنامجِ على الأولويّاتِ التّالية</a:t>
            </a:r>
            <a:r>
              <a:rPr lang="en-US" sz="2100" b="1" dirty="0">
                <a:solidFill>
                  <a:schemeClr val="tx1"/>
                </a:solidFill>
                <a:effectLst/>
                <a:latin typeface="Simplified Arabic" panose="02020603050405020304" pitchFamily="18" charset="-78"/>
                <a:ea typeface="Calibri" panose="020F0502020204030204" pitchFamily="34" charset="0"/>
              </a:rPr>
              <a:t>:</a:t>
            </a:r>
            <a:endParaRPr lang="en-US" sz="2100" b="1" dirty="0">
              <a:solidFill>
                <a:schemeClr val="tx1"/>
              </a:solidFill>
              <a:effectLst/>
              <a:latin typeface="Calibri" panose="020F0502020204030204" pitchFamily="34" charset="0"/>
              <a:ea typeface="Calibri" panose="020F0502020204030204" pitchFamily="34" charset="0"/>
            </a:endParaRPr>
          </a:p>
          <a:p>
            <a:pPr marL="342900" marR="0" lvl="0" indent="-342900" algn="just" rtl="1">
              <a:lnSpc>
                <a:spcPct val="150000"/>
              </a:lnSpc>
              <a:spcBef>
                <a:spcPts val="0"/>
              </a:spcBef>
              <a:spcAft>
                <a:spcPts val="0"/>
              </a:spcAft>
              <a:buFont typeface="Simplified Arabic" panose="02020603050405020304" pitchFamily="18" charset="-78"/>
              <a:buChar char="-"/>
            </a:pPr>
            <a:r>
              <a:rPr lang="ar-SA" sz="2100" dirty="0">
                <a:solidFill>
                  <a:schemeClr val="tx1"/>
                </a:solidFill>
                <a:effectLst/>
                <a:latin typeface="Calibri" panose="020F0502020204030204" pitchFamily="34" charset="0"/>
                <a:ea typeface="Calibri" panose="020F0502020204030204" pitchFamily="34" charset="0"/>
              </a:rPr>
              <a:t>ترويجُ التّنميةِ الاقتصاديّة - الاجتماعيّةِ وتعزيزُ الأقاليم.</a:t>
            </a:r>
            <a:endParaRPr lang="en-US" sz="2100" dirty="0">
              <a:solidFill>
                <a:schemeClr val="tx1"/>
              </a:solidFill>
              <a:effectLst/>
              <a:latin typeface="Calibri" panose="020F0502020204030204" pitchFamily="34" charset="0"/>
              <a:ea typeface="Calibri" panose="020F0502020204030204" pitchFamily="34" charset="0"/>
            </a:endParaRPr>
          </a:p>
          <a:p>
            <a:pPr marL="342900" marR="0" lvl="0" indent="-342900" algn="just" rtl="1">
              <a:lnSpc>
                <a:spcPct val="150000"/>
              </a:lnSpc>
              <a:spcBef>
                <a:spcPts val="0"/>
              </a:spcBef>
              <a:spcAft>
                <a:spcPts val="0"/>
              </a:spcAft>
              <a:buFont typeface="Simplified Arabic" panose="02020603050405020304" pitchFamily="18" charset="-78"/>
              <a:buChar char="-"/>
            </a:pPr>
            <a:r>
              <a:rPr lang="ar-SA" sz="2100" dirty="0">
                <a:solidFill>
                  <a:schemeClr val="tx1"/>
                </a:solidFill>
                <a:effectLst/>
                <a:latin typeface="Calibri" panose="020F0502020204030204" pitchFamily="34" charset="0"/>
                <a:ea typeface="Calibri" panose="020F0502020204030204" pitchFamily="34" charset="0"/>
              </a:rPr>
              <a:t>تشجيعُ ديمومةِ الاستقرارِ البيئيِّ على مستوى حوضِ المتوسّط.</a:t>
            </a:r>
            <a:endParaRPr lang="en-US" sz="2100" dirty="0">
              <a:solidFill>
                <a:schemeClr val="tx1"/>
              </a:solidFill>
              <a:effectLst/>
              <a:latin typeface="Calibri" panose="020F0502020204030204" pitchFamily="34" charset="0"/>
              <a:ea typeface="Calibri" panose="020F0502020204030204" pitchFamily="34" charset="0"/>
            </a:endParaRPr>
          </a:p>
          <a:p>
            <a:pPr marL="342900" marR="0" lvl="0" indent="-342900" algn="just" rtl="1">
              <a:lnSpc>
                <a:spcPct val="150000"/>
              </a:lnSpc>
              <a:spcBef>
                <a:spcPts val="0"/>
              </a:spcBef>
              <a:spcAft>
                <a:spcPts val="0"/>
              </a:spcAft>
              <a:buFont typeface="Simplified Arabic" panose="02020603050405020304" pitchFamily="18" charset="-78"/>
              <a:buChar char="-"/>
            </a:pPr>
            <a:r>
              <a:rPr lang="ar-SA" sz="2100" dirty="0">
                <a:solidFill>
                  <a:schemeClr val="tx1"/>
                </a:solidFill>
                <a:effectLst/>
                <a:latin typeface="Calibri" panose="020F0502020204030204" pitchFamily="34" charset="0"/>
                <a:ea typeface="Calibri" panose="020F0502020204030204" pitchFamily="34" charset="0"/>
              </a:rPr>
              <a:t>ترويجُ الظّروفِ والأنماطِ الأفضلِ لضمانِ انتقالِ الأفرادِ والبضائعِ ورؤوسِ الأموال.</a:t>
            </a:r>
            <a:endParaRPr lang="en-US" sz="2100" dirty="0">
              <a:solidFill>
                <a:schemeClr val="tx1"/>
              </a:solidFill>
              <a:effectLst/>
              <a:latin typeface="Calibri" panose="020F0502020204030204" pitchFamily="34" charset="0"/>
              <a:ea typeface="Calibri" panose="020F0502020204030204" pitchFamily="34" charset="0"/>
            </a:endParaRPr>
          </a:p>
          <a:p>
            <a:pPr marL="342900" marR="0" lvl="0" indent="-342900" algn="just" rtl="1">
              <a:lnSpc>
                <a:spcPct val="150000"/>
              </a:lnSpc>
              <a:spcBef>
                <a:spcPts val="0"/>
              </a:spcBef>
              <a:spcAft>
                <a:spcPts val="0"/>
              </a:spcAft>
              <a:buFont typeface="Simplified Arabic" panose="02020603050405020304" pitchFamily="18" charset="-78"/>
              <a:buChar char="-"/>
            </a:pPr>
            <a:r>
              <a:rPr lang="ar-SA" sz="2100" dirty="0">
                <a:solidFill>
                  <a:schemeClr val="tx1"/>
                </a:solidFill>
                <a:effectLst/>
                <a:latin typeface="Calibri" panose="020F0502020204030204" pitchFamily="34" charset="0"/>
                <a:ea typeface="Calibri" panose="020F0502020204030204" pitchFamily="34" charset="0"/>
              </a:rPr>
              <a:t>تشجيعُ الحوارِ الثّقافيِّ والحكمِ المحلّيّ.</a:t>
            </a:r>
            <a:endParaRPr lang="en-US" sz="2100" dirty="0">
              <a:solidFill>
                <a:schemeClr val="tx1"/>
              </a:solidFill>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907048692"/>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4BDEAA-C964-4A58-9D3A-6883C46D1E27}"/>
              </a:ext>
            </a:extLst>
          </p:cNvPr>
          <p:cNvSpPr>
            <a:spLocks noGrp="1"/>
          </p:cNvSpPr>
          <p:nvPr>
            <p:ph sz="quarter" idx="11"/>
          </p:nvPr>
        </p:nvSpPr>
        <p:spPr/>
        <p:txBody>
          <a:bodyPr/>
          <a:lstStyle/>
          <a:p>
            <a:r>
              <a:rPr lang="ar-EG" dirty="0"/>
              <a:t>التّراثُ حولَ المتوسّط</a:t>
            </a:r>
          </a:p>
        </p:txBody>
      </p:sp>
      <p:sp>
        <p:nvSpPr>
          <p:cNvPr id="4" name="Frame 3">
            <a:extLst>
              <a:ext uri="{FF2B5EF4-FFF2-40B4-BE49-F238E27FC236}">
                <a16:creationId xmlns:a16="http://schemas.microsoft.com/office/drawing/2014/main" id="{A0834F0B-EDF2-4E40-BEA2-70DFA8733B2A}"/>
              </a:ext>
            </a:extLst>
          </p:cNvPr>
          <p:cNvSpPr/>
          <p:nvPr/>
        </p:nvSpPr>
        <p:spPr>
          <a:xfrm>
            <a:off x="1292895" y="1484415"/>
            <a:ext cx="10190544" cy="4946074"/>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15000"/>
              </a:lnSpc>
            </a:pPr>
            <a:r>
              <a:rPr lang="ar-SA" sz="2100" dirty="0">
                <a:solidFill>
                  <a:schemeClr val="tx1"/>
                </a:solidFill>
                <a:latin typeface="Calibri" panose="020F0502020204030204" pitchFamily="34" charset="0"/>
              </a:rPr>
              <a:t>تشاركُ في مشاريعِ البرنامجِ هيئاتٌ منَ القطاعِ العامِّ والخاصّ، السّلطاتُ الرّسميّةُ الوطنيّةُ والإقليميّة، المنظّماتُ غيرُ الحكوميّة، الجمعيّات، وكالاتُ التّنمية، الجامعاتُ ومراكزُ الأبحاثِ بالإضافةِ إلى أشخاصِ</a:t>
            </a:r>
            <a:r>
              <a:rPr lang="ar-EG" sz="2100" dirty="0">
                <a:solidFill>
                  <a:schemeClr val="tx1"/>
                </a:solidFill>
                <a:latin typeface="Calibri" panose="020F0502020204030204" pitchFamily="34" charset="0"/>
              </a:rPr>
              <a:t> </a:t>
            </a:r>
            <a:r>
              <a:rPr lang="ar-SA" sz="2100" dirty="0">
                <a:solidFill>
                  <a:schemeClr val="tx1"/>
                </a:solidFill>
                <a:latin typeface="Calibri" panose="020F0502020204030204" pitchFamily="34" charset="0"/>
              </a:rPr>
              <a:t>القطاعِ الخاصِّ العاملينَ في المجالاتِ الدّاخلةِ ضمنَ إطارِ عملِ البرنامج</a:t>
            </a:r>
            <a:r>
              <a:rPr lang="en-US" sz="2100" dirty="0">
                <a:solidFill>
                  <a:schemeClr val="tx1"/>
                </a:solidFill>
                <a:latin typeface="Calibri" panose="020F0502020204030204" pitchFamily="34" charset="0"/>
              </a:rPr>
              <a:t>.</a:t>
            </a:r>
          </a:p>
          <a:p>
            <a:pPr algn="just" rtl="1">
              <a:lnSpc>
                <a:spcPct val="115000"/>
              </a:lnSpc>
            </a:pPr>
            <a:r>
              <a:rPr lang="ar-SA" sz="2100" dirty="0">
                <a:solidFill>
                  <a:schemeClr val="tx1"/>
                </a:solidFill>
                <a:latin typeface="Calibri" panose="020F0502020204030204" pitchFamily="34" charset="0"/>
              </a:rPr>
              <a:t>يُشرفُ على برنامجِ حوضِ البحرِ الأبيضِ المتوسّطِ لجنةُ مراقبةٍ مشتركة، وتُدارُ عمليّاتُها العاديّةُ والتّمويليّةُ من قِبَلِ السّلطةِ الإداريّةِ المشتركةِ وهي منطقةُ الحكمِ الذّاتيِّ في سردينيا، إيطاليا.</a:t>
            </a:r>
            <a:endParaRPr lang="en-US" sz="2100" dirty="0">
              <a:solidFill>
                <a:schemeClr val="tx1"/>
              </a:solidFill>
              <a:latin typeface="Calibri" panose="020F0502020204030204" pitchFamily="34" charset="0"/>
            </a:endParaRPr>
          </a:p>
          <a:p>
            <a:pPr algn="just" rtl="1">
              <a:lnSpc>
                <a:spcPct val="115000"/>
              </a:lnSpc>
            </a:pPr>
            <a:r>
              <a:rPr lang="ar-SA" sz="2100" dirty="0">
                <a:solidFill>
                  <a:schemeClr val="tx1"/>
                </a:solidFill>
                <a:latin typeface="Calibri" panose="020F0502020204030204" pitchFamily="34" charset="0"/>
              </a:rPr>
              <a:t>شملَ البرنامجُ عدداً منَ المشاريعِ الّتي تسعى إلى تعزيزِ السّياحةِ الثّقافيّةِ وتقديرِ الإرثِ الثّقافيِّ التّاريخيِّ لمنطقةِ البحرِ الأبيضِ المتوسّط، بدءاً من كنوزِها الأثريّةِ إلى نظامِها الغذائيِّ الصّحّيِّ</a:t>
            </a:r>
            <a:r>
              <a:rPr lang="ar-EG" sz="2100" dirty="0">
                <a:solidFill>
                  <a:schemeClr val="tx1"/>
                </a:solidFill>
                <a:latin typeface="Calibri" panose="020F0502020204030204" pitchFamily="34" charset="0"/>
              </a:rPr>
              <a:t>.</a:t>
            </a:r>
          </a:p>
          <a:p>
            <a:pPr algn="just" rtl="1">
              <a:lnSpc>
                <a:spcPct val="115000"/>
              </a:lnSpc>
            </a:pPr>
            <a:r>
              <a:rPr lang="ar-SA" sz="2100" dirty="0">
                <a:solidFill>
                  <a:schemeClr val="tx1"/>
                </a:solidFill>
                <a:latin typeface="Calibri" panose="020F0502020204030204" pitchFamily="34" charset="0"/>
              </a:rPr>
              <a:t>من هذهِ المشاريعِ نذكر:</a:t>
            </a:r>
            <a:r>
              <a:rPr lang="en-US" sz="2100" dirty="0" err="1">
                <a:solidFill>
                  <a:schemeClr val="tx1"/>
                </a:solidFill>
                <a:latin typeface="Calibri" panose="020F0502020204030204" pitchFamily="34" charset="0"/>
              </a:rPr>
              <a:t>ArcheoMed</a:t>
            </a:r>
            <a:r>
              <a:rPr lang="en-US" sz="2100" dirty="0">
                <a:solidFill>
                  <a:schemeClr val="tx1"/>
                </a:solidFill>
                <a:latin typeface="Calibri" panose="020F0502020204030204" pitchFamily="34" charset="0"/>
              </a:rPr>
              <a:t> </a:t>
            </a:r>
            <a:r>
              <a:rPr lang="ar-SA" sz="2100" dirty="0">
                <a:solidFill>
                  <a:schemeClr val="tx1"/>
                </a:solidFill>
                <a:latin typeface="Calibri" panose="020F0502020204030204" pitchFamily="34" charset="0"/>
              </a:rPr>
              <a:t>و</a:t>
            </a:r>
            <a:r>
              <a:rPr lang="en-US" sz="2100" dirty="0">
                <a:solidFill>
                  <a:schemeClr val="tx1"/>
                </a:solidFill>
                <a:latin typeface="Calibri" panose="020F0502020204030204" pitchFamily="34" charset="0"/>
              </a:rPr>
              <a:t>ARCHEOMEDSITES</a:t>
            </a:r>
            <a:r>
              <a:rPr lang="ar-SA" sz="2100" dirty="0">
                <a:solidFill>
                  <a:schemeClr val="tx1"/>
                </a:solidFill>
                <a:latin typeface="Calibri" panose="020F0502020204030204" pitchFamily="34" charset="0"/>
              </a:rPr>
              <a:t> هما مشروعانِ يهدفانِ إلى تحسينِ إدارةِ المواقعِ الأثريّةِ القديمة، الّتي غالباً ما تكونُ تحتَ الضّغطِ بسببِ وجودِ عددٍ كبيرٍ جدّاً منَ الزّوّارِ أو بسببِ قلّةِ الاهتمامِ أيضاً. </a:t>
            </a:r>
            <a:endParaRPr lang="en-US" sz="21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1772455687"/>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4BDEAA-C964-4A58-9D3A-6883C46D1E27}"/>
              </a:ext>
            </a:extLst>
          </p:cNvPr>
          <p:cNvSpPr>
            <a:spLocks noGrp="1"/>
          </p:cNvSpPr>
          <p:nvPr>
            <p:ph sz="quarter" idx="11"/>
          </p:nvPr>
        </p:nvSpPr>
        <p:spPr/>
        <p:txBody>
          <a:bodyPr/>
          <a:lstStyle/>
          <a:p>
            <a:r>
              <a:rPr lang="ar-EG" dirty="0"/>
              <a:t>التّجربةُ التّونسيّة </a:t>
            </a:r>
          </a:p>
        </p:txBody>
      </p:sp>
      <p:sp>
        <p:nvSpPr>
          <p:cNvPr id="6" name="Frame 5">
            <a:extLst>
              <a:ext uri="{FF2B5EF4-FFF2-40B4-BE49-F238E27FC236}">
                <a16:creationId xmlns:a16="http://schemas.microsoft.com/office/drawing/2014/main" id="{CDF41156-C586-4EDF-8005-41BB4A810434}"/>
              </a:ext>
            </a:extLst>
          </p:cNvPr>
          <p:cNvSpPr/>
          <p:nvPr/>
        </p:nvSpPr>
        <p:spPr>
          <a:xfrm>
            <a:off x="1235034" y="1567542"/>
            <a:ext cx="10153403" cy="4862947"/>
          </a:xfrm>
          <a:prstGeom prst="frame">
            <a:avLst/>
          </a:prstGeom>
          <a:solidFill>
            <a:schemeClr val="accent1">
              <a:lumMod val="20000"/>
              <a:lumOff val="80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lnSpc>
                <a:spcPct val="115000"/>
              </a:lnSpc>
              <a:spcAft>
                <a:spcPts val="1000"/>
              </a:spcAft>
            </a:pPr>
            <a:r>
              <a:rPr lang="ar-SA" sz="2200" dirty="0">
                <a:solidFill>
                  <a:schemeClr val="tx1"/>
                </a:solidFill>
                <a:latin typeface="Calibri" panose="020F0502020204030204" pitchFamily="34" charset="0"/>
              </a:rPr>
              <a:t>باشرتْ تونسُ أعمالَ التّنميةِ منذُ السّتينيّاتِ وهذا من خلالِ إنشائِها للدّيوانِ الوطنيِّ للسّياحةِ والعلاجِ بالمحطّاتِ الحمويّةِ</a:t>
            </a:r>
            <a:r>
              <a:rPr lang="ar-EG" sz="2200" dirty="0">
                <a:solidFill>
                  <a:schemeClr val="tx1"/>
                </a:solidFill>
                <a:latin typeface="Calibri" panose="020F0502020204030204" pitchFamily="34" charset="0"/>
              </a:rPr>
              <a:t>،</a:t>
            </a:r>
            <a:r>
              <a:rPr lang="ar-SY" sz="2200" dirty="0">
                <a:solidFill>
                  <a:schemeClr val="tx1"/>
                </a:solidFill>
                <a:latin typeface="Calibri" panose="020F0502020204030204" pitchFamily="34" charset="0"/>
              </a:rPr>
              <a:t>ومن خلالِ تخصّصِها في السّياحةِ الدّاخليّةِ واستهدافِ السّيّاحِ الأوروبيّينَ والاعتمادِ على الرّحلاتِ الجماعيّةِ المنظّمة،</a:t>
            </a:r>
            <a:r>
              <a:rPr lang="ar-EG" sz="2200" dirty="0">
                <a:solidFill>
                  <a:schemeClr val="tx1"/>
                </a:solidFill>
                <a:latin typeface="Calibri" panose="020F0502020204030204" pitchFamily="34" charset="0"/>
              </a:rPr>
              <a:t> </a:t>
            </a:r>
            <a:r>
              <a:rPr lang="ar-SA" sz="2200" dirty="0">
                <a:solidFill>
                  <a:schemeClr val="tx1"/>
                </a:solidFill>
                <a:latin typeface="Calibri" panose="020F0502020204030204" pitchFamily="34" charset="0"/>
              </a:rPr>
              <a:t>إلّا أنّ نشأةَ السّياحةِ كنشاطٍ اقتصاديٍّ يرجعُ لسنةِ 1961 بعدَ أن قرّرتِ الحكومةُ التّونسيّةُ تخصيصَ ميزانيّةٍ هامّةٍ لهذا القطا</a:t>
            </a:r>
            <a:r>
              <a:rPr lang="ar-EG" sz="2200" dirty="0">
                <a:solidFill>
                  <a:schemeClr val="tx1"/>
                </a:solidFill>
                <a:latin typeface="Calibri" panose="020F0502020204030204" pitchFamily="34" charset="0"/>
              </a:rPr>
              <a:t>ع </a:t>
            </a:r>
            <a:r>
              <a:rPr lang="ar-SA" sz="2200" dirty="0">
                <a:solidFill>
                  <a:schemeClr val="tx1"/>
                </a:solidFill>
                <a:latin typeface="Calibri" panose="020F0502020204030204" pitchFamily="34" charset="0"/>
              </a:rPr>
              <a:t>وذلكَ فعليّاً من خلالِ زيادةِ عددِ الأسرّةِ الفندقيّة</a:t>
            </a:r>
            <a:r>
              <a:rPr lang="ar-SY" sz="2200" dirty="0">
                <a:solidFill>
                  <a:schemeClr val="tx1"/>
                </a:solidFill>
                <a:latin typeface="Calibri" panose="020F0502020204030204" pitchFamily="34" charset="0"/>
              </a:rPr>
              <a:t>.</a:t>
            </a:r>
            <a:endParaRPr lang="ar-EG" sz="2200" dirty="0">
              <a:solidFill>
                <a:schemeClr val="tx1"/>
              </a:solidFill>
              <a:latin typeface="Calibri" panose="020F0502020204030204" pitchFamily="34" charset="0"/>
            </a:endParaRPr>
          </a:p>
          <a:p>
            <a:pPr algn="just" rtl="1">
              <a:lnSpc>
                <a:spcPct val="115000"/>
              </a:lnSpc>
              <a:spcAft>
                <a:spcPts val="1000"/>
              </a:spcAft>
            </a:pPr>
            <a:r>
              <a:rPr lang="ar-SA" sz="2200" dirty="0">
                <a:solidFill>
                  <a:schemeClr val="tx1"/>
                </a:solidFill>
                <a:latin typeface="Calibri" panose="020F0502020204030204" pitchFamily="34" charset="0"/>
              </a:rPr>
              <a:t>أمّا خلالَ سنواتِ السّبعينيّاتِ فقد تمَّ تطويرُ شراكةٍ استثماريّةٍ مع دولِ الخليجِ الّتي موّلتْ 50 % منَ المشاريعِ السّياحيّةِ الّتي تمَّ إنجازُها خلالَ الثّمانينات</a:t>
            </a:r>
            <a:r>
              <a:rPr lang="ar-SY" sz="2200" dirty="0">
                <a:solidFill>
                  <a:schemeClr val="tx1"/>
                </a:solidFill>
                <a:latin typeface="Calibri" panose="020F0502020204030204" pitchFamily="34" charset="0"/>
              </a:rPr>
              <a:t>،</a:t>
            </a:r>
            <a:r>
              <a:rPr lang="ar-SA" sz="2200" dirty="0">
                <a:solidFill>
                  <a:schemeClr val="tx1"/>
                </a:solidFill>
                <a:latin typeface="Calibri" panose="020F0502020204030204" pitchFamily="34" charset="0"/>
              </a:rPr>
              <a:t> الأمرُ الّذي جعلَ عددَ الأسرّةِ يتضاعفُ ثلاثَ مرّاتٍ</a:t>
            </a:r>
            <a:r>
              <a:rPr lang="ar-EG" sz="2200" dirty="0">
                <a:solidFill>
                  <a:schemeClr val="tx1"/>
                </a:solidFill>
                <a:latin typeface="Calibri" panose="020F0502020204030204" pitchFamily="34" charset="0"/>
              </a:rPr>
              <a:t>، </a:t>
            </a:r>
            <a:r>
              <a:rPr lang="ar-SA" sz="2200" dirty="0">
                <a:solidFill>
                  <a:schemeClr val="tx1"/>
                </a:solidFill>
                <a:latin typeface="Calibri" panose="020F0502020204030204" pitchFamily="34" charset="0"/>
              </a:rPr>
              <a:t>كما قامتْ بتطويرِ شراكةٍ تجاريّةٍ لتسويقِ العرضِ السّياحيِّ مع دولٍ أوروبيّةٍ من خلالِ إنشاءِ الوكالاتِ السّياحيّةِ ومؤسّساتِ النّقلِ المحلّيّة.</a:t>
            </a:r>
            <a:endParaRPr lang="en-US" sz="2200" dirty="0">
              <a:solidFill>
                <a:schemeClr val="tx1"/>
              </a:solidFill>
              <a:latin typeface="Calibri" panose="020F0502020204030204" pitchFamily="34" charset="0"/>
            </a:endParaRPr>
          </a:p>
        </p:txBody>
      </p:sp>
    </p:spTree>
    <p:extLst>
      <p:ext uri="{BB962C8B-B14F-4D97-AF65-F5344CB8AC3E}">
        <p14:creationId xmlns:p14="http://schemas.microsoft.com/office/powerpoint/2010/main" val="2466925975"/>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9C69087A-96AE-4A83-9DEA-A3599C20D215}"/>
              </a:ext>
            </a:extLst>
          </p:cNvPr>
          <p:cNvGraphicFramePr>
            <a:graphicFrameLocks noGrp="1"/>
          </p:cNvGraphicFramePr>
          <p:nvPr>
            <p:ph sz="quarter" idx="10"/>
            <p:extLst>
              <p:ext uri="{D42A27DB-BD31-4B8C-83A1-F6EECF244321}">
                <p14:modId xmlns:p14="http://schemas.microsoft.com/office/powerpoint/2010/main" val="1718752379"/>
              </p:ext>
            </p:extLst>
          </p:nvPr>
        </p:nvGraphicFramePr>
        <p:xfrm>
          <a:off x="998105" y="1982066"/>
          <a:ext cx="10437813" cy="4089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Content Placeholder 1">
            <a:extLst>
              <a:ext uri="{FF2B5EF4-FFF2-40B4-BE49-F238E27FC236}">
                <a16:creationId xmlns:a16="http://schemas.microsoft.com/office/drawing/2014/main" id="{1268C3D3-2310-4C07-8DDA-22FC601F081D}"/>
              </a:ext>
            </a:extLst>
          </p:cNvPr>
          <p:cNvSpPr>
            <a:spLocks noGrp="1"/>
          </p:cNvSpPr>
          <p:nvPr>
            <p:ph sz="quarter" idx="11"/>
          </p:nvPr>
        </p:nvSpPr>
        <p:spPr/>
        <p:txBody>
          <a:bodyPr/>
          <a:lstStyle/>
          <a:p>
            <a:r>
              <a:rPr lang="ar-EG" dirty="0"/>
              <a:t>التّجربةُ التّونسيّة </a:t>
            </a:r>
          </a:p>
        </p:txBody>
      </p:sp>
      <p:sp>
        <p:nvSpPr>
          <p:cNvPr id="4" name="Content Placeholder 3">
            <a:extLst>
              <a:ext uri="{FF2B5EF4-FFF2-40B4-BE49-F238E27FC236}">
                <a16:creationId xmlns:a16="http://schemas.microsoft.com/office/drawing/2014/main" id="{419B77A2-652B-4A0F-B5BD-0E8F1AABE039}"/>
              </a:ext>
            </a:extLst>
          </p:cNvPr>
          <p:cNvSpPr>
            <a:spLocks noGrp="1"/>
          </p:cNvSpPr>
          <p:nvPr>
            <p:ph sz="quarter" idx="12"/>
          </p:nvPr>
        </p:nvSpPr>
        <p:spPr/>
        <p:txBody>
          <a:bodyPr/>
          <a:lstStyle/>
          <a:p>
            <a:r>
              <a:rPr lang="ar-EG" dirty="0"/>
              <a:t>المقوّماتُ السّياحيّةُ بتونس</a:t>
            </a:r>
            <a:endParaRPr lang="en-US" dirty="0"/>
          </a:p>
        </p:txBody>
      </p:sp>
    </p:spTree>
    <p:extLst>
      <p:ext uri="{BB962C8B-B14F-4D97-AF65-F5344CB8AC3E}">
        <p14:creationId xmlns:p14="http://schemas.microsoft.com/office/powerpoint/2010/main" val="1302812034"/>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9C69087A-96AE-4A83-9DEA-A3599C20D215}"/>
              </a:ext>
            </a:extLst>
          </p:cNvPr>
          <p:cNvGraphicFramePr>
            <a:graphicFrameLocks noGrp="1"/>
          </p:cNvGraphicFramePr>
          <p:nvPr>
            <p:ph sz="quarter" idx="10"/>
            <p:extLst>
              <p:ext uri="{D42A27DB-BD31-4B8C-83A1-F6EECF244321}">
                <p14:modId xmlns:p14="http://schemas.microsoft.com/office/powerpoint/2010/main" val="2698744650"/>
              </p:ext>
            </p:extLst>
          </p:nvPr>
        </p:nvGraphicFramePr>
        <p:xfrm>
          <a:off x="1019597" y="2017692"/>
          <a:ext cx="10437813" cy="4089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Content Placeholder 1">
            <a:extLst>
              <a:ext uri="{FF2B5EF4-FFF2-40B4-BE49-F238E27FC236}">
                <a16:creationId xmlns:a16="http://schemas.microsoft.com/office/drawing/2014/main" id="{1268C3D3-2310-4C07-8DDA-22FC601F081D}"/>
              </a:ext>
            </a:extLst>
          </p:cNvPr>
          <p:cNvSpPr>
            <a:spLocks noGrp="1"/>
          </p:cNvSpPr>
          <p:nvPr>
            <p:ph sz="quarter" idx="11"/>
          </p:nvPr>
        </p:nvSpPr>
        <p:spPr/>
        <p:txBody>
          <a:bodyPr/>
          <a:lstStyle/>
          <a:p>
            <a:r>
              <a:rPr lang="ar-EG" dirty="0"/>
              <a:t>التّجربةُ التّونسيّة </a:t>
            </a:r>
          </a:p>
        </p:txBody>
      </p:sp>
      <p:sp>
        <p:nvSpPr>
          <p:cNvPr id="4" name="Content Placeholder 3">
            <a:extLst>
              <a:ext uri="{FF2B5EF4-FFF2-40B4-BE49-F238E27FC236}">
                <a16:creationId xmlns:a16="http://schemas.microsoft.com/office/drawing/2014/main" id="{419B77A2-652B-4A0F-B5BD-0E8F1AABE039}"/>
              </a:ext>
            </a:extLst>
          </p:cNvPr>
          <p:cNvSpPr>
            <a:spLocks noGrp="1"/>
          </p:cNvSpPr>
          <p:nvPr>
            <p:ph sz="quarter" idx="12"/>
          </p:nvPr>
        </p:nvSpPr>
        <p:spPr/>
        <p:txBody>
          <a:bodyPr/>
          <a:lstStyle/>
          <a:p>
            <a:r>
              <a:rPr lang="ar-EG" dirty="0"/>
              <a:t>المقوّماتُ السّياحيّةُ بتونس</a:t>
            </a:r>
            <a:endParaRPr lang="en-US" dirty="0"/>
          </a:p>
        </p:txBody>
      </p:sp>
    </p:spTree>
    <p:extLst>
      <p:ext uri="{BB962C8B-B14F-4D97-AF65-F5344CB8AC3E}">
        <p14:creationId xmlns:p14="http://schemas.microsoft.com/office/powerpoint/2010/main" val="4286360290"/>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9C69087A-96AE-4A83-9DEA-A3599C20D215}"/>
              </a:ext>
            </a:extLst>
          </p:cNvPr>
          <p:cNvGraphicFramePr>
            <a:graphicFrameLocks noGrp="1"/>
          </p:cNvGraphicFramePr>
          <p:nvPr>
            <p:ph sz="quarter" idx="10"/>
            <p:extLst>
              <p:ext uri="{D42A27DB-BD31-4B8C-83A1-F6EECF244321}">
                <p14:modId xmlns:p14="http://schemas.microsoft.com/office/powerpoint/2010/main" val="1856166159"/>
              </p:ext>
            </p:extLst>
          </p:nvPr>
        </p:nvGraphicFramePr>
        <p:xfrm>
          <a:off x="1009980" y="2376714"/>
          <a:ext cx="10437813" cy="4089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Content Placeholder 1">
            <a:extLst>
              <a:ext uri="{FF2B5EF4-FFF2-40B4-BE49-F238E27FC236}">
                <a16:creationId xmlns:a16="http://schemas.microsoft.com/office/drawing/2014/main" id="{1268C3D3-2310-4C07-8DDA-22FC601F081D}"/>
              </a:ext>
            </a:extLst>
          </p:cNvPr>
          <p:cNvSpPr>
            <a:spLocks noGrp="1"/>
          </p:cNvSpPr>
          <p:nvPr>
            <p:ph sz="quarter" idx="11"/>
          </p:nvPr>
        </p:nvSpPr>
        <p:spPr/>
        <p:txBody>
          <a:bodyPr/>
          <a:lstStyle/>
          <a:p>
            <a:r>
              <a:rPr lang="ar-EG" dirty="0"/>
              <a:t>التّجربةُ التّونسيّة</a:t>
            </a:r>
          </a:p>
        </p:txBody>
      </p:sp>
      <p:sp>
        <p:nvSpPr>
          <p:cNvPr id="4" name="Content Placeholder 3">
            <a:extLst>
              <a:ext uri="{FF2B5EF4-FFF2-40B4-BE49-F238E27FC236}">
                <a16:creationId xmlns:a16="http://schemas.microsoft.com/office/drawing/2014/main" id="{419B77A2-652B-4A0F-B5BD-0E8F1AABE039}"/>
              </a:ext>
            </a:extLst>
          </p:cNvPr>
          <p:cNvSpPr>
            <a:spLocks noGrp="1"/>
          </p:cNvSpPr>
          <p:nvPr>
            <p:ph sz="quarter" idx="12"/>
          </p:nvPr>
        </p:nvSpPr>
        <p:spPr/>
        <p:txBody>
          <a:bodyPr/>
          <a:lstStyle/>
          <a:p>
            <a:r>
              <a:rPr lang="ar-EG" dirty="0"/>
              <a:t>المقوّماتُ السّياحيّةُ بتونس</a:t>
            </a:r>
            <a:endParaRPr lang="en-US" dirty="0"/>
          </a:p>
        </p:txBody>
      </p:sp>
    </p:spTree>
    <p:extLst>
      <p:ext uri="{BB962C8B-B14F-4D97-AF65-F5344CB8AC3E}">
        <p14:creationId xmlns:p14="http://schemas.microsoft.com/office/powerpoint/2010/main" val="860042679"/>
      </p:ext>
    </p:extLst>
  </p:cSld>
  <p:clrMapOvr>
    <a:masterClrMapping/>
  </p:clrMapOvr>
  <mc:AlternateContent xmlns:mc="http://schemas.openxmlformats.org/markup-compatibility/2006" xmlns:p15="http://schemas.microsoft.com/office/powerpoint/2012/main">
    <mc:Choice Requires="p15">
      <p:transition spd="slow">
        <p15:prstTrans prst="peelOff"/>
      </p:transition>
    </mc:Choice>
    <mc:Fallback xmlns="">
      <p:transition spd="slow">
        <p:fade/>
      </p:transition>
    </mc:Fallback>
  </mc:AlternateContent>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673</TotalTime>
  <Words>1502</Words>
  <Application>Microsoft Office PowerPoint</Application>
  <PresentationFormat>Widescreen</PresentationFormat>
  <Paragraphs>137</Paragraphs>
  <Slides>23</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Arial</vt:lpstr>
      <vt:lpstr>Calibri</vt:lpstr>
      <vt:lpstr>Calibri Light</vt:lpstr>
      <vt:lpstr>inherit</vt:lpstr>
      <vt:lpstr>Simplified Arabic</vt:lpstr>
      <vt:lpstr>Symbol</vt:lpstr>
      <vt:lpstr>Times New Roman</vt:lpstr>
      <vt:lpstr>Traditional Arabic,Bold</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Roula Sulaiman</dc:creator>
  <cp:lastModifiedBy>ghina ataqi</cp:lastModifiedBy>
  <cp:revision>101</cp:revision>
  <dcterms:created xsi:type="dcterms:W3CDTF">2020-10-20T08:45:47Z</dcterms:created>
  <dcterms:modified xsi:type="dcterms:W3CDTF">2022-09-13T07:56:13Z</dcterms:modified>
</cp:coreProperties>
</file>