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24"/>
  </p:notesMasterIdLst>
  <p:sldIdLst>
    <p:sldId id="267" r:id="rId2"/>
    <p:sldId id="268" r:id="rId3"/>
    <p:sldId id="269" r:id="rId4"/>
    <p:sldId id="271" r:id="rId5"/>
    <p:sldId id="290" r:id="rId6"/>
    <p:sldId id="291" r:id="rId7"/>
    <p:sldId id="292" r:id="rId8"/>
    <p:sldId id="293" r:id="rId9"/>
    <p:sldId id="294" r:id="rId10"/>
    <p:sldId id="295" r:id="rId11"/>
    <p:sldId id="296" r:id="rId12"/>
    <p:sldId id="297" r:id="rId13"/>
    <p:sldId id="298" r:id="rId14"/>
    <p:sldId id="299" r:id="rId15"/>
    <p:sldId id="300" r:id="rId16"/>
    <p:sldId id="301" r:id="rId17"/>
    <p:sldId id="302" r:id="rId18"/>
    <p:sldId id="303" r:id="rId19"/>
    <p:sldId id="304" r:id="rId20"/>
    <p:sldId id="305" r:id="rId21"/>
    <p:sldId id="306" r:id="rId22"/>
    <p:sldId id="28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3AB"/>
    <a:srgbClr val="F59DBF"/>
    <a:srgbClr val="840E3B"/>
    <a:srgbClr val="166861"/>
    <a:srgbClr val="4C7242"/>
    <a:srgbClr val="57998C"/>
    <a:srgbClr val="78A98E"/>
    <a:srgbClr val="E6E6E3"/>
    <a:srgbClr val="679D86"/>
    <a:srgbClr val="5585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89" autoAdjust="0"/>
    <p:restoredTop sz="94293" autoAdjust="0"/>
  </p:normalViewPr>
  <p:slideViewPr>
    <p:cSldViewPr snapToGrid="0">
      <p:cViewPr varScale="1">
        <p:scale>
          <a:sx n="82" d="100"/>
          <a:sy n="82" d="100"/>
        </p:scale>
        <p:origin x="708"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60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73C45D-3956-4671-83FB-AC54F4F7F8A1}" type="doc">
      <dgm:prSet loTypeId="urn:microsoft.com/office/officeart/2008/layout/VerticalCurvedList" loCatId="list" qsTypeId="urn:microsoft.com/office/officeart/2005/8/quickstyle/simple1" qsCatId="simple" csTypeId="urn:microsoft.com/office/officeart/2005/8/colors/accent1_5" csCatId="accent1" phldr="1"/>
      <dgm:spPr/>
      <dgm:t>
        <a:bodyPr/>
        <a:lstStyle/>
        <a:p>
          <a:endParaRPr lang="en-US"/>
        </a:p>
      </dgm:t>
    </dgm:pt>
    <dgm:pt modelId="{16233F41-7C58-4B23-9205-ADA039E66B6D}">
      <dgm:prSet phldrT="[Text]" custT="1"/>
      <dgm:spPr/>
      <dgm:t>
        <a:bodyPr/>
        <a:lstStyle/>
        <a:p>
          <a:pPr algn="just" rtl="1">
            <a:lnSpc>
              <a:spcPct val="150000"/>
            </a:lnSpc>
          </a:pPr>
          <a:r>
            <a:rPr lang="ar-SY" sz="2200" smtClean="0">
              <a:solidFill>
                <a:schemeClr val="tx1"/>
              </a:solidFill>
              <a:ea typeface="Calibri" panose="020F0502020204030204" pitchFamily="34" charset="0"/>
              <a:cs typeface="+mn-cs"/>
            </a:rPr>
            <a:t>الترحيب بالضيوف.</a:t>
          </a:r>
          <a:endParaRPr lang="en-US" sz="2200">
            <a:solidFill>
              <a:schemeClr val="tx1"/>
            </a:solidFill>
            <a:cs typeface="+mn-cs"/>
          </a:endParaRPr>
        </a:p>
      </dgm:t>
    </dgm:pt>
    <dgm:pt modelId="{E226258E-B3DF-4331-8A47-2D9FAE79ED67}" type="parTrans" cxnId="{B00282A3-B6FC-463C-8903-63183995B25D}">
      <dgm:prSet/>
      <dgm:spPr/>
      <dgm:t>
        <a:bodyPr/>
        <a:lstStyle/>
        <a:p>
          <a:pPr algn="just" rtl="1">
            <a:lnSpc>
              <a:spcPct val="150000"/>
            </a:lnSpc>
          </a:pPr>
          <a:endParaRPr lang="en-US" sz="2200">
            <a:solidFill>
              <a:schemeClr val="tx1"/>
            </a:solidFill>
            <a:cs typeface="+mn-cs"/>
          </a:endParaRPr>
        </a:p>
      </dgm:t>
    </dgm:pt>
    <dgm:pt modelId="{A6BA2942-95B5-4F9A-92EB-F0D331100487}" type="sibTrans" cxnId="{B00282A3-B6FC-463C-8903-63183995B25D}">
      <dgm:prSet/>
      <dgm:spPr/>
      <dgm:t>
        <a:bodyPr/>
        <a:lstStyle/>
        <a:p>
          <a:pPr algn="just" rtl="1">
            <a:lnSpc>
              <a:spcPct val="150000"/>
            </a:lnSpc>
          </a:pPr>
          <a:endParaRPr lang="en-US" sz="2200">
            <a:solidFill>
              <a:schemeClr val="tx1"/>
            </a:solidFill>
            <a:cs typeface="+mn-cs"/>
          </a:endParaRPr>
        </a:p>
      </dgm:t>
    </dgm:pt>
    <dgm:pt modelId="{39B01913-292D-428C-A58D-13108977CE9A}">
      <dgm:prSet custT="1"/>
      <dgm:spPr/>
      <dgm:t>
        <a:bodyPr/>
        <a:lstStyle/>
        <a:p>
          <a:pPr algn="just" rtl="1">
            <a:lnSpc>
              <a:spcPct val="150000"/>
            </a:lnSpc>
          </a:pPr>
          <a:r>
            <a:rPr lang="ar-SY" sz="2200" smtClean="0">
              <a:solidFill>
                <a:schemeClr val="tx1"/>
              </a:solidFill>
              <a:ea typeface="Calibri" panose="020F0502020204030204" pitchFamily="34" charset="0"/>
              <a:cs typeface="+mn-cs"/>
            </a:rPr>
            <a:t>تحديد حالة الحجز.</a:t>
          </a:r>
          <a:endParaRPr lang="en-US" sz="2200" dirty="0">
            <a:solidFill>
              <a:schemeClr val="tx1"/>
            </a:solidFill>
            <a:cs typeface="+mn-cs"/>
          </a:endParaRPr>
        </a:p>
      </dgm:t>
    </dgm:pt>
    <dgm:pt modelId="{3F24ED82-E05B-47D7-9F93-74F26EF5572B}" type="parTrans" cxnId="{EB7AC990-37CD-4F19-88AB-AC3789E401CA}">
      <dgm:prSet/>
      <dgm:spPr/>
      <dgm:t>
        <a:bodyPr/>
        <a:lstStyle/>
        <a:p>
          <a:pPr algn="just" rtl="1">
            <a:lnSpc>
              <a:spcPct val="150000"/>
            </a:lnSpc>
          </a:pPr>
          <a:endParaRPr lang="en-US" sz="2200">
            <a:solidFill>
              <a:schemeClr val="tx1"/>
            </a:solidFill>
            <a:cs typeface="+mn-cs"/>
          </a:endParaRPr>
        </a:p>
      </dgm:t>
    </dgm:pt>
    <dgm:pt modelId="{0BD3EA91-E2BA-4EC0-81D4-A5134DC7D159}" type="sibTrans" cxnId="{EB7AC990-37CD-4F19-88AB-AC3789E401CA}">
      <dgm:prSet/>
      <dgm:spPr/>
      <dgm:t>
        <a:bodyPr/>
        <a:lstStyle/>
        <a:p>
          <a:pPr algn="just" rtl="1">
            <a:lnSpc>
              <a:spcPct val="150000"/>
            </a:lnSpc>
          </a:pPr>
          <a:endParaRPr lang="en-US" sz="2200">
            <a:solidFill>
              <a:schemeClr val="tx1"/>
            </a:solidFill>
            <a:cs typeface="+mn-cs"/>
          </a:endParaRPr>
        </a:p>
      </dgm:t>
    </dgm:pt>
    <dgm:pt modelId="{40F0EB14-08B3-4B72-A6CC-101FD88D4CB4}">
      <dgm:prSet custT="1"/>
      <dgm:spPr/>
      <dgm:t>
        <a:bodyPr/>
        <a:lstStyle/>
        <a:p>
          <a:pPr algn="just" rtl="1">
            <a:lnSpc>
              <a:spcPct val="150000"/>
            </a:lnSpc>
          </a:pPr>
          <a:r>
            <a:rPr lang="ar-SY" sz="2200" smtClean="0">
              <a:solidFill>
                <a:schemeClr val="tx1"/>
              </a:solidFill>
              <a:ea typeface="Calibri" panose="020F0502020204030204" pitchFamily="34" charset="0"/>
              <a:cs typeface="+mn-cs"/>
            </a:rPr>
            <a:t>تأسيس مصداقية الضيف.</a:t>
          </a:r>
          <a:endParaRPr lang="en-US" sz="2200" dirty="0">
            <a:solidFill>
              <a:schemeClr val="tx1"/>
            </a:solidFill>
            <a:cs typeface="+mn-cs"/>
          </a:endParaRPr>
        </a:p>
      </dgm:t>
    </dgm:pt>
    <dgm:pt modelId="{0641FC6B-337D-4E03-A3D7-B529B4A6EA42}" type="parTrans" cxnId="{2155B776-B0E8-4391-B6F6-C75890924B31}">
      <dgm:prSet/>
      <dgm:spPr/>
      <dgm:t>
        <a:bodyPr/>
        <a:lstStyle/>
        <a:p>
          <a:pPr algn="just" rtl="1">
            <a:lnSpc>
              <a:spcPct val="150000"/>
            </a:lnSpc>
          </a:pPr>
          <a:endParaRPr lang="en-US" sz="2200">
            <a:solidFill>
              <a:schemeClr val="tx1"/>
            </a:solidFill>
            <a:cs typeface="+mn-cs"/>
          </a:endParaRPr>
        </a:p>
      </dgm:t>
    </dgm:pt>
    <dgm:pt modelId="{A51961FD-84AF-4DED-B9D6-FD014931CDA4}" type="sibTrans" cxnId="{2155B776-B0E8-4391-B6F6-C75890924B31}">
      <dgm:prSet/>
      <dgm:spPr/>
      <dgm:t>
        <a:bodyPr/>
        <a:lstStyle/>
        <a:p>
          <a:pPr algn="just" rtl="1">
            <a:lnSpc>
              <a:spcPct val="150000"/>
            </a:lnSpc>
          </a:pPr>
          <a:endParaRPr lang="en-US" sz="2200">
            <a:solidFill>
              <a:schemeClr val="tx1"/>
            </a:solidFill>
            <a:cs typeface="+mn-cs"/>
          </a:endParaRPr>
        </a:p>
      </dgm:t>
    </dgm:pt>
    <dgm:pt modelId="{B6C2FFF3-152B-4E8C-9085-346CA51DB84E}">
      <dgm:prSet custT="1"/>
      <dgm:spPr/>
      <dgm:t>
        <a:bodyPr/>
        <a:lstStyle/>
        <a:p>
          <a:pPr algn="just" rtl="1">
            <a:lnSpc>
              <a:spcPct val="150000"/>
            </a:lnSpc>
          </a:pPr>
          <a:r>
            <a:rPr lang="ar-SY" sz="2200" smtClean="0">
              <a:solidFill>
                <a:schemeClr val="tx1"/>
              </a:solidFill>
              <a:ea typeface="Calibri" panose="020F0502020204030204" pitchFamily="34" charset="0"/>
              <a:cs typeface="+mn-cs"/>
            </a:rPr>
            <a:t>التسجيل.</a:t>
          </a:r>
          <a:endParaRPr lang="ar-SY" sz="2200" dirty="0" smtClean="0">
            <a:solidFill>
              <a:schemeClr val="tx1"/>
            </a:solidFill>
            <a:ea typeface="Calibri" panose="020F0502020204030204" pitchFamily="34" charset="0"/>
            <a:cs typeface="+mn-cs"/>
          </a:endParaRPr>
        </a:p>
      </dgm:t>
    </dgm:pt>
    <dgm:pt modelId="{713E7EAA-19E2-4648-87C5-07CB6D454074}" type="parTrans" cxnId="{E4F82571-2F0A-4854-9B90-47CA08726230}">
      <dgm:prSet/>
      <dgm:spPr/>
      <dgm:t>
        <a:bodyPr/>
        <a:lstStyle/>
        <a:p>
          <a:pPr algn="just" rtl="1">
            <a:lnSpc>
              <a:spcPct val="150000"/>
            </a:lnSpc>
          </a:pPr>
          <a:endParaRPr lang="en-US" sz="2200">
            <a:solidFill>
              <a:schemeClr val="tx1"/>
            </a:solidFill>
            <a:cs typeface="+mn-cs"/>
          </a:endParaRPr>
        </a:p>
      </dgm:t>
    </dgm:pt>
    <dgm:pt modelId="{325B297F-2963-49FE-98A3-E3692DECD4FB}" type="sibTrans" cxnId="{E4F82571-2F0A-4854-9B90-47CA08726230}">
      <dgm:prSet/>
      <dgm:spPr/>
      <dgm:t>
        <a:bodyPr/>
        <a:lstStyle/>
        <a:p>
          <a:pPr algn="just" rtl="1">
            <a:lnSpc>
              <a:spcPct val="150000"/>
            </a:lnSpc>
          </a:pPr>
          <a:endParaRPr lang="en-US" sz="2200">
            <a:solidFill>
              <a:schemeClr val="tx1"/>
            </a:solidFill>
            <a:cs typeface="+mn-cs"/>
          </a:endParaRPr>
        </a:p>
      </dgm:t>
    </dgm:pt>
    <dgm:pt modelId="{DD89F019-1163-4DF0-9390-EFCDBFE995F9}">
      <dgm:prSet custT="1"/>
      <dgm:spPr/>
      <dgm:t>
        <a:bodyPr/>
        <a:lstStyle/>
        <a:p>
          <a:pPr algn="just" rtl="1">
            <a:lnSpc>
              <a:spcPct val="150000"/>
            </a:lnSpc>
          </a:pPr>
          <a:r>
            <a:rPr lang="ar-SY" sz="2200" smtClean="0">
              <a:solidFill>
                <a:schemeClr val="tx1"/>
              </a:solidFill>
              <a:ea typeface="Calibri" panose="020F0502020204030204" pitchFamily="34" charset="0"/>
              <a:cs typeface="+mn-cs"/>
            </a:rPr>
            <a:t>تخصيص الغرفة.</a:t>
          </a:r>
          <a:endParaRPr lang="ar-SY" sz="2200" dirty="0" smtClean="0">
            <a:solidFill>
              <a:schemeClr val="tx1"/>
            </a:solidFill>
            <a:ea typeface="Calibri" panose="020F0502020204030204" pitchFamily="34" charset="0"/>
            <a:cs typeface="+mn-cs"/>
          </a:endParaRPr>
        </a:p>
      </dgm:t>
    </dgm:pt>
    <dgm:pt modelId="{F3F099FE-0DC2-45A2-8111-F8D10BBCBA42}" type="parTrans" cxnId="{BC0668BD-61EA-4021-97BE-DABEF5D26930}">
      <dgm:prSet/>
      <dgm:spPr/>
      <dgm:t>
        <a:bodyPr/>
        <a:lstStyle/>
        <a:p>
          <a:pPr algn="just" rtl="1">
            <a:lnSpc>
              <a:spcPct val="150000"/>
            </a:lnSpc>
          </a:pPr>
          <a:endParaRPr lang="en-US" sz="2200">
            <a:solidFill>
              <a:schemeClr val="tx1"/>
            </a:solidFill>
            <a:cs typeface="+mn-cs"/>
          </a:endParaRPr>
        </a:p>
      </dgm:t>
    </dgm:pt>
    <dgm:pt modelId="{72F51B56-23F4-4856-BCDE-3C6D6292D432}" type="sibTrans" cxnId="{BC0668BD-61EA-4021-97BE-DABEF5D26930}">
      <dgm:prSet/>
      <dgm:spPr/>
      <dgm:t>
        <a:bodyPr/>
        <a:lstStyle/>
        <a:p>
          <a:pPr algn="just" rtl="1">
            <a:lnSpc>
              <a:spcPct val="150000"/>
            </a:lnSpc>
          </a:pPr>
          <a:endParaRPr lang="en-US" sz="2200">
            <a:solidFill>
              <a:schemeClr val="tx1"/>
            </a:solidFill>
            <a:cs typeface="+mn-cs"/>
          </a:endParaRPr>
        </a:p>
      </dgm:t>
    </dgm:pt>
    <dgm:pt modelId="{A40B11FE-4EA8-405E-B028-3FD127A9ECAD}">
      <dgm:prSet custT="1"/>
      <dgm:spPr/>
      <dgm:t>
        <a:bodyPr/>
        <a:lstStyle/>
        <a:p>
          <a:pPr algn="just" rtl="1">
            <a:lnSpc>
              <a:spcPct val="150000"/>
            </a:lnSpc>
          </a:pPr>
          <a:r>
            <a:rPr lang="ar-SY" sz="2200" smtClean="0">
              <a:solidFill>
                <a:schemeClr val="tx1"/>
              </a:solidFill>
              <a:ea typeface="Calibri" panose="020F0502020204030204" pitchFamily="34" charset="0"/>
              <a:cs typeface="+mn-cs"/>
            </a:rPr>
            <a:t>إصدار مفتاح الغرفة.</a:t>
          </a:r>
          <a:endParaRPr lang="en-US" sz="2200" dirty="0">
            <a:solidFill>
              <a:schemeClr val="tx1"/>
            </a:solidFill>
            <a:cs typeface="+mn-cs"/>
          </a:endParaRPr>
        </a:p>
      </dgm:t>
    </dgm:pt>
    <dgm:pt modelId="{834C3DD8-62FB-4BCA-A4C3-F9830146CC65}" type="parTrans" cxnId="{011C95D5-0524-4165-8CE3-568B498CDAFC}">
      <dgm:prSet/>
      <dgm:spPr/>
      <dgm:t>
        <a:bodyPr/>
        <a:lstStyle/>
        <a:p>
          <a:pPr algn="just" rtl="1">
            <a:lnSpc>
              <a:spcPct val="150000"/>
            </a:lnSpc>
          </a:pPr>
          <a:endParaRPr lang="en-US" sz="2200">
            <a:solidFill>
              <a:schemeClr val="tx1"/>
            </a:solidFill>
            <a:cs typeface="+mn-cs"/>
          </a:endParaRPr>
        </a:p>
      </dgm:t>
    </dgm:pt>
    <dgm:pt modelId="{4A91CA00-C169-49BC-A132-96FF9D762713}" type="sibTrans" cxnId="{011C95D5-0524-4165-8CE3-568B498CDAFC}">
      <dgm:prSet/>
      <dgm:spPr/>
      <dgm:t>
        <a:bodyPr/>
        <a:lstStyle/>
        <a:p>
          <a:pPr algn="just" rtl="1">
            <a:lnSpc>
              <a:spcPct val="150000"/>
            </a:lnSpc>
          </a:pPr>
          <a:endParaRPr lang="en-US" sz="2200">
            <a:solidFill>
              <a:schemeClr val="tx1"/>
            </a:solidFill>
            <a:cs typeface="+mn-cs"/>
          </a:endParaRPr>
        </a:p>
      </dgm:t>
    </dgm:pt>
    <dgm:pt modelId="{A2030F91-0C3B-45DD-88AB-00B46DDE5824}">
      <dgm:prSet custT="1"/>
      <dgm:spPr/>
      <dgm:t>
        <a:bodyPr/>
        <a:lstStyle/>
        <a:p>
          <a:pPr algn="just" rtl="1">
            <a:lnSpc>
              <a:spcPct val="150000"/>
            </a:lnSpc>
          </a:pPr>
          <a:r>
            <a:rPr lang="ar-SY" sz="2200" smtClean="0">
              <a:solidFill>
                <a:schemeClr val="tx1"/>
              </a:solidFill>
              <a:ea typeface="Calibri" panose="020F0502020204030204" pitchFamily="34" charset="0"/>
              <a:cs typeface="+mn-cs"/>
            </a:rPr>
            <a:t>مصدر المعلومات.</a:t>
          </a:r>
          <a:endParaRPr lang="ar-SY" sz="2200" dirty="0">
            <a:solidFill>
              <a:schemeClr val="tx1"/>
            </a:solidFill>
            <a:cs typeface="+mn-cs"/>
          </a:endParaRPr>
        </a:p>
      </dgm:t>
    </dgm:pt>
    <dgm:pt modelId="{C21AABDA-391B-4288-81D8-CFCB2D743DDF}" type="parTrans" cxnId="{06DDEFEE-8AAD-420F-8FAE-B0A3BA2D94A1}">
      <dgm:prSet/>
      <dgm:spPr/>
      <dgm:t>
        <a:bodyPr/>
        <a:lstStyle/>
        <a:p>
          <a:pPr algn="just" rtl="1">
            <a:lnSpc>
              <a:spcPct val="150000"/>
            </a:lnSpc>
          </a:pPr>
          <a:endParaRPr lang="en-US" sz="2200">
            <a:solidFill>
              <a:schemeClr val="tx1"/>
            </a:solidFill>
            <a:cs typeface="+mn-cs"/>
          </a:endParaRPr>
        </a:p>
      </dgm:t>
    </dgm:pt>
    <dgm:pt modelId="{5FAAC963-6C97-4FCB-B969-A9D023F7B9BD}" type="sibTrans" cxnId="{06DDEFEE-8AAD-420F-8FAE-B0A3BA2D94A1}">
      <dgm:prSet/>
      <dgm:spPr/>
      <dgm:t>
        <a:bodyPr/>
        <a:lstStyle/>
        <a:p>
          <a:pPr algn="just" rtl="1">
            <a:lnSpc>
              <a:spcPct val="150000"/>
            </a:lnSpc>
          </a:pPr>
          <a:endParaRPr lang="en-US" sz="2200">
            <a:solidFill>
              <a:schemeClr val="tx1"/>
            </a:solidFill>
            <a:cs typeface="+mn-cs"/>
          </a:endParaRPr>
        </a:p>
      </dgm:t>
    </dgm:pt>
    <dgm:pt modelId="{DE64E047-A001-407F-82E4-67036F622F1A}" type="pres">
      <dgm:prSet presAssocID="{BB73C45D-3956-4671-83FB-AC54F4F7F8A1}" presName="Name0" presStyleCnt="0">
        <dgm:presLayoutVars>
          <dgm:chMax val="7"/>
          <dgm:chPref val="7"/>
          <dgm:dir val="rev"/>
        </dgm:presLayoutVars>
      </dgm:prSet>
      <dgm:spPr/>
      <dgm:t>
        <a:bodyPr/>
        <a:lstStyle/>
        <a:p>
          <a:endParaRPr lang="en-US"/>
        </a:p>
      </dgm:t>
    </dgm:pt>
    <dgm:pt modelId="{C2C337DA-3584-4317-9BE5-75269F433D8A}" type="pres">
      <dgm:prSet presAssocID="{BB73C45D-3956-4671-83FB-AC54F4F7F8A1}" presName="Name1" presStyleCnt="0"/>
      <dgm:spPr/>
    </dgm:pt>
    <dgm:pt modelId="{08E7C887-6035-421B-B0D8-80EA21A1AEFD}" type="pres">
      <dgm:prSet presAssocID="{BB73C45D-3956-4671-83FB-AC54F4F7F8A1}" presName="cycle" presStyleCnt="0"/>
      <dgm:spPr/>
    </dgm:pt>
    <dgm:pt modelId="{69AEAC1E-5AFF-46F6-8D07-120CF5B28F97}" type="pres">
      <dgm:prSet presAssocID="{BB73C45D-3956-4671-83FB-AC54F4F7F8A1}" presName="srcNode" presStyleLbl="node1" presStyleIdx="0" presStyleCnt="7"/>
      <dgm:spPr/>
    </dgm:pt>
    <dgm:pt modelId="{5FC9C5B7-B4E7-411F-933E-6464466E815D}" type="pres">
      <dgm:prSet presAssocID="{BB73C45D-3956-4671-83FB-AC54F4F7F8A1}" presName="conn" presStyleLbl="parChTrans1D2" presStyleIdx="0" presStyleCnt="1"/>
      <dgm:spPr/>
      <dgm:t>
        <a:bodyPr/>
        <a:lstStyle/>
        <a:p>
          <a:endParaRPr lang="en-US"/>
        </a:p>
      </dgm:t>
    </dgm:pt>
    <dgm:pt modelId="{0CA6AB60-1BBC-46DB-83BB-AAA88B187A56}" type="pres">
      <dgm:prSet presAssocID="{BB73C45D-3956-4671-83FB-AC54F4F7F8A1}" presName="extraNode" presStyleLbl="node1" presStyleIdx="0" presStyleCnt="7"/>
      <dgm:spPr/>
    </dgm:pt>
    <dgm:pt modelId="{E4626BCA-D5DA-463B-811F-A6983F33C55F}" type="pres">
      <dgm:prSet presAssocID="{BB73C45D-3956-4671-83FB-AC54F4F7F8A1}" presName="dstNode" presStyleLbl="node1" presStyleIdx="0" presStyleCnt="7"/>
      <dgm:spPr/>
    </dgm:pt>
    <dgm:pt modelId="{992BF738-41CF-4C6B-AD9E-A50F46C8BB54}" type="pres">
      <dgm:prSet presAssocID="{16233F41-7C58-4B23-9205-ADA039E66B6D}" presName="text_1" presStyleLbl="node1" presStyleIdx="0" presStyleCnt="7">
        <dgm:presLayoutVars>
          <dgm:bulletEnabled val="1"/>
        </dgm:presLayoutVars>
      </dgm:prSet>
      <dgm:spPr/>
      <dgm:t>
        <a:bodyPr/>
        <a:lstStyle/>
        <a:p>
          <a:endParaRPr lang="en-US"/>
        </a:p>
      </dgm:t>
    </dgm:pt>
    <dgm:pt modelId="{B200CCA7-75A8-46FF-8703-2485425B8ACB}" type="pres">
      <dgm:prSet presAssocID="{16233F41-7C58-4B23-9205-ADA039E66B6D}" presName="accent_1" presStyleCnt="0"/>
      <dgm:spPr/>
    </dgm:pt>
    <dgm:pt modelId="{BC56EE40-9E77-4D3E-8DDC-D54F003E51C1}" type="pres">
      <dgm:prSet presAssocID="{16233F41-7C58-4B23-9205-ADA039E66B6D}" presName="accentRepeatNode" presStyleLbl="solidFgAcc1" presStyleIdx="0" presStyleCnt="7"/>
      <dgm:spPr/>
    </dgm:pt>
    <dgm:pt modelId="{A1D92D91-9183-4C89-AA10-762DA6F553FF}" type="pres">
      <dgm:prSet presAssocID="{39B01913-292D-428C-A58D-13108977CE9A}" presName="text_2" presStyleLbl="node1" presStyleIdx="1" presStyleCnt="7">
        <dgm:presLayoutVars>
          <dgm:bulletEnabled val="1"/>
        </dgm:presLayoutVars>
      </dgm:prSet>
      <dgm:spPr/>
      <dgm:t>
        <a:bodyPr/>
        <a:lstStyle/>
        <a:p>
          <a:endParaRPr lang="en-US"/>
        </a:p>
      </dgm:t>
    </dgm:pt>
    <dgm:pt modelId="{36D47D0F-40E4-452A-AB22-2F6DA8010558}" type="pres">
      <dgm:prSet presAssocID="{39B01913-292D-428C-A58D-13108977CE9A}" presName="accent_2" presStyleCnt="0"/>
      <dgm:spPr/>
    </dgm:pt>
    <dgm:pt modelId="{E951BC94-7C5F-4E28-992B-42C30FC565B3}" type="pres">
      <dgm:prSet presAssocID="{39B01913-292D-428C-A58D-13108977CE9A}" presName="accentRepeatNode" presStyleLbl="solidFgAcc1" presStyleIdx="1" presStyleCnt="7"/>
      <dgm:spPr/>
    </dgm:pt>
    <dgm:pt modelId="{BB2B59F9-B1E1-4C88-9CA4-1EA81B757733}" type="pres">
      <dgm:prSet presAssocID="{40F0EB14-08B3-4B72-A6CC-101FD88D4CB4}" presName="text_3" presStyleLbl="node1" presStyleIdx="2" presStyleCnt="7">
        <dgm:presLayoutVars>
          <dgm:bulletEnabled val="1"/>
        </dgm:presLayoutVars>
      </dgm:prSet>
      <dgm:spPr/>
      <dgm:t>
        <a:bodyPr/>
        <a:lstStyle/>
        <a:p>
          <a:endParaRPr lang="en-US"/>
        </a:p>
      </dgm:t>
    </dgm:pt>
    <dgm:pt modelId="{1A37B9F3-F65F-4140-94A6-6E83CB9922C7}" type="pres">
      <dgm:prSet presAssocID="{40F0EB14-08B3-4B72-A6CC-101FD88D4CB4}" presName="accent_3" presStyleCnt="0"/>
      <dgm:spPr/>
    </dgm:pt>
    <dgm:pt modelId="{C12F962F-E5C3-4D59-9347-B553DD69B46C}" type="pres">
      <dgm:prSet presAssocID="{40F0EB14-08B3-4B72-A6CC-101FD88D4CB4}" presName="accentRepeatNode" presStyleLbl="solidFgAcc1" presStyleIdx="2" presStyleCnt="7"/>
      <dgm:spPr/>
    </dgm:pt>
    <dgm:pt modelId="{34F3CA13-D746-485C-B479-98AFE906EE2D}" type="pres">
      <dgm:prSet presAssocID="{B6C2FFF3-152B-4E8C-9085-346CA51DB84E}" presName="text_4" presStyleLbl="node1" presStyleIdx="3" presStyleCnt="7">
        <dgm:presLayoutVars>
          <dgm:bulletEnabled val="1"/>
        </dgm:presLayoutVars>
      </dgm:prSet>
      <dgm:spPr/>
      <dgm:t>
        <a:bodyPr/>
        <a:lstStyle/>
        <a:p>
          <a:endParaRPr lang="en-US"/>
        </a:p>
      </dgm:t>
    </dgm:pt>
    <dgm:pt modelId="{7EE26C8E-6B26-4CE8-BEFF-1C8A8DD5B666}" type="pres">
      <dgm:prSet presAssocID="{B6C2FFF3-152B-4E8C-9085-346CA51DB84E}" presName="accent_4" presStyleCnt="0"/>
      <dgm:spPr/>
    </dgm:pt>
    <dgm:pt modelId="{21574B3E-DAFC-4B26-90C2-E70C2886A50E}" type="pres">
      <dgm:prSet presAssocID="{B6C2FFF3-152B-4E8C-9085-346CA51DB84E}" presName="accentRepeatNode" presStyleLbl="solidFgAcc1" presStyleIdx="3" presStyleCnt="7"/>
      <dgm:spPr/>
    </dgm:pt>
    <dgm:pt modelId="{EB80368F-B90B-41F7-BA86-0D4E7FBA0DB6}" type="pres">
      <dgm:prSet presAssocID="{DD89F019-1163-4DF0-9390-EFCDBFE995F9}" presName="text_5" presStyleLbl="node1" presStyleIdx="4" presStyleCnt="7">
        <dgm:presLayoutVars>
          <dgm:bulletEnabled val="1"/>
        </dgm:presLayoutVars>
      </dgm:prSet>
      <dgm:spPr/>
      <dgm:t>
        <a:bodyPr/>
        <a:lstStyle/>
        <a:p>
          <a:endParaRPr lang="en-US"/>
        </a:p>
      </dgm:t>
    </dgm:pt>
    <dgm:pt modelId="{B052BBDA-4FBC-4449-B057-AD2FB412733C}" type="pres">
      <dgm:prSet presAssocID="{DD89F019-1163-4DF0-9390-EFCDBFE995F9}" presName="accent_5" presStyleCnt="0"/>
      <dgm:spPr/>
    </dgm:pt>
    <dgm:pt modelId="{DF8A229A-8335-414D-8684-B8ACDB812C4E}" type="pres">
      <dgm:prSet presAssocID="{DD89F019-1163-4DF0-9390-EFCDBFE995F9}" presName="accentRepeatNode" presStyleLbl="solidFgAcc1" presStyleIdx="4" presStyleCnt="7"/>
      <dgm:spPr/>
    </dgm:pt>
    <dgm:pt modelId="{09BCF4C6-1D73-45E1-8E89-2E850FF3B95D}" type="pres">
      <dgm:prSet presAssocID="{A40B11FE-4EA8-405E-B028-3FD127A9ECAD}" presName="text_6" presStyleLbl="node1" presStyleIdx="5" presStyleCnt="7">
        <dgm:presLayoutVars>
          <dgm:bulletEnabled val="1"/>
        </dgm:presLayoutVars>
      </dgm:prSet>
      <dgm:spPr/>
      <dgm:t>
        <a:bodyPr/>
        <a:lstStyle/>
        <a:p>
          <a:endParaRPr lang="en-US"/>
        </a:p>
      </dgm:t>
    </dgm:pt>
    <dgm:pt modelId="{B35F481F-933B-4BCD-B5F8-89252F147249}" type="pres">
      <dgm:prSet presAssocID="{A40B11FE-4EA8-405E-B028-3FD127A9ECAD}" presName="accent_6" presStyleCnt="0"/>
      <dgm:spPr/>
    </dgm:pt>
    <dgm:pt modelId="{0495B205-4A2A-4144-8301-0CA1F1E94A39}" type="pres">
      <dgm:prSet presAssocID="{A40B11FE-4EA8-405E-B028-3FD127A9ECAD}" presName="accentRepeatNode" presStyleLbl="solidFgAcc1" presStyleIdx="5" presStyleCnt="7"/>
      <dgm:spPr/>
    </dgm:pt>
    <dgm:pt modelId="{5F478367-4DF8-42CC-873D-84E901ACFB14}" type="pres">
      <dgm:prSet presAssocID="{A2030F91-0C3B-45DD-88AB-00B46DDE5824}" presName="text_7" presStyleLbl="node1" presStyleIdx="6" presStyleCnt="7">
        <dgm:presLayoutVars>
          <dgm:bulletEnabled val="1"/>
        </dgm:presLayoutVars>
      </dgm:prSet>
      <dgm:spPr/>
      <dgm:t>
        <a:bodyPr/>
        <a:lstStyle/>
        <a:p>
          <a:endParaRPr lang="en-US"/>
        </a:p>
      </dgm:t>
    </dgm:pt>
    <dgm:pt modelId="{61D8ED1F-EB9E-4415-908B-54DB99B44BE9}" type="pres">
      <dgm:prSet presAssocID="{A2030F91-0C3B-45DD-88AB-00B46DDE5824}" presName="accent_7" presStyleCnt="0"/>
      <dgm:spPr/>
    </dgm:pt>
    <dgm:pt modelId="{72001C25-FC7A-4A3E-B7CA-289B66C522C3}" type="pres">
      <dgm:prSet presAssocID="{A2030F91-0C3B-45DD-88AB-00B46DDE5824}" presName="accentRepeatNode" presStyleLbl="solidFgAcc1" presStyleIdx="6" presStyleCnt="7"/>
      <dgm:spPr/>
    </dgm:pt>
  </dgm:ptLst>
  <dgm:cxnLst>
    <dgm:cxn modelId="{026357F9-1C2D-4B2F-A00A-40B0682EEE15}" type="presOf" srcId="{DD89F019-1163-4DF0-9390-EFCDBFE995F9}" destId="{EB80368F-B90B-41F7-BA86-0D4E7FBA0DB6}" srcOrd="0" destOrd="0" presId="urn:microsoft.com/office/officeart/2008/layout/VerticalCurvedList"/>
    <dgm:cxn modelId="{799E41DF-9BA6-4BA6-9BEE-BD4DD158BC02}" type="presOf" srcId="{B6C2FFF3-152B-4E8C-9085-346CA51DB84E}" destId="{34F3CA13-D746-485C-B479-98AFE906EE2D}" srcOrd="0" destOrd="0" presId="urn:microsoft.com/office/officeart/2008/layout/VerticalCurvedList"/>
    <dgm:cxn modelId="{2155B776-B0E8-4391-B6F6-C75890924B31}" srcId="{BB73C45D-3956-4671-83FB-AC54F4F7F8A1}" destId="{40F0EB14-08B3-4B72-A6CC-101FD88D4CB4}" srcOrd="2" destOrd="0" parTransId="{0641FC6B-337D-4E03-A3D7-B529B4A6EA42}" sibTransId="{A51961FD-84AF-4DED-B9D6-FD014931CDA4}"/>
    <dgm:cxn modelId="{96D0FA20-8968-4D90-B184-7C1D3D157654}" type="presOf" srcId="{A2030F91-0C3B-45DD-88AB-00B46DDE5824}" destId="{5F478367-4DF8-42CC-873D-84E901ACFB14}" srcOrd="0" destOrd="0" presId="urn:microsoft.com/office/officeart/2008/layout/VerticalCurvedList"/>
    <dgm:cxn modelId="{A208CD1B-6940-45CD-A474-CDF8BDD238D2}" type="presOf" srcId="{BB73C45D-3956-4671-83FB-AC54F4F7F8A1}" destId="{DE64E047-A001-407F-82E4-67036F622F1A}" srcOrd="0" destOrd="0" presId="urn:microsoft.com/office/officeart/2008/layout/VerticalCurvedList"/>
    <dgm:cxn modelId="{011C95D5-0524-4165-8CE3-568B498CDAFC}" srcId="{BB73C45D-3956-4671-83FB-AC54F4F7F8A1}" destId="{A40B11FE-4EA8-405E-B028-3FD127A9ECAD}" srcOrd="5" destOrd="0" parTransId="{834C3DD8-62FB-4BCA-A4C3-F9830146CC65}" sibTransId="{4A91CA00-C169-49BC-A132-96FF9D762713}"/>
    <dgm:cxn modelId="{62581961-3C6B-45C9-BC75-FCCA25B3A18F}" type="presOf" srcId="{39B01913-292D-428C-A58D-13108977CE9A}" destId="{A1D92D91-9183-4C89-AA10-762DA6F553FF}" srcOrd="0" destOrd="0" presId="urn:microsoft.com/office/officeart/2008/layout/VerticalCurvedList"/>
    <dgm:cxn modelId="{00EBE8CC-8766-4BCB-9E1F-0BB1EBAC5140}" type="presOf" srcId="{16233F41-7C58-4B23-9205-ADA039E66B6D}" destId="{992BF738-41CF-4C6B-AD9E-A50F46C8BB54}" srcOrd="0" destOrd="0" presId="urn:microsoft.com/office/officeart/2008/layout/VerticalCurvedList"/>
    <dgm:cxn modelId="{06DDEFEE-8AAD-420F-8FAE-B0A3BA2D94A1}" srcId="{BB73C45D-3956-4671-83FB-AC54F4F7F8A1}" destId="{A2030F91-0C3B-45DD-88AB-00B46DDE5824}" srcOrd="6" destOrd="0" parTransId="{C21AABDA-391B-4288-81D8-CFCB2D743DDF}" sibTransId="{5FAAC963-6C97-4FCB-B969-A9D023F7B9BD}"/>
    <dgm:cxn modelId="{BC0668BD-61EA-4021-97BE-DABEF5D26930}" srcId="{BB73C45D-3956-4671-83FB-AC54F4F7F8A1}" destId="{DD89F019-1163-4DF0-9390-EFCDBFE995F9}" srcOrd="4" destOrd="0" parTransId="{F3F099FE-0DC2-45A2-8111-F8D10BBCBA42}" sibTransId="{72F51B56-23F4-4856-BCDE-3C6D6292D432}"/>
    <dgm:cxn modelId="{732239BA-0D11-49C5-B708-33F000A5ECA8}" type="presOf" srcId="{A6BA2942-95B5-4F9A-92EB-F0D331100487}" destId="{5FC9C5B7-B4E7-411F-933E-6464466E815D}" srcOrd="0" destOrd="0" presId="urn:microsoft.com/office/officeart/2008/layout/VerticalCurvedList"/>
    <dgm:cxn modelId="{83C982AC-3C7E-46C7-9A2F-95042E8B190D}" type="presOf" srcId="{40F0EB14-08B3-4B72-A6CC-101FD88D4CB4}" destId="{BB2B59F9-B1E1-4C88-9CA4-1EA81B757733}" srcOrd="0" destOrd="0" presId="urn:microsoft.com/office/officeart/2008/layout/VerticalCurvedList"/>
    <dgm:cxn modelId="{E4F82571-2F0A-4854-9B90-47CA08726230}" srcId="{BB73C45D-3956-4671-83FB-AC54F4F7F8A1}" destId="{B6C2FFF3-152B-4E8C-9085-346CA51DB84E}" srcOrd="3" destOrd="0" parTransId="{713E7EAA-19E2-4648-87C5-07CB6D454074}" sibTransId="{325B297F-2963-49FE-98A3-E3692DECD4FB}"/>
    <dgm:cxn modelId="{B00282A3-B6FC-463C-8903-63183995B25D}" srcId="{BB73C45D-3956-4671-83FB-AC54F4F7F8A1}" destId="{16233F41-7C58-4B23-9205-ADA039E66B6D}" srcOrd="0" destOrd="0" parTransId="{E226258E-B3DF-4331-8A47-2D9FAE79ED67}" sibTransId="{A6BA2942-95B5-4F9A-92EB-F0D331100487}"/>
    <dgm:cxn modelId="{EB7AC990-37CD-4F19-88AB-AC3789E401CA}" srcId="{BB73C45D-3956-4671-83FB-AC54F4F7F8A1}" destId="{39B01913-292D-428C-A58D-13108977CE9A}" srcOrd="1" destOrd="0" parTransId="{3F24ED82-E05B-47D7-9F93-74F26EF5572B}" sibTransId="{0BD3EA91-E2BA-4EC0-81D4-A5134DC7D159}"/>
    <dgm:cxn modelId="{1FE314CD-8495-46E6-9438-14994D102AA9}" type="presOf" srcId="{A40B11FE-4EA8-405E-B028-3FD127A9ECAD}" destId="{09BCF4C6-1D73-45E1-8E89-2E850FF3B95D}" srcOrd="0" destOrd="0" presId="urn:microsoft.com/office/officeart/2008/layout/VerticalCurvedList"/>
    <dgm:cxn modelId="{1707905A-F933-4000-9641-B837F1C56024}" type="presParOf" srcId="{DE64E047-A001-407F-82E4-67036F622F1A}" destId="{C2C337DA-3584-4317-9BE5-75269F433D8A}" srcOrd="0" destOrd="0" presId="urn:microsoft.com/office/officeart/2008/layout/VerticalCurvedList"/>
    <dgm:cxn modelId="{648F0C87-8374-4AD6-921E-CFE9F582590A}" type="presParOf" srcId="{C2C337DA-3584-4317-9BE5-75269F433D8A}" destId="{08E7C887-6035-421B-B0D8-80EA21A1AEFD}" srcOrd="0" destOrd="0" presId="urn:microsoft.com/office/officeart/2008/layout/VerticalCurvedList"/>
    <dgm:cxn modelId="{A768F35B-810B-43E0-840C-51AFFF6E1562}" type="presParOf" srcId="{08E7C887-6035-421B-B0D8-80EA21A1AEFD}" destId="{69AEAC1E-5AFF-46F6-8D07-120CF5B28F97}" srcOrd="0" destOrd="0" presId="urn:microsoft.com/office/officeart/2008/layout/VerticalCurvedList"/>
    <dgm:cxn modelId="{03B6599B-3046-4FA0-9F17-401805B69875}" type="presParOf" srcId="{08E7C887-6035-421B-B0D8-80EA21A1AEFD}" destId="{5FC9C5B7-B4E7-411F-933E-6464466E815D}" srcOrd="1" destOrd="0" presId="urn:microsoft.com/office/officeart/2008/layout/VerticalCurvedList"/>
    <dgm:cxn modelId="{8696C664-1FBC-4E44-AA55-3A86A3CBC687}" type="presParOf" srcId="{08E7C887-6035-421B-B0D8-80EA21A1AEFD}" destId="{0CA6AB60-1BBC-46DB-83BB-AAA88B187A56}" srcOrd="2" destOrd="0" presId="urn:microsoft.com/office/officeart/2008/layout/VerticalCurvedList"/>
    <dgm:cxn modelId="{FB9A9459-E11B-4E94-BD55-6EC8DE563A49}" type="presParOf" srcId="{08E7C887-6035-421B-B0D8-80EA21A1AEFD}" destId="{E4626BCA-D5DA-463B-811F-A6983F33C55F}" srcOrd="3" destOrd="0" presId="urn:microsoft.com/office/officeart/2008/layout/VerticalCurvedList"/>
    <dgm:cxn modelId="{029AE4D6-28FB-435A-A337-3BD041B0795D}" type="presParOf" srcId="{C2C337DA-3584-4317-9BE5-75269F433D8A}" destId="{992BF738-41CF-4C6B-AD9E-A50F46C8BB54}" srcOrd="1" destOrd="0" presId="urn:microsoft.com/office/officeart/2008/layout/VerticalCurvedList"/>
    <dgm:cxn modelId="{8D40BE14-4921-4D5B-B4F8-ED1B00E4CDD6}" type="presParOf" srcId="{C2C337DA-3584-4317-9BE5-75269F433D8A}" destId="{B200CCA7-75A8-46FF-8703-2485425B8ACB}" srcOrd="2" destOrd="0" presId="urn:microsoft.com/office/officeart/2008/layout/VerticalCurvedList"/>
    <dgm:cxn modelId="{B4B06526-A45B-45D0-B11C-F51C3DBC6AF3}" type="presParOf" srcId="{B200CCA7-75A8-46FF-8703-2485425B8ACB}" destId="{BC56EE40-9E77-4D3E-8DDC-D54F003E51C1}" srcOrd="0" destOrd="0" presId="urn:microsoft.com/office/officeart/2008/layout/VerticalCurvedList"/>
    <dgm:cxn modelId="{507CFE2E-F30C-434B-8A48-24EBCA1DB158}" type="presParOf" srcId="{C2C337DA-3584-4317-9BE5-75269F433D8A}" destId="{A1D92D91-9183-4C89-AA10-762DA6F553FF}" srcOrd="3" destOrd="0" presId="urn:microsoft.com/office/officeart/2008/layout/VerticalCurvedList"/>
    <dgm:cxn modelId="{1B1098AF-F66F-4A0D-BFF8-84DF48871B15}" type="presParOf" srcId="{C2C337DA-3584-4317-9BE5-75269F433D8A}" destId="{36D47D0F-40E4-452A-AB22-2F6DA8010558}" srcOrd="4" destOrd="0" presId="urn:microsoft.com/office/officeart/2008/layout/VerticalCurvedList"/>
    <dgm:cxn modelId="{0C52739F-84E3-4C1C-8C50-DB8CD0D532F0}" type="presParOf" srcId="{36D47D0F-40E4-452A-AB22-2F6DA8010558}" destId="{E951BC94-7C5F-4E28-992B-42C30FC565B3}" srcOrd="0" destOrd="0" presId="urn:microsoft.com/office/officeart/2008/layout/VerticalCurvedList"/>
    <dgm:cxn modelId="{A263C389-F774-479D-AD6E-A040C36BFB99}" type="presParOf" srcId="{C2C337DA-3584-4317-9BE5-75269F433D8A}" destId="{BB2B59F9-B1E1-4C88-9CA4-1EA81B757733}" srcOrd="5" destOrd="0" presId="urn:microsoft.com/office/officeart/2008/layout/VerticalCurvedList"/>
    <dgm:cxn modelId="{91996F7F-A4ED-41BF-8F8F-A1ED348FC5EC}" type="presParOf" srcId="{C2C337DA-3584-4317-9BE5-75269F433D8A}" destId="{1A37B9F3-F65F-4140-94A6-6E83CB9922C7}" srcOrd="6" destOrd="0" presId="urn:microsoft.com/office/officeart/2008/layout/VerticalCurvedList"/>
    <dgm:cxn modelId="{CB99066D-C7CC-4DB0-8D45-7277FA1D3C84}" type="presParOf" srcId="{1A37B9F3-F65F-4140-94A6-6E83CB9922C7}" destId="{C12F962F-E5C3-4D59-9347-B553DD69B46C}" srcOrd="0" destOrd="0" presId="urn:microsoft.com/office/officeart/2008/layout/VerticalCurvedList"/>
    <dgm:cxn modelId="{2DA583FF-9CD5-430E-97D3-C7075D92A68D}" type="presParOf" srcId="{C2C337DA-3584-4317-9BE5-75269F433D8A}" destId="{34F3CA13-D746-485C-B479-98AFE906EE2D}" srcOrd="7" destOrd="0" presId="urn:microsoft.com/office/officeart/2008/layout/VerticalCurvedList"/>
    <dgm:cxn modelId="{4CFAA52A-D7CA-49A8-BEB1-69F4D39F0226}" type="presParOf" srcId="{C2C337DA-3584-4317-9BE5-75269F433D8A}" destId="{7EE26C8E-6B26-4CE8-BEFF-1C8A8DD5B666}" srcOrd="8" destOrd="0" presId="urn:microsoft.com/office/officeart/2008/layout/VerticalCurvedList"/>
    <dgm:cxn modelId="{83C25804-1319-4ECE-B542-5F614CE09453}" type="presParOf" srcId="{7EE26C8E-6B26-4CE8-BEFF-1C8A8DD5B666}" destId="{21574B3E-DAFC-4B26-90C2-E70C2886A50E}" srcOrd="0" destOrd="0" presId="urn:microsoft.com/office/officeart/2008/layout/VerticalCurvedList"/>
    <dgm:cxn modelId="{B85F4227-796C-4DDB-BE0B-DA597FDA45C0}" type="presParOf" srcId="{C2C337DA-3584-4317-9BE5-75269F433D8A}" destId="{EB80368F-B90B-41F7-BA86-0D4E7FBA0DB6}" srcOrd="9" destOrd="0" presId="urn:microsoft.com/office/officeart/2008/layout/VerticalCurvedList"/>
    <dgm:cxn modelId="{E758E5DF-8D65-4D04-8E24-410BE5499E74}" type="presParOf" srcId="{C2C337DA-3584-4317-9BE5-75269F433D8A}" destId="{B052BBDA-4FBC-4449-B057-AD2FB412733C}" srcOrd="10" destOrd="0" presId="urn:microsoft.com/office/officeart/2008/layout/VerticalCurvedList"/>
    <dgm:cxn modelId="{6D17E342-34C0-4D7E-8F2E-FB3CF3E4B01D}" type="presParOf" srcId="{B052BBDA-4FBC-4449-B057-AD2FB412733C}" destId="{DF8A229A-8335-414D-8684-B8ACDB812C4E}" srcOrd="0" destOrd="0" presId="urn:microsoft.com/office/officeart/2008/layout/VerticalCurvedList"/>
    <dgm:cxn modelId="{7C8A536C-7EBA-4EED-B902-61DD1BEC4864}" type="presParOf" srcId="{C2C337DA-3584-4317-9BE5-75269F433D8A}" destId="{09BCF4C6-1D73-45E1-8E89-2E850FF3B95D}" srcOrd="11" destOrd="0" presId="urn:microsoft.com/office/officeart/2008/layout/VerticalCurvedList"/>
    <dgm:cxn modelId="{FEF46563-B390-4EA9-A862-173FF3E5FAC6}" type="presParOf" srcId="{C2C337DA-3584-4317-9BE5-75269F433D8A}" destId="{B35F481F-933B-4BCD-B5F8-89252F147249}" srcOrd="12" destOrd="0" presId="urn:microsoft.com/office/officeart/2008/layout/VerticalCurvedList"/>
    <dgm:cxn modelId="{FD73C802-B633-40BE-97BE-27DE5DB0DEA1}" type="presParOf" srcId="{B35F481F-933B-4BCD-B5F8-89252F147249}" destId="{0495B205-4A2A-4144-8301-0CA1F1E94A39}" srcOrd="0" destOrd="0" presId="urn:microsoft.com/office/officeart/2008/layout/VerticalCurvedList"/>
    <dgm:cxn modelId="{F145EBEA-B6A5-4052-AAB0-0599B331B552}" type="presParOf" srcId="{C2C337DA-3584-4317-9BE5-75269F433D8A}" destId="{5F478367-4DF8-42CC-873D-84E901ACFB14}" srcOrd="13" destOrd="0" presId="urn:microsoft.com/office/officeart/2008/layout/VerticalCurvedList"/>
    <dgm:cxn modelId="{BFFD2B56-4D4D-43A9-B503-5533751458F8}" type="presParOf" srcId="{C2C337DA-3584-4317-9BE5-75269F433D8A}" destId="{61D8ED1F-EB9E-4415-908B-54DB99B44BE9}" srcOrd="14" destOrd="0" presId="urn:microsoft.com/office/officeart/2008/layout/VerticalCurvedList"/>
    <dgm:cxn modelId="{B2715AF0-51A8-4269-8755-B15D937FB3D8}" type="presParOf" srcId="{61D8ED1F-EB9E-4415-908B-54DB99B44BE9}" destId="{72001C25-FC7A-4A3E-B7CA-289B66C522C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A68ABA1-E8D9-4F06-B8FF-C5FEA5DF2858}"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en-US"/>
        </a:p>
      </dgm:t>
    </dgm:pt>
    <dgm:pt modelId="{57E96307-339E-4BD6-849F-F2FBD6FFEEDB}">
      <dgm:prSet phldrT="[Text]" custT="1"/>
      <dgm:spPr/>
      <dgm:t>
        <a:bodyPr/>
        <a:lstStyle/>
        <a:p>
          <a:pPr algn="just" rtl="1">
            <a:lnSpc>
              <a:spcPct val="150000"/>
            </a:lnSpc>
          </a:pPr>
          <a:r>
            <a:rPr lang="ar-SA" sz="2200" b="0" dirty="0" smtClean="0">
              <a:solidFill>
                <a:schemeClr val="tx1"/>
              </a:solidFill>
              <a:ea typeface="Times New Roman" panose="02020603050405020304" pitchFamily="18" charset="0"/>
              <a:cs typeface="+mn-cs"/>
            </a:rPr>
            <a:t>الوردية الصباحية </a:t>
          </a:r>
          <a:r>
            <a:rPr lang="en-US" sz="2200" b="0" dirty="0" smtClean="0">
              <a:solidFill>
                <a:schemeClr val="tx1"/>
              </a:solidFill>
              <a:latin typeface="Simplified Arabic" panose="02020603050405020304" pitchFamily="18" charset="-78"/>
              <a:ea typeface="Times New Roman" panose="02020603050405020304" pitchFamily="18" charset="0"/>
              <a:cs typeface="+mn-cs"/>
            </a:rPr>
            <a:t>Morning shift (AM)</a:t>
          </a:r>
          <a:endParaRPr lang="en-US" sz="2200" b="0" dirty="0">
            <a:solidFill>
              <a:schemeClr val="tx1"/>
            </a:solidFill>
            <a:cs typeface="+mn-cs"/>
          </a:endParaRPr>
        </a:p>
      </dgm:t>
    </dgm:pt>
    <dgm:pt modelId="{2F968F61-CA0C-4EFB-B578-F85CE05DB2C7}" type="parTrans" cxnId="{E9934F12-8D8E-4F45-B82C-8A325BA1D096}">
      <dgm:prSet/>
      <dgm:spPr/>
      <dgm:t>
        <a:bodyPr/>
        <a:lstStyle/>
        <a:p>
          <a:pPr algn="just" rtl="1">
            <a:lnSpc>
              <a:spcPct val="150000"/>
            </a:lnSpc>
          </a:pPr>
          <a:endParaRPr lang="en-US" sz="2200" b="0">
            <a:solidFill>
              <a:schemeClr val="tx1"/>
            </a:solidFill>
            <a:cs typeface="+mn-cs"/>
          </a:endParaRPr>
        </a:p>
      </dgm:t>
    </dgm:pt>
    <dgm:pt modelId="{5D790412-858E-44D1-B129-C0E6FE32707C}" type="sibTrans" cxnId="{E9934F12-8D8E-4F45-B82C-8A325BA1D096}">
      <dgm:prSet/>
      <dgm:spPr/>
      <dgm:t>
        <a:bodyPr/>
        <a:lstStyle/>
        <a:p>
          <a:pPr algn="just" rtl="1">
            <a:lnSpc>
              <a:spcPct val="150000"/>
            </a:lnSpc>
          </a:pPr>
          <a:endParaRPr lang="en-US" sz="2200" b="0">
            <a:solidFill>
              <a:schemeClr val="tx1"/>
            </a:solidFill>
            <a:cs typeface="+mn-cs"/>
          </a:endParaRPr>
        </a:p>
      </dgm:t>
    </dgm:pt>
    <dgm:pt modelId="{9770A522-4352-44E4-870E-5D078D090286}">
      <dgm:prSet phldrT="[Text]" custT="1"/>
      <dgm:spPr/>
      <dgm:t>
        <a:bodyPr/>
        <a:lstStyle/>
        <a:p>
          <a:pPr algn="just" rtl="1">
            <a:lnSpc>
              <a:spcPct val="150000"/>
            </a:lnSpc>
          </a:pPr>
          <a:r>
            <a:rPr lang="ar-SA" sz="2200" b="0" dirty="0" smtClean="0">
              <a:solidFill>
                <a:schemeClr val="tx1"/>
              </a:solidFill>
              <a:ea typeface="Times New Roman" panose="02020603050405020304" pitchFamily="18" charset="0"/>
              <a:cs typeface="+mn-cs"/>
            </a:rPr>
            <a:t>وتبدأ من الساعة السابعة صباحاً إلى الساعة الثالثة مساءً</a:t>
          </a:r>
          <a:r>
            <a:rPr lang="ar-SY" sz="2200" b="0" dirty="0" smtClean="0">
              <a:solidFill>
                <a:schemeClr val="tx1"/>
              </a:solidFill>
              <a:ea typeface="Times New Roman" panose="02020603050405020304" pitchFamily="18" charset="0"/>
              <a:cs typeface="+mn-cs"/>
            </a:rPr>
            <a:t>.</a:t>
          </a:r>
          <a:endParaRPr lang="en-US" sz="2200" b="0" dirty="0">
            <a:solidFill>
              <a:schemeClr val="tx1"/>
            </a:solidFill>
            <a:cs typeface="+mn-cs"/>
          </a:endParaRPr>
        </a:p>
      </dgm:t>
    </dgm:pt>
    <dgm:pt modelId="{9D84365F-7FAF-40CF-A086-63E1F12B0D59}" type="parTrans" cxnId="{7E1A1D20-A6B1-4E56-8579-A46A937D304D}">
      <dgm:prSet/>
      <dgm:spPr/>
      <dgm:t>
        <a:bodyPr/>
        <a:lstStyle/>
        <a:p>
          <a:pPr algn="just" rtl="1">
            <a:lnSpc>
              <a:spcPct val="150000"/>
            </a:lnSpc>
          </a:pPr>
          <a:endParaRPr lang="en-US" sz="2200" b="0">
            <a:solidFill>
              <a:schemeClr val="tx1"/>
            </a:solidFill>
            <a:cs typeface="+mn-cs"/>
          </a:endParaRPr>
        </a:p>
      </dgm:t>
    </dgm:pt>
    <dgm:pt modelId="{0BF7AE44-9443-4A3B-8FB8-7C83133D13F2}" type="sibTrans" cxnId="{7E1A1D20-A6B1-4E56-8579-A46A937D304D}">
      <dgm:prSet/>
      <dgm:spPr/>
      <dgm:t>
        <a:bodyPr/>
        <a:lstStyle/>
        <a:p>
          <a:pPr algn="just" rtl="1">
            <a:lnSpc>
              <a:spcPct val="150000"/>
            </a:lnSpc>
          </a:pPr>
          <a:endParaRPr lang="en-US" sz="2200" b="0">
            <a:solidFill>
              <a:schemeClr val="tx1"/>
            </a:solidFill>
            <a:cs typeface="+mn-cs"/>
          </a:endParaRPr>
        </a:p>
      </dgm:t>
    </dgm:pt>
    <dgm:pt modelId="{939CF0CB-78BF-4870-BB2C-0A3C7BEE8DBA}">
      <dgm:prSet phldrT="[Text]" custT="1"/>
      <dgm:spPr/>
      <dgm:t>
        <a:bodyPr/>
        <a:lstStyle/>
        <a:p>
          <a:pPr algn="just" rtl="1">
            <a:lnSpc>
              <a:spcPct val="150000"/>
            </a:lnSpc>
          </a:pPr>
          <a:r>
            <a:rPr lang="ar-SA" sz="2200" b="0" dirty="0" smtClean="0">
              <a:solidFill>
                <a:schemeClr val="tx1"/>
              </a:solidFill>
              <a:ea typeface="Times New Roman" panose="02020603050405020304" pitchFamily="18" charset="0"/>
              <a:cs typeface="+mn-cs"/>
            </a:rPr>
            <a:t>الوردية المسائية </a:t>
          </a:r>
          <a:r>
            <a:rPr lang="en-US" sz="2200" b="0" dirty="0" smtClean="0">
              <a:solidFill>
                <a:schemeClr val="tx1"/>
              </a:solidFill>
              <a:latin typeface="Simplified Arabic" panose="02020603050405020304" pitchFamily="18" charset="-78"/>
              <a:ea typeface="Times New Roman" panose="02020603050405020304" pitchFamily="18" charset="0"/>
              <a:cs typeface="+mn-cs"/>
            </a:rPr>
            <a:t>Afternoon shift (PM)</a:t>
          </a:r>
          <a:endParaRPr lang="en-US" sz="2200" b="0" dirty="0">
            <a:solidFill>
              <a:schemeClr val="tx1"/>
            </a:solidFill>
            <a:cs typeface="+mn-cs"/>
          </a:endParaRPr>
        </a:p>
      </dgm:t>
    </dgm:pt>
    <dgm:pt modelId="{FB974235-3386-45B9-9033-D95A5FB5EA8C}" type="parTrans" cxnId="{6AD138A5-88FC-4B9C-B7CC-905890DCB111}">
      <dgm:prSet/>
      <dgm:spPr/>
      <dgm:t>
        <a:bodyPr/>
        <a:lstStyle/>
        <a:p>
          <a:pPr algn="just" rtl="1">
            <a:lnSpc>
              <a:spcPct val="150000"/>
            </a:lnSpc>
          </a:pPr>
          <a:endParaRPr lang="en-US" sz="2200" b="0">
            <a:solidFill>
              <a:schemeClr val="tx1"/>
            </a:solidFill>
            <a:cs typeface="+mn-cs"/>
          </a:endParaRPr>
        </a:p>
      </dgm:t>
    </dgm:pt>
    <dgm:pt modelId="{41481008-CCB6-4696-8C4A-517CB62230E5}" type="sibTrans" cxnId="{6AD138A5-88FC-4B9C-B7CC-905890DCB111}">
      <dgm:prSet/>
      <dgm:spPr/>
      <dgm:t>
        <a:bodyPr/>
        <a:lstStyle/>
        <a:p>
          <a:pPr algn="just" rtl="1">
            <a:lnSpc>
              <a:spcPct val="150000"/>
            </a:lnSpc>
          </a:pPr>
          <a:endParaRPr lang="en-US" sz="2200" b="0">
            <a:solidFill>
              <a:schemeClr val="tx1"/>
            </a:solidFill>
            <a:cs typeface="+mn-cs"/>
          </a:endParaRPr>
        </a:p>
      </dgm:t>
    </dgm:pt>
    <dgm:pt modelId="{41AD363A-8E2C-40B0-846C-C6FD48BF0C44}">
      <dgm:prSet phldrT="[Text]" custT="1"/>
      <dgm:spPr/>
      <dgm:t>
        <a:bodyPr/>
        <a:lstStyle/>
        <a:p>
          <a:pPr algn="just" rtl="1">
            <a:lnSpc>
              <a:spcPct val="150000"/>
            </a:lnSpc>
          </a:pPr>
          <a:r>
            <a:rPr lang="ar-SA" sz="2200" b="0" dirty="0" smtClean="0">
              <a:solidFill>
                <a:schemeClr val="tx1"/>
              </a:solidFill>
              <a:ea typeface="Times New Roman" panose="02020603050405020304" pitchFamily="18" charset="0"/>
              <a:cs typeface="+mn-cs"/>
            </a:rPr>
            <a:t>وتبدأ من الساعة الثالثة مساءً وتنتهي الساعة الحادية عشرة مساءً</a:t>
          </a:r>
          <a:r>
            <a:rPr lang="ar-SY" sz="2200" b="0" dirty="0" smtClean="0">
              <a:solidFill>
                <a:schemeClr val="tx1"/>
              </a:solidFill>
              <a:ea typeface="Times New Roman" panose="02020603050405020304" pitchFamily="18" charset="0"/>
              <a:cs typeface="+mn-cs"/>
            </a:rPr>
            <a:t>.</a:t>
          </a:r>
          <a:endParaRPr lang="en-US" sz="2200" b="0" dirty="0">
            <a:solidFill>
              <a:schemeClr val="tx1"/>
            </a:solidFill>
            <a:cs typeface="+mn-cs"/>
          </a:endParaRPr>
        </a:p>
      </dgm:t>
    </dgm:pt>
    <dgm:pt modelId="{8A2133CC-693B-4457-BB41-5EF0A78DC367}" type="parTrans" cxnId="{98F56AEA-DA10-47BF-8AD8-8FD349C04AD1}">
      <dgm:prSet/>
      <dgm:spPr/>
      <dgm:t>
        <a:bodyPr/>
        <a:lstStyle/>
        <a:p>
          <a:pPr algn="just" rtl="1">
            <a:lnSpc>
              <a:spcPct val="150000"/>
            </a:lnSpc>
          </a:pPr>
          <a:endParaRPr lang="en-US" sz="2200" b="0">
            <a:solidFill>
              <a:schemeClr val="tx1"/>
            </a:solidFill>
            <a:cs typeface="+mn-cs"/>
          </a:endParaRPr>
        </a:p>
      </dgm:t>
    </dgm:pt>
    <dgm:pt modelId="{81266B7B-4A94-4ABE-9372-C79702B0D7ED}" type="sibTrans" cxnId="{98F56AEA-DA10-47BF-8AD8-8FD349C04AD1}">
      <dgm:prSet/>
      <dgm:spPr/>
      <dgm:t>
        <a:bodyPr/>
        <a:lstStyle/>
        <a:p>
          <a:pPr algn="just" rtl="1">
            <a:lnSpc>
              <a:spcPct val="150000"/>
            </a:lnSpc>
          </a:pPr>
          <a:endParaRPr lang="en-US" sz="2200" b="0">
            <a:solidFill>
              <a:schemeClr val="tx1"/>
            </a:solidFill>
            <a:cs typeface="+mn-cs"/>
          </a:endParaRPr>
        </a:p>
      </dgm:t>
    </dgm:pt>
    <dgm:pt modelId="{FF66FC85-7F0C-45B7-B5C1-12BA6373C6F6}">
      <dgm:prSet phldrT="[Text]" custT="1"/>
      <dgm:spPr/>
      <dgm:t>
        <a:bodyPr/>
        <a:lstStyle/>
        <a:p>
          <a:pPr algn="just" rtl="1">
            <a:lnSpc>
              <a:spcPct val="150000"/>
            </a:lnSpc>
          </a:pPr>
          <a:r>
            <a:rPr lang="ar-SA" sz="2200" b="0" dirty="0" smtClean="0">
              <a:solidFill>
                <a:schemeClr val="tx1"/>
              </a:solidFill>
              <a:ea typeface="Times New Roman" panose="02020603050405020304" pitchFamily="18" charset="0"/>
              <a:cs typeface="+mn-cs"/>
            </a:rPr>
            <a:t>وتبدأ من الساعة الحادية عشرة مساءً وتنتهي الساعة السابعة صباحاً.</a:t>
          </a:r>
          <a:endParaRPr lang="en-US" sz="2200" b="0" dirty="0">
            <a:solidFill>
              <a:schemeClr val="tx1"/>
            </a:solidFill>
            <a:cs typeface="+mn-cs"/>
          </a:endParaRPr>
        </a:p>
      </dgm:t>
    </dgm:pt>
    <dgm:pt modelId="{3B89F308-AA49-4AC4-A590-877B9C8D0132}" type="parTrans" cxnId="{F4CCE040-60BE-4F6D-845F-E151BF1DB514}">
      <dgm:prSet/>
      <dgm:spPr/>
      <dgm:t>
        <a:bodyPr/>
        <a:lstStyle/>
        <a:p>
          <a:pPr algn="just" rtl="1">
            <a:lnSpc>
              <a:spcPct val="150000"/>
            </a:lnSpc>
          </a:pPr>
          <a:endParaRPr lang="en-US" sz="2200" b="0">
            <a:solidFill>
              <a:schemeClr val="tx1"/>
            </a:solidFill>
            <a:cs typeface="+mn-cs"/>
          </a:endParaRPr>
        </a:p>
      </dgm:t>
    </dgm:pt>
    <dgm:pt modelId="{131FBC05-B2AA-4C63-8B10-DAA4233618FB}" type="sibTrans" cxnId="{F4CCE040-60BE-4F6D-845F-E151BF1DB514}">
      <dgm:prSet/>
      <dgm:spPr/>
      <dgm:t>
        <a:bodyPr/>
        <a:lstStyle/>
        <a:p>
          <a:pPr algn="just" rtl="1">
            <a:lnSpc>
              <a:spcPct val="150000"/>
            </a:lnSpc>
          </a:pPr>
          <a:endParaRPr lang="en-US" sz="2200" b="0">
            <a:solidFill>
              <a:schemeClr val="tx1"/>
            </a:solidFill>
            <a:cs typeface="+mn-cs"/>
          </a:endParaRPr>
        </a:p>
      </dgm:t>
    </dgm:pt>
    <dgm:pt modelId="{F2AC6399-A504-40DC-B399-AC64E7814B5B}">
      <dgm:prSet phldrT="[Text]" custT="1"/>
      <dgm:spPr/>
      <dgm:t>
        <a:bodyPr/>
        <a:lstStyle/>
        <a:p>
          <a:pPr algn="just" rtl="1">
            <a:lnSpc>
              <a:spcPct val="150000"/>
            </a:lnSpc>
          </a:pPr>
          <a:r>
            <a:rPr lang="ar-SA" sz="2200" b="0" dirty="0" smtClean="0">
              <a:solidFill>
                <a:schemeClr val="tx1"/>
              </a:solidFill>
              <a:ea typeface="Times New Roman" panose="02020603050405020304" pitchFamily="18" charset="0"/>
              <a:cs typeface="+mn-cs"/>
            </a:rPr>
            <a:t>الوردية الليلية </a:t>
          </a:r>
          <a:r>
            <a:rPr lang="en-US" sz="2200" b="0" dirty="0" smtClean="0">
              <a:solidFill>
                <a:schemeClr val="tx1"/>
              </a:solidFill>
              <a:latin typeface="Simplified Arabic" panose="02020603050405020304" pitchFamily="18" charset="-78"/>
              <a:ea typeface="Times New Roman" panose="02020603050405020304" pitchFamily="18" charset="0"/>
              <a:cs typeface="+mn-cs"/>
            </a:rPr>
            <a:t>Night shift</a:t>
          </a:r>
          <a:endParaRPr lang="en-US" sz="2200" b="0" dirty="0">
            <a:solidFill>
              <a:schemeClr val="tx1"/>
            </a:solidFill>
            <a:cs typeface="+mn-cs"/>
          </a:endParaRPr>
        </a:p>
      </dgm:t>
    </dgm:pt>
    <dgm:pt modelId="{D372F0E9-9CEB-4EA3-8B76-C8EFB171DDFA}" type="parTrans" cxnId="{8CDF6F75-701C-4D15-815A-4930BD0A6B50}">
      <dgm:prSet/>
      <dgm:spPr/>
      <dgm:t>
        <a:bodyPr/>
        <a:lstStyle/>
        <a:p>
          <a:pPr algn="just" rtl="1">
            <a:lnSpc>
              <a:spcPct val="150000"/>
            </a:lnSpc>
          </a:pPr>
          <a:endParaRPr lang="en-US" sz="2200" b="0">
            <a:solidFill>
              <a:schemeClr val="tx1"/>
            </a:solidFill>
            <a:cs typeface="+mn-cs"/>
          </a:endParaRPr>
        </a:p>
      </dgm:t>
    </dgm:pt>
    <dgm:pt modelId="{05CFA90D-E88A-4C0A-9656-4DC1E8974203}" type="sibTrans" cxnId="{8CDF6F75-701C-4D15-815A-4930BD0A6B50}">
      <dgm:prSet/>
      <dgm:spPr/>
      <dgm:t>
        <a:bodyPr/>
        <a:lstStyle/>
        <a:p>
          <a:pPr algn="just" rtl="1">
            <a:lnSpc>
              <a:spcPct val="150000"/>
            </a:lnSpc>
          </a:pPr>
          <a:endParaRPr lang="en-US" sz="2200" b="0">
            <a:solidFill>
              <a:schemeClr val="tx1"/>
            </a:solidFill>
            <a:cs typeface="+mn-cs"/>
          </a:endParaRPr>
        </a:p>
      </dgm:t>
    </dgm:pt>
    <dgm:pt modelId="{C57522B9-EB43-4FCB-A9F2-6E6B7D34701B}" type="pres">
      <dgm:prSet presAssocID="{EA68ABA1-E8D9-4F06-B8FF-C5FEA5DF2858}" presName="linear" presStyleCnt="0">
        <dgm:presLayoutVars>
          <dgm:animLvl val="lvl"/>
          <dgm:resizeHandles val="exact"/>
        </dgm:presLayoutVars>
      </dgm:prSet>
      <dgm:spPr/>
      <dgm:t>
        <a:bodyPr/>
        <a:lstStyle/>
        <a:p>
          <a:endParaRPr lang="en-US"/>
        </a:p>
      </dgm:t>
    </dgm:pt>
    <dgm:pt modelId="{FE41D3F3-196A-4B7B-9F5F-6450D22C56FB}" type="pres">
      <dgm:prSet presAssocID="{57E96307-339E-4BD6-849F-F2FBD6FFEEDB}" presName="parentText" presStyleLbl="node1" presStyleIdx="0" presStyleCnt="3">
        <dgm:presLayoutVars>
          <dgm:chMax val="0"/>
          <dgm:bulletEnabled val="1"/>
        </dgm:presLayoutVars>
      </dgm:prSet>
      <dgm:spPr/>
      <dgm:t>
        <a:bodyPr/>
        <a:lstStyle/>
        <a:p>
          <a:endParaRPr lang="en-US"/>
        </a:p>
      </dgm:t>
    </dgm:pt>
    <dgm:pt modelId="{BF1B9CEF-EF81-499A-9C33-5B42D95A2CA8}" type="pres">
      <dgm:prSet presAssocID="{57E96307-339E-4BD6-849F-F2FBD6FFEEDB}" presName="childText" presStyleLbl="revTx" presStyleIdx="0" presStyleCnt="3">
        <dgm:presLayoutVars>
          <dgm:bulletEnabled val="1"/>
        </dgm:presLayoutVars>
      </dgm:prSet>
      <dgm:spPr/>
      <dgm:t>
        <a:bodyPr/>
        <a:lstStyle/>
        <a:p>
          <a:endParaRPr lang="en-US"/>
        </a:p>
      </dgm:t>
    </dgm:pt>
    <dgm:pt modelId="{B7C25E52-7FD8-4455-9075-861B9A0A7765}" type="pres">
      <dgm:prSet presAssocID="{939CF0CB-78BF-4870-BB2C-0A3C7BEE8DBA}" presName="parentText" presStyleLbl="node1" presStyleIdx="1" presStyleCnt="3">
        <dgm:presLayoutVars>
          <dgm:chMax val="0"/>
          <dgm:bulletEnabled val="1"/>
        </dgm:presLayoutVars>
      </dgm:prSet>
      <dgm:spPr/>
      <dgm:t>
        <a:bodyPr/>
        <a:lstStyle/>
        <a:p>
          <a:endParaRPr lang="en-US"/>
        </a:p>
      </dgm:t>
    </dgm:pt>
    <dgm:pt modelId="{232DA3D4-2564-412D-8E23-C4AD613C36DF}" type="pres">
      <dgm:prSet presAssocID="{939CF0CB-78BF-4870-BB2C-0A3C7BEE8DBA}" presName="childText" presStyleLbl="revTx" presStyleIdx="1" presStyleCnt="3">
        <dgm:presLayoutVars>
          <dgm:bulletEnabled val="1"/>
        </dgm:presLayoutVars>
      </dgm:prSet>
      <dgm:spPr/>
      <dgm:t>
        <a:bodyPr/>
        <a:lstStyle/>
        <a:p>
          <a:endParaRPr lang="en-US"/>
        </a:p>
      </dgm:t>
    </dgm:pt>
    <dgm:pt modelId="{27D88AA1-C57F-4E52-92FE-975117C7E5BF}" type="pres">
      <dgm:prSet presAssocID="{F2AC6399-A504-40DC-B399-AC64E7814B5B}" presName="parentText" presStyleLbl="node1" presStyleIdx="2" presStyleCnt="3">
        <dgm:presLayoutVars>
          <dgm:chMax val="0"/>
          <dgm:bulletEnabled val="1"/>
        </dgm:presLayoutVars>
      </dgm:prSet>
      <dgm:spPr/>
      <dgm:t>
        <a:bodyPr/>
        <a:lstStyle/>
        <a:p>
          <a:endParaRPr lang="en-US"/>
        </a:p>
      </dgm:t>
    </dgm:pt>
    <dgm:pt modelId="{E48CC1FE-BA00-4759-AD4E-087CE71A87B7}" type="pres">
      <dgm:prSet presAssocID="{F2AC6399-A504-40DC-B399-AC64E7814B5B}" presName="childText" presStyleLbl="revTx" presStyleIdx="2" presStyleCnt="3">
        <dgm:presLayoutVars>
          <dgm:bulletEnabled val="1"/>
        </dgm:presLayoutVars>
      </dgm:prSet>
      <dgm:spPr/>
      <dgm:t>
        <a:bodyPr/>
        <a:lstStyle/>
        <a:p>
          <a:endParaRPr lang="en-US"/>
        </a:p>
      </dgm:t>
    </dgm:pt>
  </dgm:ptLst>
  <dgm:cxnLst>
    <dgm:cxn modelId="{98F56AEA-DA10-47BF-8AD8-8FD349C04AD1}" srcId="{939CF0CB-78BF-4870-BB2C-0A3C7BEE8DBA}" destId="{41AD363A-8E2C-40B0-846C-C6FD48BF0C44}" srcOrd="0" destOrd="0" parTransId="{8A2133CC-693B-4457-BB41-5EF0A78DC367}" sibTransId="{81266B7B-4A94-4ABE-9372-C79702B0D7ED}"/>
    <dgm:cxn modelId="{E9934F12-8D8E-4F45-B82C-8A325BA1D096}" srcId="{EA68ABA1-E8D9-4F06-B8FF-C5FEA5DF2858}" destId="{57E96307-339E-4BD6-849F-F2FBD6FFEEDB}" srcOrd="0" destOrd="0" parTransId="{2F968F61-CA0C-4EFB-B578-F85CE05DB2C7}" sibTransId="{5D790412-858E-44D1-B129-C0E6FE32707C}"/>
    <dgm:cxn modelId="{8CDF6F75-701C-4D15-815A-4930BD0A6B50}" srcId="{EA68ABA1-E8D9-4F06-B8FF-C5FEA5DF2858}" destId="{F2AC6399-A504-40DC-B399-AC64E7814B5B}" srcOrd="2" destOrd="0" parTransId="{D372F0E9-9CEB-4EA3-8B76-C8EFB171DDFA}" sibTransId="{05CFA90D-E88A-4C0A-9656-4DC1E8974203}"/>
    <dgm:cxn modelId="{E4807FF6-0BE2-4930-B73A-A9F552034491}" type="presOf" srcId="{939CF0CB-78BF-4870-BB2C-0A3C7BEE8DBA}" destId="{B7C25E52-7FD8-4455-9075-861B9A0A7765}" srcOrd="0" destOrd="0" presId="urn:microsoft.com/office/officeart/2005/8/layout/vList2"/>
    <dgm:cxn modelId="{7E1A1D20-A6B1-4E56-8579-A46A937D304D}" srcId="{57E96307-339E-4BD6-849F-F2FBD6FFEEDB}" destId="{9770A522-4352-44E4-870E-5D078D090286}" srcOrd="0" destOrd="0" parTransId="{9D84365F-7FAF-40CF-A086-63E1F12B0D59}" sibTransId="{0BF7AE44-9443-4A3B-8FB8-7C83133D13F2}"/>
    <dgm:cxn modelId="{310BC246-8562-41F3-8742-1244A8D0494B}" type="presOf" srcId="{FF66FC85-7F0C-45B7-B5C1-12BA6373C6F6}" destId="{E48CC1FE-BA00-4759-AD4E-087CE71A87B7}" srcOrd="0" destOrd="0" presId="urn:microsoft.com/office/officeart/2005/8/layout/vList2"/>
    <dgm:cxn modelId="{F4CCE040-60BE-4F6D-845F-E151BF1DB514}" srcId="{F2AC6399-A504-40DC-B399-AC64E7814B5B}" destId="{FF66FC85-7F0C-45B7-B5C1-12BA6373C6F6}" srcOrd="0" destOrd="0" parTransId="{3B89F308-AA49-4AC4-A590-877B9C8D0132}" sibTransId="{131FBC05-B2AA-4C63-8B10-DAA4233618FB}"/>
    <dgm:cxn modelId="{F24D4017-01E5-45EA-86B3-578916841737}" type="presOf" srcId="{41AD363A-8E2C-40B0-846C-C6FD48BF0C44}" destId="{232DA3D4-2564-412D-8E23-C4AD613C36DF}" srcOrd="0" destOrd="0" presId="urn:microsoft.com/office/officeart/2005/8/layout/vList2"/>
    <dgm:cxn modelId="{B6B57BC3-63AE-43D2-9D76-AD2DAFFAEB8B}" type="presOf" srcId="{F2AC6399-A504-40DC-B399-AC64E7814B5B}" destId="{27D88AA1-C57F-4E52-92FE-975117C7E5BF}" srcOrd="0" destOrd="0" presId="urn:microsoft.com/office/officeart/2005/8/layout/vList2"/>
    <dgm:cxn modelId="{DD7015C0-AECD-4EAF-AD55-080AAA221702}" type="presOf" srcId="{EA68ABA1-E8D9-4F06-B8FF-C5FEA5DF2858}" destId="{C57522B9-EB43-4FCB-A9F2-6E6B7D34701B}" srcOrd="0" destOrd="0" presId="urn:microsoft.com/office/officeart/2005/8/layout/vList2"/>
    <dgm:cxn modelId="{40FD74F2-BB6D-4855-A770-7E27D6978452}" type="presOf" srcId="{57E96307-339E-4BD6-849F-F2FBD6FFEEDB}" destId="{FE41D3F3-196A-4B7B-9F5F-6450D22C56FB}" srcOrd="0" destOrd="0" presId="urn:microsoft.com/office/officeart/2005/8/layout/vList2"/>
    <dgm:cxn modelId="{7BE3D211-2E35-4933-9FC0-9CCC2CCF6BB3}" type="presOf" srcId="{9770A522-4352-44E4-870E-5D078D090286}" destId="{BF1B9CEF-EF81-499A-9C33-5B42D95A2CA8}" srcOrd="0" destOrd="0" presId="urn:microsoft.com/office/officeart/2005/8/layout/vList2"/>
    <dgm:cxn modelId="{6AD138A5-88FC-4B9C-B7CC-905890DCB111}" srcId="{EA68ABA1-E8D9-4F06-B8FF-C5FEA5DF2858}" destId="{939CF0CB-78BF-4870-BB2C-0A3C7BEE8DBA}" srcOrd="1" destOrd="0" parTransId="{FB974235-3386-45B9-9033-D95A5FB5EA8C}" sibTransId="{41481008-CCB6-4696-8C4A-517CB62230E5}"/>
    <dgm:cxn modelId="{BB98495F-845D-4EA6-932E-FDA3F56DAD85}" type="presParOf" srcId="{C57522B9-EB43-4FCB-A9F2-6E6B7D34701B}" destId="{FE41D3F3-196A-4B7B-9F5F-6450D22C56FB}" srcOrd="0" destOrd="0" presId="urn:microsoft.com/office/officeart/2005/8/layout/vList2"/>
    <dgm:cxn modelId="{30C572F9-169C-47C4-8DF4-0BF72819C848}" type="presParOf" srcId="{C57522B9-EB43-4FCB-A9F2-6E6B7D34701B}" destId="{BF1B9CEF-EF81-499A-9C33-5B42D95A2CA8}" srcOrd="1" destOrd="0" presId="urn:microsoft.com/office/officeart/2005/8/layout/vList2"/>
    <dgm:cxn modelId="{6D03E028-23EF-44EA-AC89-2D9FEBB73D22}" type="presParOf" srcId="{C57522B9-EB43-4FCB-A9F2-6E6B7D34701B}" destId="{B7C25E52-7FD8-4455-9075-861B9A0A7765}" srcOrd="2" destOrd="0" presId="urn:microsoft.com/office/officeart/2005/8/layout/vList2"/>
    <dgm:cxn modelId="{FE058712-6B95-4334-B256-FA295F2832D2}" type="presParOf" srcId="{C57522B9-EB43-4FCB-A9F2-6E6B7D34701B}" destId="{232DA3D4-2564-412D-8E23-C4AD613C36DF}" srcOrd="3" destOrd="0" presId="urn:microsoft.com/office/officeart/2005/8/layout/vList2"/>
    <dgm:cxn modelId="{D8305052-FE25-4FD6-B65B-6C19E7DC44D4}" type="presParOf" srcId="{C57522B9-EB43-4FCB-A9F2-6E6B7D34701B}" destId="{27D88AA1-C57F-4E52-92FE-975117C7E5BF}" srcOrd="4" destOrd="0" presId="urn:microsoft.com/office/officeart/2005/8/layout/vList2"/>
    <dgm:cxn modelId="{6909F234-AA89-4459-8E78-29285C0B7BB3}" type="presParOf" srcId="{C57522B9-EB43-4FCB-A9F2-6E6B7D34701B}" destId="{E48CC1FE-BA00-4759-AD4E-087CE71A87B7}"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8315DC1-BF50-448B-899F-BC580DB9AD77}" type="doc">
      <dgm:prSet loTypeId="urn:microsoft.com/office/officeart/2008/layout/VerticalCurvedList" loCatId="list" qsTypeId="urn:microsoft.com/office/officeart/2005/8/quickstyle/simple1" qsCatId="simple" csTypeId="urn:microsoft.com/office/officeart/2005/8/colors/accent1_5" csCatId="accent1" phldr="1"/>
      <dgm:spPr/>
      <dgm:t>
        <a:bodyPr/>
        <a:lstStyle/>
        <a:p>
          <a:endParaRPr lang="en-US"/>
        </a:p>
      </dgm:t>
    </dgm:pt>
    <dgm:pt modelId="{013A575C-BD5F-4183-AF7E-B8A4B9E3A15E}">
      <dgm:prSet phldrT="[Text]" custT="1"/>
      <dgm:spPr/>
      <dgm:t>
        <a:bodyPr/>
        <a:lstStyle/>
        <a:p>
          <a:pPr algn="just" rtl="1">
            <a:lnSpc>
              <a:spcPct val="150000"/>
            </a:lnSpc>
          </a:pPr>
          <a:r>
            <a:rPr lang="ar-SY" sz="2200" b="0" smtClean="0">
              <a:solidFill>
                <a:schemeClr val="tx1"/>
              </a:solidFill>
              <a:latin typeface="Arial" panose="020B0604020202020204" pitchFamily="34" charset="0"/>
              <a:ea typeface="Times New Roman" panose="02020603050405020304" pitchFamily="18" charset="0"/>
              <a:cs typeface="+mn-cs"/>
            </a:rPr>
            <a:t>المتطلبات القانونية.</a:t>
          </a:r>
          <a:endParaRPr lang="en-US" sz="2200" b="0">
            <a:solidFill>
              <a:schemeClr val="tx1"/>
            </a:solidFill>
            <a:cs typeface="+mn-cs"/>
          </a:endParaRPr>
        </a:p>
      </dgm:t>
    </dgm:pt>
    <dgm:pt modelId="{F4EF9B26-0AD0-404D-98E9-0C2807D4453D}" type="parTrans" cxnId="{EA2B906B-838F-47C3-AA87-5C7F1F92EC0D}">
      <dgm:prSet/>
      <dgm:spPr/>
      <dgm:t>
        <a:bodyPr/>
        <a:lstStyle/>
        <a:p>
          <a:pPr algn="just" rtl="1">
            <a:lnSpc>
              <a:spcPct val="150000"/>
            </a:lnSpc>
          </a:pPr>
          <a:endParaRPr lang="en-US" sz="2200" b="0">
            <a:solidFill>
              <a:schemeClr val="tx1"/>
            </a:solidFill>
            <a:cs typeface="+mn-cs"/>
          </a:endParaRPr>
        </a:p>
      </dgm:t>
    </dgm:pt>
    <dgm:pt modelId="{97A8C78F-FF68-4DD2-8717-03F74C61652E}" type="sibTrans" cxnId="{EA2B906B-838F-47C3-AA87-5C7F1F92EC0D}">
      <dgm:prSet/>
      <dgm:spPr/>
      <dgm:t>
        <a:bodyPr/>
        <a:lstStyle/>
        <a:p>
          <a:pPr algn="just" rtl="1">
            <a:lnSpc>
              <a:spcPct val="150000"/>
            </a:lnSpc>
          </a:pPr>
          <a:endParaRPr lang="en-US" sz="2200" b="0">
            <a:solidFill>
              <a:schemeClr val="tx1"/>
            </a:solidFill>
            <a:cs typeface="+mn-cs"/>
          </a:endParaRPr>
        </a:p>
      </dgm:t>
    </dgm:pt>
    <dgm:pt modelId="{D3F1F5B9-1CF6-4ADE-9E83-0433EC037C42}">
      <dgm:prSet custT="1"/>
      <dgm:spPr/>
      <dgm:t>
        <a:bodyPr/>
        <a:lstStyle/>
        <a:p>
          <a:pPr algn="just" rtl="1">
            <a:lnSpc>
              <a:spcPct val="150000"/>
            </a:lnSpc>
          </a:pPr>
          <a:r>
            <a:rPr lang="ar-SY" sz="2200" b="0" dirty="0" smtClean="0">
              <a:solidFill>
                <a:schemeClr val="tx1"/>
              </a:solidFill>
              <a:latin typeface="Arial" panose="020B0604020202020204" pitchFamily="34" charset="0"/>
              <a:ea typeface="Times New Roman" panose="02020603050405020304" pitchFamily="18" charset="0"/>
              <a:cs typeface="+mn-cs"/>
            </a:rPr>
            <a:t>المعلومات والبيانات.</a:t>
          </a:r>
        </a:p>
      </dgm:t>
    </dgm:pt>
    <dgm:pt modelId="{C47F043D-18E2-4577-A428-1D25A001226B}" type="parTrans" cxnId="{8CB2A56B-22A1-4DD8-A539-6A1A87F51B55}">
      <dgm:prSet/>
      <dgm:spPr/>
      <dgm:t>
        <a:bodyPr/>
        <a:lstStyle/>
        <a:p>
          <a:pPr algn="just" rtl="1">
            <a:lnSpc>
              <a:spcPct val="150000"/>
            </a:lnSpc>
          </a:pPr>
          <a:endParaRPr lang="en-US" sz="2200" b="0">
            <a:solidFill>
              <a:schemeClr val="tx1"/>
            </a:solidFill>
            <a:cs typeface="+mn-cs"/>
          </a:endParaRPr>
        </a:p>
      </dgm:t>
    </dgm:pt>
    <dgm:pt modelId="{09D83BE1-BF01-42FF-ADD7-DC817AB18125}" type="sibTrans" cxnId="{8CB2A56B-22A1-4DD8-A539-6A1A87F51B55}">
      <dgm:prSet/>
      <dgm:spPr/>
      <dgm:t>
        <a:bodyPr/>
        <a:lstStyle/>
        <a:p>
          <a:pPr algn="just" rtl="1">
            <a:lnSpc>
              <a:spcPct val="150000"/>
            </a:lnSpc>
          </a:pPr>
          <a:endParaRPr lang="en-US" sz="2200" b="0">
            <a:solidFill>
              <a:schemeClr val="tx1"/>
            </a:solidFill>
            <a:cs typeface="+mn-cs"/>
          </a:endParaRPr>
        </a:p>
      </dgm:t>
    </dgm:pt>
    <dgm:pt modelId="{1FD4889B-FEB1-4F59-BC0E-DD1FF82AA842}">
      <dgm:prSet custT="1"/>
      <dgm:spPr/>
      <dgm:t>
        <a:bodyPr/>
        <a:lstStyle/>
        <a:p>
          <a:pPr algn="just" rtl="1">
            <a:lnSpc>
              <a:spcPct val="150000"/>
            </a:lnSpc>
          </a:pPr>
          <a:r>
            <a:rPr lang="ar-SY" sz="2200" b="0" dirty="0" smtClean="0">
              <a:solidFill>
                <a:schemeClr val="tx1"/>
              </a:solidFill>
              <a:latin typeface="Arial" panose="020B0604020202020204" pitchFamily="34" charset="0"/>
              <a:ea typeface="Times New Roman" panose="02020603050405020304" pitchFamily="18" charset="0"/>
              <a:cs typeface="+mn-cs"/>
            </a:rPr>
            <a:t>اتفاقية سعر الغرفة.</a:t>
          </a:r>
        </a:p>
      </dgm:t>
    </dgm:pt>
    <dgm:pt modelId="{EEBE020B-AC1D-4176-9661-7C000F372A04}" type="parTrans" cxnId="{06B7F703-6557-47C6-BC1C-851903D6587C}">
      <dgm:prSet/>
      <dgm:spPr/>
      <dgm:t>
        <a:bodyPr/>
        <a:lstStyle/>
        <a:p>
          <a:pPr algn="just" rtl="1">
            <a:lnSpc>
              <a:spcPct val="150000"/>
            </a:lnSpc>
          </a:pPr>
          <a:endParaRPr lang="en-US" sz="2200" b="0">
            <a:solidFill>
              <a:schemeClr val="tx1"/>
            </a:solidFill>
            <a:cs typeface="+mn-cs"/>
          </a:endParaRPr>
        </a:p>
      </dgm:t>
    </dgm:pt>
    <dgm:pt modelId="{C5B2970A-55D1-4873-BA4F-C8651C69E424}" type="sibTrans" cxnId="{06B7F703-6557-47C6-BC1C-851903D6587C}">
      <dgm:prSet/>
      <dgm:spPr/>
      <dgm:t>
        <a:bodyPr/>
        <a:lstStyle/>
        <a:p>
          <a:pPr algn="just" rtl="1">
            <a:lnSpc>
              <a:spcPct val="150000"/>
            </a:lnSpc>
          </a:pPr>
          <a:endParaRPr lang="en-US" sz="2200" b="0">
            <a:solidFill>
              <a:schemeClr val="tx1"/>
            </a:solidFill>
            <a:cs typeface="+mn-cs"/>
          </a:endParaRPr>
        </a:p>
      </dgm:t>
    </dgm:pt>
    <dgm:pt modelId="{B51D2B88-AA89-4CEC-A5D8-60A5BE58D245}">
      <dgm:prSet custT="1"/>
      <dgm:spPr/>
      <dgm:t>
        <a:bodyPr/>
        <a:lstStyle/>
        <a:p>
          <a:pPr algn="just" rtl="1">
            <a:lnSpc>
              <a:spcPct val="150000"/>
            </a:lnSpc>
          </a:pPr>
          <a:r>
            <a:rPr lang="ar-SY" sz="2200" b="0" dirty="0" smtClean="0">
              <a:solidFill>
                <a:schemeClr val="tx1"/>
              </a:solidFill>
              <a:latin typeface="Arial" panose="020B0604020202020204" pitchFamily="34" charset="0"/>
              <a:ea typeface="Times New Roman" panose="02020603050405020304" pitchFamily="18" charset="0"/>
              <a:cs typeface="+mn-cs"/>
            </a:rPr>
            <a:t>التمكين.</a:t>
          </a:r>
        </a:p>
      </dgm:t>
    </dgm:pt>
    <dgm:pt modelId="{EBBDF319-494A-4FAA-9B3E-06315A23E979}" type="parTrans" cxnId="{B3B8363B-8C84-4203-8624-0EE2C596858B}">
      <dgm:prSet/>
      <dgm:spPr/>
      <dgm:t>
        <a:bodyPr/>
        <a:lstStyle/>
        <a:p>
          <a:pPr algn="just" rtl="1">
            <a:lnSpc>
              <a:spcPct val="150000"/>
            </a:lnSpc>
          </a:pPr>
          <a:endParaRPr lang="en-US" sz="2200" b="0">
            <a:solidFill>
              <a:schemeClr val="tx1"/>
            </a:solidFill>
            <a:cs typeface="+mn-cs"/>
          </a:endParaRPr>
        </a:p>
      </dgm:t>
    </dgm:pt>
    <dgm:pt modelId="{2B9DF8CB-360F-4EC2-B047-2E6136749F26}" type="sibTrans" cxnId="{B3B8363B-8C84-4203-8624-0EE2C596858B}">
      <dgm:prSet/>
      <dgm:spPr/>
      <dgm:t>
        <a:bodyPr/>
        <a:lstStyle/>
        <a:p>
          <a:pPr algn="just" rtl="1">
            <a:lnSpc>
              <a:spcPct val="150000"/>
            </a:lnSpc>
          </a:pPr>
          <a:endParaRPr lang="en-US" sz="2200" b="0">
            <a:solidFill>
              <a:schemeClr val="tx1"/>
            </a:solidFill>
            <a:cs typeface="+mn-cs"/>
          </a:endParaRPr>
        </a:p>
      </dgm:t>
    </dgm:pt>
    <dgm:pt modelId="{A145E377-66E6-4EF4-AB6D-98C997C9DBC3}">
      <dgm:prSet custT="1"/>
      <dgm:spPr/>
      <dgm:t>
        <a:bodyPr/>
        <a:lstStyle/>
        <a:p>
          <a:pPr algn="just" rtl="1">
            <a:lnSpc>
              <a:spcPct val="150000"/>
            </a:lnSpc>
          </a:pPr>
          <a:r>
            <a:rPr lang="ar-SY" sz="2200" b="0" dirty="0" smtClean="0">
              <a:solidFill>
                <a:schemeClr val="tx1"/>
              </a:solidFill>
              <a:latin typeface="Arial" panose="020B0604020202020204" pitchFamily="34" charset="0"/>
              <a:ea typeface="Times New Roman" panose="02020603050405020304" pitchFamily="18" charset="0"/>
              <a:cs typeface="+mn-cs"/>
            </a:rPr>
            <a:t>الالتزام بقواعد الفندق.</a:t>
          </a:r>
        </a:p>
      </dgm:t>
    </dgm:pt>
    <dgm:pt modelId="{7F368AEE-9257-4291-B260-CA1D294007A9}" type="parTrans" cxnId="{78FA3C0B-D979-47C8-BAE8-98BC7B940380}">
      <dgm:prSet/>
      <dgm:spPr/>
      <dgm:t>
        <a:bodyPr/>
        <a:lstStyle/>
        <a:p>
          <a:pPr algn="just" rtl="1">
            <a:lnSpc>
              <a:spcPct val="150000"/>
            </a:lnSpc>
          </a:pPr>
          <a:endParaRPr lang="en-US" sz="2200" b="0">
            <a:solidFill>
              <a:schemeClr val="tx1"/>
            </a:solidFill>
            <a:cs typeface="+mn-cs"/>
          </a:endParaRPr>
        </a:p>
      </dgm:t>
    </dgm:pt>
    <dgm:pt modelId="{8E9C1809-D14A-475E-924F-9B1CBD46B632}" type="sibTrans" cxnId="{78FA3C0B-D979-47C8-BAE8-98BC7B940380}">
      <dgm:prSet/>
      <dgm:spPr/>
      <dgm:t>
        <a:bodyPr/>
        <a:lstStyle/>
        <a:p>
          <a:pPr algn="just" rtl="1">
            <a:lnSpc>
              <a:spcPct val="150000"/>
            </a:lnSpc>
          </a:pPr>
          <a:endParaRPr lang="en-US" sz="2200" b="0">
            <a:solidFill>
              <a:schemeClr val="tx1"/>
            </a:solidFill>
            <a:cs typeface="+mn-cs"/>
          </a:endParaRPr>
        </a:p>
      </dgm:t>
    </dgm:pt>
    <dgm:pt modelId="{E289E35A-0D1F-4181-A806-ED56C2CFF5E6}">
      <dgm:prSet custT="1"/>
      <dgm:spPr/>
      <dgm:t>
        <a:bodyPr/>
        <a:lstStyle/>
        <a:p>
          <a:pPr algn="just" rtl="1">
            <a:lnSpc>
              <a:spcPct val="150000"/>
            </a:lnSpc>
          </a:pPr>
          <a:r>
            <a:rPr lang="ar-SY" sz="2200" b="0" dirty="0" smtClean="0">
              <a:solidFill>
                <a:schemeClr val="tx1"/>
              </a:solidFill>
              <a:latin typeface="Arial" panose="020B0604020202020204" pitchFamily="34" charset="0"/>
              <a:ea typeface="Times New Roman" panose="02020603050405020304" pitchFamily="18" charset="0"/>
              <a:cs typeface="+mn-cs"/>
            </a:rPr>
            <a:t>تتبع المسافرين الأجانب.</a:t>
          </a:r>
          <a:endParaRPr lang="ar-SY" sz="2200" b="0" dirty="0">
            <a:solidFill>
              <a:schemeClr val="tx1"/>
            </a:solidFill>
            <a:cs typeface="+mn-cs"/>
          </a:endParaRPr>
        </a:p>
      </dgm:t>
    </dgm:pt>
    <dgm:pt modelId="{60322F61-9E72-4C67-B61D-C41BBE3013B5}" type="parTrans" cxnId="{1336E715-CABF-4EF6-B9B3-927C5BFC38F1}">
      <dgm:prSet/>
      <dgm:spPr/>
      <dgm:t>
        <a:bodyPr/>
        <a:lstStyle/>
        <a:p>
          <a:pPr algn="just" rtl="1">
            <a:lnSpc>
              <a:spcPct val="150000"/>
            </a:lnSpc>
          </a:pPr>
          <a:endParaRPr lang="en-US" sz="2200" b="0">
            <a:solidFill>
              <a:schemeClr val="tx1"/>
            </a:solidFill>
            <a:cs typeface="+mn-cs"/>
          </a:endParaRPr>
        </a:p>
      </dgm:t>
    </dgm:pt>
    <dgm:pt modelId="{9E26EEC7-A1D2-4A67-B85C-6D072F6742F4}" type="sibTrans" cxnId="{1336E715-CABF-4EF6-B9B3-927C5BFC38F1}">
      <dgm:prSet/>
      <dgm:spPr/>
      <dgm:t>
        <a:bodyPr/>
        <a:lstStyle/>
        <a:p>
          <a:pPr algn="just" rtl="1">
            <a:lnSpc>
              <a:spcPct val="150000"/>
            </a:lnSpc>
          </a:pPr>
          <a:endParaRPr lang="en-US" sz="2200" b="0">
            <a:solidFill>
              <a:schemeClr val="tx1"/>
            </a:solidFill>
            <a:cs typeface="+mn-cs"/>
          </a:endParaRPr>
        </a:p>
      </dgm:t>
    </dgm:pt>
    <dgm:pt modelId="{5E95C413-C90F-4C05-BB90-C1FEFF7F152C}" type="pres">
      <dgm:prSet presAssocID="{B8315DC1-BF50-448B-899F-BC580DB9AD77}" presName="Name0" presStyleCnt="0">
        <dgm:presLayoutVars>
          <dgm:chMax val="7"/>
          <dgm:chPref val="7"/>
          <dgm:dir val="rev"/>
        </dgm:presLayoutVars>
      </dgm:prSet>
      <dgm:spPr/>
      <dgm:t>
        <a:bodyPr/>
        <a:lstStyle/>
        <a:p>
          <a:endParaRPr lang="en-US"/>
        </a:p>
      </dgm:t>
    </dgm:pt>
    <dgm:pt modelId="{0D88DE3B-2E9E-455E-8E7E-D318202D7FAE}" type="pres">
      <dgm:prSet presAssocID="{B8315DC1-BF50-448B-899F-BC580DB9AD77}" presName="Name1" presStyleCnt="0"/>
      <dgm:spPr/>
    </dgm:pt>
    <dgm:pt modelId="{EAE1F4DA-598B-4288-9EC1-2C4CE4AE3992}" type="pres">
      <dgm:prSet presAssocID="{B8315DC1-BF50-448B-899F-BC580DB9AD77}" presName="cycle" presStyleCnt="0"/>
      <dgm:spPr/>
    </dgm:pt>
    <dgm:pt modelId="{D138A550-4B3C-40A7-A958-C10CF7730C9D}" type="pres">
      <dgm:prSet presAssocID="{B8315DC1-BF50-448B-899F-BC580DB9AD77}" presName="srcNode" presStyleLbl="node1" presStyleIdx="0" presStyleCnt="6"/>
      <dgm:spPr/>
    </dgm:pt>
    <dgm:pt modelId="{29E8E581-E249-4D31-A224-1CB1AED9AD44}" type="pres">
      <dgm:prSet presAssocID="{B8315DC1-BF50-448B-899F-BC580DB9AD77}" presName="conn" presStyleLbl="parChTrans1D2" presStyleIdx="0" presStyleCnt="1"/>
      <dgm:spPr/>
      <dgm:t>
        <a:bodyPr/>
        <a:lstStyle/>
        <a:p>
          <a:endParaRPr lang="en-US"/>
        </a:p>
      </dgm:t>
    </dgm:pt>
    <dgm:pt modelId="{2C5907E6-1D77-469F-941A-1A20F9F55D90}" type="pres">
      <dgm:prSet presAssocID="{B8315DC1-BF50-448B-899F-BC580DB9AD77}" presName="extraNode" presStyleLbl="node1" presStyleIdx="0" presStyleCnt="6"/>
      <dgm:spPr/>
    </dgm:pt>
    <dgm:pt modelId="{711672E6-2DA1-4E2C-96E9-39D3047823F8}" type="pres">
      <dgm:prSet presAssocID="{B8315DC1-BF50-448B-899F-BC580DB9AD77}" presName="dstNode" presStyleLbl="node1" presStyleIdx="0" presStyleCnt="6"/>
      <dgm:spPr/>
    </dgm:pt>
    <dgm:pt modelId="{022F9327-6319-4450-93D2-1FF1F072895E}" type="pres">
      <dgm:prSet presAssocID="{013A575C-BD5F-4183-AF7E-B8A4B9E3A15E}" presName="text_1" presStyleLbl="node1" presStyleIdx="0" presStyleCnt="6">
        <dgm:presLayoutVars>
          <dgm:bulletEnabled val="1"/>
        </dgm:presLayoutVars>
      </dgm:prSet>
      <dgm:spPr/>
      <dgm:t>
        <a:bodyPr/>
        <a:lstStyle/>
        <a:p>
          <a:endParaRPr lang="en-US"/>
        </a:p>
      </dgm:t>
    </dgm:pt>
    <dgm:pt modelId="{1E990B40-E5E5-4E42-90A6-82A6E28020D5}" type="pres">
      <dgm:prSet presAssocID="{013A575C-BD5F-4183-AF7E-B8A4B9E3A15E}" presName="accent_1" presStyleCnt="0"/>
      <dgm:spPr/>
    </dgm:pt>
    <dgm:pt modelId="{F6BD49B3-9A0C-4F83-83DE-AADF9380525C}" type="pres">
      <dgm:prSet presAssocID="{013A575C-BD5F-4183-AF7E-B8A4B9E3A15E}" presName="accentRepeatNode" presStyleLbl="solidFgAcc1" presStyleIdx="0" presStyleCnt="6"/>
      <dgm:spPr/>
    </dgm:pt>
    <dgm:pt modelId="{C0B7F7F7-6C92-41B4-937A-86EEF6ADA9CC}" type="pres">
      <dgm:prSet presAssocID="{D3F1F5B9-1CF6-4ADE-9E83-0433EC037C42}" presName="text_2" presStyleLbl="node1" presStyleIdx="1" presStyleCnt="6">
        <dgm:presLayoutVars>
          <dgm:bulletEnabled val="1"/>
        </dgm:presLayoutVars>
      </dgm:prSet>
      <dgm:spPr/>
      <dgm:t>
        <a:bodyPr/>
        <a:lstStyle/>
        <a:p>
          <a:endParaRPr lang="en-US"/>
        </a:p>
      </dgm:t>
    </dgm:pt>
    <dgm:pt modelId="{150DD4BB-3049-4878-B695-BB1A9A004071}" type="pres">
      <dgm:prSet presAssocID="{D3F1F5B9-1CF6-4ADE-9E83-0433EC037C42}" presName="accent_2" presStyleCnt="0"/>
      <dgm:spPr/>
    </dgm:pt>
    <dgm:pt modelId="{2F0BB0C1-4054-4AE3-9CA2-25A4B1B6E4BA}" type="pres">
      <dgm:prSet presAssocID="{D3F1F5B9-1CF6-4ADE-9E83-0433EC037C42}" presName="accentRepeatNode" presStyleLbl="solidFgAcc1" presStyleIdx="1" presStyleCnt="6"/>
      <dgm:spPr/>
    </dgm:pt>
    <dgm:pt modelId="{4CCBEA0B-8D92-44E2-8EDB-C3A9FB8E0150}" type="pres">
      <dgm:prSet presAssocID="{1FD4889B-FEB1-4F59-BC0E-DD1FF82AA842}" presName="text_3" presStyleLbl="node1" presStyleIdx="2" presStyleCnt="6">
        <dgm:presLayoutVars>
          <dgm:bulletEnabled val="1"/>
        </dgm:presLayoutVars>
      </dgm:prSet>
      <dgm:spPr/>
      <dgm:t>
        <a:bodyPr/>
        <a:lstStyle/>
        <a:p>
          <a:endParaRPr lang="en-US"/>
        </a:p>
      </dgm:t>
    </dgm:pt>
    <dgm:pt modelId="{F32D49D3-C8CF-4A04-AB82-B3DC29A0ED5E}" type="pres">
      <dgm:prSet presAssocID="{1FD4889B-FEB1-4F59-BC0E-DD1FF82AA842}" presName="accent_3" presStyleCnt="0"/>
      <dgm:spPr/>
    </dgm:pt>
    <dgm:pt modelId="{73DF9ACE-3A9E-46AC-B554-C434622DDA68}" type="pres">
      <dgm:prSet presAssocID="{1FD4889B-FEB1-4F59-BC0E-DD1FF82AA842}" presName="accentRepeatNode" presStyleLbl="solidFgAcc1" presStyleIdx="2" presStyleCnt="6"/>
      <dgm:spPr/>
    </dgm:pt>
    <dgm:pt modelId="{714BD46D-8D2E-4072-820A-64BB06151C9F}" type="pres">
      <dgm:prSet presAssocID="{B51D2B88-AA89-4CEC-A5D8-60A5BE58D245}" presName="text_4" presStyleLbl="node1" presStyleIdx="3" presStyleCnt="6">
        <dgm:presLayoutVars>
          <dgm:bulletEnabled val="1"/>
        </dgm:presLayoutVars>
      </dgm:prSet>
      <dgm:spPr/>
      <dgm:t>
        <a:bodyPr/>
        <a:lstStyle/>
        <a:p>
          <a:endParaRPr lang="en-US"/>
        </a:p>
      </dgm:t>
    </dgm:pt>
    <dgm:pt modelId="{478D7C84-9F6E-41C4-B193-535F8C55551A}" type="pres">
      <dgm:prSet presAssocID="{B51D2B88-AA89-4CEC-A5D8-60A5BE58D245}" presName="accent_4" presStyleCnt="0"/>
      <dgm:spPr/>
    </dgm:pt>
    <dgm:pt modelId="{04A5FC74-85C5-4088-B151-2F90C006352E}" type="pres">
      <dgm:prSet presAssocID="{B51D2B88-AA89-4CEC-A5D8-60A5BE58D245}" presName="accentRepeatNode" presStyleLbl="solidFgAcc1" presStyleIdx="3" presStyleCnt="6"/>
      <dgm:spPr/>
    </dgm:pt>
    <dgm:pt modelId="{F3CD30B6-415E-4BE9-B36C-CE53E5094CA3}" type="pres">
      <dgm:prSet presAssocID="{A145E377-66E6-4EF4-AB6D-98C997C9DBC3}" presName="text_5" presStyleLbl="node1" presStyleIdx="4" presStyleCnt="6">
        <dgm:presLayoutVars>
          <dgm:bulletEnabled val="1"/>
        </dgm:presLayoutVars>
      </dgm:prSet>
      <dgm:spPr/>
      <dgm:t>
        <a:bodyPr/>
        <a:lstStyle/>
        <a:p>
          <a:endParaRPr lang="en-US"/>
        </a:p>
      </dgm:t>
    </dgm:pt>
    <dgm:pt modelId="{F154D3C5-8858-4DC0-B9D0-82EB5904DD63}" type="pres">
      <dgm:prSet presAssocID="{A145E377-66E6-4EF4-AB6D-98C997C9DBC3}" presName="accent_5" presStyleCnt="0"/>
      <dgm:spPr/>
    </dgm:pt>
    <dgm:pt modelId="{B76C7F2E-251B-45AF-8E24-6FD591DB337D}" type="pres">
      <dgm:prSet presAssocID="{A145E377-66E6-4EF4-AB6D-98C997C9DBC3}" presName="accentRepeatNode" presStyleLbl="solidFgAcc1" presStyleIdx="4" presStyleCnt="6"/>
      <dgm:spPr/>
    </dgm:pt>
    <dgm:pt modelId="{EE7F11A6-D775-49DA-BC6B-9505BB1CFD60}" type="pres">
      <dgm:prSet presAssocID="{E289E35A-0D1F-4181-A806-ED56C2CFF5E6}" presName="text_6" presStyleLbl="node1" presStyleIdx="5" presStyleCnt="6">
        <dgm:presLayoutVars>
          <dgm:bulletEnabled val="1"/>
        </dgm:presLayoutVars>
      </dgm:prSet>
      <dgm:spPr/>
      <dgm:t>
        <a:bodyPr/>
        <a:lstStyle/>
        <a:p>
          <a:endParaRPr lang="en-US"/>
        </a:p>
      </dgm:t>
    </dgm:pt>
    <dgm:pt modelId="{B3193C83-6253-43B8-BC72-AAF9A847AA82}" type="pres">
      <dgm:prSet presAssocID="{E289E35A-0D1F-4181-A806-ED56C2CFF5E6}" presName="accent_6" presStyleCnt="0"/>
      <dgm:spPr/>
    </dgm:pt>
    <dgm:pt modelId="{0730E5C9-FBDA-4C84-AFC0-CEE57CC4A44A}" type="pres">
      <dgm:prSet presAssocID="{E289E35A-0D1F-4181-A806-ED56C2CFF5E6}" presName="accentRepeatNode" presStyleLbl="solidFgAcc1" presStyleIdx="5" presStyleCnt="6"/>
      <dgm:spPr/>
    </dgm:pt>
  </dgm:ptLst>
  <dgm:cxnLst>
    <dgm:cxn modelId="{CD488E59-50DD-42CD-B640-6E3FD93CCE08}" type="presOf" srcId="{D3F1F5B9-1CF6-4ADE-9E83-0433EC037C42}" destId="{C0B7F7F7-6C92-41B4-937A-86EEF6ADA9CC}" srcOrd="0" destOrd="0" presId="urn:microsoft.com/office/officeart/2008/layout/VerticalCurvedList"/>
    <dgm:cxn modelId="{1336E715-CABF-4EF6-B9B3-927C5BFC38F1}" srcId="{B8315DC1-BF50-448B-899F-BC580DB9AD77}" destId="{E289E35A-0D1F-4181-A806-ED56C2CFF5E6}" srcOrd="5" destOrd="0" parTransId="{60322F61-9E72-4C67-B61D-C41BBE3013B5}" sibTransId="{9E26EEC7-A1D2-4A67-B85C-6D072F6742F4}"/>
    <dgm:cxn modelId="{EA2B906B-838F-47C3-AA87-5C7F1F92EC0D}" srcId="{B8315DC1-BF50-448B-899F-BC580DB9AD77}" destId="{013A575C-BD5F-4183-AF7E-B8A4B9E3A15E}" srcOrd="0" destOrd="0" parTransId="{F4EF9B26-0AD0-404D-98E9-0C2807D4453D}" sibTransId="{97A8C78F-FF68-4DD2-8717-03F74C61652E}"/>
    <dgm:cxn modelId="{8CB2A56B-22A1-4DD8-A539-6A1A87F51B55}" srcId="{B8315DC1-BF50-448B-899F-BC580DB9AD77}" destId="{D3F1F5B9-1CF6-4ADE-9E83-0433EC037C42}" srcOrd="1" destOrd="0" parTransId="{C47F043D-18E2-4577-A428-1D25A001226B}" sibTransId="{09D83BE1-BF01-42FF-ADD7-DC817AB18125}"/>
    <dgm:cxn modelId="{78FA3C0B-D979-47C8-BAE8-98BC7B940380}" srcId="{B8315DC1-BF50-448B-899F-BC580DB9AD77}" destId="{A145E377-66E6-4EF4-AB6D-98C997C9DBC3}" srcOrd="4" destOrd="0" parTransId="{7F368AEE-9257-4291-B260-CA1D294007A9}" sibTransId="{8E9C1809-D14A-475E-924F-9B1CBD46B632}"/>
    <dgm:cxn modelId="{D2D2982C-6A14-4086-BEBF-A6A733E06A0E}" type="presOf" srcId="{1FD4889B-FEB1-4F59-BC0E-DD1FF82AA842}" destId="{4CCBEA0B-8D92-44E2-8EDB-C3A9FB8E0150}" srcOrd="0" destOrd="0" presId="urn:microsoft.com/office/officeart/2008/layout/VerticalCurvedList"/>
    <dgm:cxn modelId="{23B5D785-2BC6-49FD-8C38-73AC52195C8D}" type="presOf" srcId="{A145E377-66E6-4EF4-AB6D-98C997C9DBC3}" destId="{F3CD30B6-415E-4BE9-B36C-CE53E5094CA3}" srcOrd="0" destOrd="0" presId="urn:microsoft.com/office/officeart/2008/layout/VerticalCurvedList"/>
    <dgm:cxn modelId="{06B7F703-6557-47C6-BC1C-851903D6587C}" srcId="{B8315DC1-BF50-448B-899F-BC580DB9AD77}" destId="{1FD4889B-FEB1-4F59-BC0E-DD1FF82AA842}" srcOrd="2" destOrd="0" parTransId="{EEBE020B-AC1D-4176-9661-7C000F372A04}" sibTransId="{C5B2970A-55D1-4873-BA4F-C8651C69E424}"/>
    <dgm:cxn modelId="{68D8760A-CBCC-4CCA-AD67-BC02572FA0CC}" type="presOf" srcId="{013A575C-BD5F-4183-AF7E-B8A4B9E3A15E}" destId="{022F9327-6319-4450-93D2-1FF1F072895E}" srcOrd="0" destOrd="0" presId="urn:microsoft.com/office/officeart/2008/layout/VerticalCurvedList"/>
    <dgm:cxn modelId="{E26D7EB8-3165-4774-85D1-5BCB43FA7681}" type="presOf" srcId="{97A8C78F-FF68-4DD2-8717-03F74C61652E}" destId="{29E8E581-E249-4D31-A224-1CB1AED9AD44}" srcOrd="0" destOrd="0" presId="urn:microsoft.com/office/officeart/2008/layout/VerticalCurvedList"/>
    <dgm:cxn modelId="{B5B6F06A-6FFB-46D7-8A91-5DA4F40DC928}" type="presOf" srcId="{B51D2B88-AA89-4CEC-A5D8-60A5BE58D245}" destId="{714BD46D-8D2E-4072-820A-64BB06151C9F}" srcOrd="0" destOrd="0" presId="urn:microsoft.com/office/officeart/2008/layout/VerticalCurvedList"/>
    <dgm:cxn modelId="{63BA3BC3-FAA0-4A68-B2CD-C333888FB1CC}" type="presOf" srcId="{E289E35A-0D1F-4181-A806-ED56C2CFF5E6}" destId="{EE7F11A6-D775-49DA-BC6B-9505BB1CFD60}" srcOrd="0" destOrd="0" presId="urn:microsoft.com/office/officeart/2008/layout/VerticalCurvedList"/>
    <dgm:cxn modelId="{CA4D2AD9-F398-4A39-B487-ADC2CD112830}" type="presOf" srcId="{B8315DC1-BF50-448B-899F-BC580DB9AD77}" destId="{5E95C413-C90F-4C05-BB90-C1FEFF7F152C}" srcOrd="0" destOrd="0" presId="urn:microsoft.com/office/officeart/2008/layout/VerticalCurvedList"/>
    <dgm:cxn modelId="{B3B8363B-8C84-4203-8624-0EE2C596858B}" srcId="{B8315DC1-BF50-448B-899F-BC580DB9AD77}" destId="{B51D2B88-AA89-4CEC-A5D8-60A5BE58D245}" srcOrd="3" destOrd="0" parTransId="{EBBDF319-494A-4FAA-9B3E-06315A23E979}" sibTransId="{2B9DF8CB-360F-4EC2-B047-2E6136749F26}"/>
    <dgm:cxn modelId="{DA8AC45B-FD19-425B-BEAB-B59AF044FBCD}" type="presParOf" srcId="{5E95C413-C90F-4C05-BB90-C1FEFF7F152C}" destId="{0D88DE3B-2E9E-455E-8E7E-D318202D7FAE}" srcOrd="0" destOrd="0" presId="urn:microsoft.com/office/officeart/2008/layout/VerticalCurvedList"/>
    <dgm:cxn modelId="{17031FB9-4A17-482C-8D92-9BC09406C0EB}" type="presParOf" srcId="{0D88DE3B-2E9E-455E-8E7E-D318202D7FAE}" destId="{EAE1F4DA-598B-4288-9EC1-2C4CE4AE3992}" srcOrd="0" destOrd="0" presId="urn:microsoft.com/office/officeart/2008/layout/VerticalCurvedList"/>
    <dgm:cxn modelId="{B5BFCB0E-9010-4665-95C8-7F90C589FE40}" type="presParOf" srcId="{EAE1F4DA-598B-4288-9EC1-2C4CE4AE3992}" destId="{D138A550-4B3C-40A7-A958-C10CF7730C9D}" srcOrd="0" destOrd="0" presId="urn:microsoft.com/office/officeart/2008/layout/VerticalCurvedList"/>
    <dgm:cxn modelId="{A044C0D7-8627-463B-ACE9-D6A424921502}" type="presParOf" srcId="{EAE1F4DA-598B-4288-9EC1-2C4CE4AE3992}" destId="{29E8E581-E249-4D31-A224-1CB1AED9AD44}" srcOrd="1" destOrd="0" presId="urn:microsoft.com/office/officeart/2008/layout/VerticalCurvedList"/>
    <dgm:cxn modelId="{9E67B9C8-5321-4ED4-8861-3726B6553D22}" type="presParOf" srcId="{EAE1F4DA-598B-4288-9EC1-2C4CE4AE3992}" destId="{2C5907E6-1D77-469F-941A-1A20F9F55D90}" srcOrd="2" destOrd="0" presId="urn:microsoft.com/office/officeart/2008/layout/VerticalCurvedList"/>
    <dgm:cxn modelId="{553D7CBF-F1B1-491F-855B-06875E5FB40D}" type="presParOf" srcId="{EAE1F4DA-598B-4288-9EC1-2C4CE4AE3992}" destId="{711672E6-2DA1-4E2C-96E9-39D3047823F8}" srcOrd="3" destOrd="0" presId="urn:microsoft.com/office/officeart/2008/layout/VerticalCurvedList"/>
    <dgm:cxn modelId="{CA3D407D-B4F1-43EE-B7E7-CA0F4EAFBBCE}" type="presParOf" srcId="{0D88DE3B-2E9E-455E-8E7E-D318202D7FAE}" destId="{022F9327-6319-4450-93D2-1FF1F072895E}" srcOrd="1" destOrd="0" presId="urn:microsoft.com/office/officeart/2008/layout/VerticalCurvedList"/>
    <dgm:cxn modelId="{7D629CF7-C4AD-406A-B732-40CCB331ABF1}" type="presParOf" srcId="{0D88DE3B-2E9E-455E-8E7E-D318202D7FAE}" destId="{1E990B40-E5E5-4E42-90A6-82A6E28020D5}" srcOrd="2" destOrd="0" presId="urn:microsoft.com/office/officeart/2008/layout/VerticalCurvedList"/>
    <dgm:cxn modelId="{B4FA5664-2617-4395-8BEE-7A504D0BA71B}" type="presParOf" srcId="{1E990B40-E5E5-4E42-90A6-82A6E28020D5}" destId="{F6BD49B3-9A0C-4F83-83DE-AADF9380525C}" srcOrd="0" destOrd="0" presId="urn:microsoft.com/office/officeart/2008/layout/VerticalCurvedList"/>
    <dgm:cxn modelId="{73C66A90-9A76-4DB5-9401-169D5A8990FF}" type="presParOf" srcId="{0D88DE3B-2E9E-455E-8E7E-D318202D7FAE}" destId="{C0B7F7F7-6C92-41B4-937A-86EEF6ADA9CC}" srcOrd="3" destOrd="0" presId="urn:microsoft.com/office/officeart/2008/layout/VerticalCurvedList"/>
    <dgm:cxn modelId="{3E866638-CBF1-48EB-A2B9-290BC24B7DB5}" type="presParOf" srcId="{0D88DE3B-2E9E-455E-8E7E-D318202D7FAE}" destId="{150DD4BB-3049-4878-B695-BB1A9A004071}" srcOrd="4" destOrd="0" presId="urn:microsoft.com/office/officeart/2008/layout/VerticalCurvedList"/>
    <dgm:cxn modelId="{075A1E7B-2D2E-48E7-978C-C060FFE05F29}" type="presParOf" srcId="{150DD4BB-3049-4878-B695-BB1A9A004071}" destId="{2F0BB0C1-4054-4AE3-9CA2-25A4B1B6E4BA}" srcOrd="0" destOrd="0" presId="urn:microsoft.com/office/officeart/2008/layout/VerticalCurvedList"/>
    <dgm:cxn modelId="{160F6DAA-DA0B-4B50-9C2E-206EB1B2A6F4}" type="presParOf" srcId="{0D88DE3B-2E9E-455E-8E7E-D318202D7FAE}" destId="{4CCBEA0B-8D92-44E2-8EDB-C3A9FB8E0150}" srcOrd="5" destOrd="0" presId="urn:microsoft.com/office/officeart/2008/layout/VerticalCurvedList"/>
    <dgm:cxn modelId="{10381137-F4AC-4530-926F-063BFD0473A4}" type="presParOf" srcId="{0D88DE3B-2E9E-455E-8E7E-D318202D7FAE}" destId="{F32D49D3-C8CF-4A04-AB82-B3DC29A0ED5E}" srcOrd="6" destOrd="0" presId="urn:microsoft.com/office/officeart/2008/layout/VerticalCurvedList"/>
    <dgm:cxn modelId="{2C2066B2-C758-4AA5-A5EF-F9FEC345F809}" type="presParOf" srcId="{F32D49D3-C8CF-4A04-AB82-B3DC29A0ED5E}" destId="{73DF9ACE-3A9E-46AC-B554-C434622DDA68}" srcOrd="0" destOrd="0" presId="urn:microsoft.com/office/officeart/2008/layout/VerticalCurvedList"/>
    <dgm:cxn modelId="{D4D30008-5D3C-4045-8607-38104685F268}" type="presParOf" srcId="{0D88DE3B-2E9E-455E-8E7E-D318202D7FAE}" destId="{714BD46D-8D2E-4072-820A-64BB06151C9F}" srcOrd="7" destOrd="0" presId="urn:microsoft.com/office/officeart/2008/layout/VerticalCurvedList"/>
    <dgm:cxn modelId="{F29C712A-452C-468F-960D-FF49947579CC}" type="presParOf" srcId="{0D88DE3B-2E9E-455E-8E7E-D318202D7FAE}" destId="{478D7C84-9F6E-41C4-B193-535F8C55551A}" srcOrd="8" destOrd="0" presId="urn:microsoft.com/office/officeart/2008/layout/VerticalCurvedList"/>
    <dgm:cxn modelId="{7CE8A8D0-41D3-4B77-8040-69CA489F6204}" type="presParOf" srcId="{478D7C84-9F6E-41C4-B193-535F8C55551A}" destId="{04A5FC74-85C5-4088-B151-2F90C006352E}" srcOrd="0" destOrd="0" presId="urn:microsoft.com/office/officeart/2008/layout/VerticalCurvedList"/>
    <dgm:cxn modelId="{2BEEEA8A-8486-434A-9AFD-4342F6D4599F}" type="presParOf" srcId="{0D88DE3B-2E9E-455E-8E7E-D318202D7FAE}" destId="{F3CD30B6-415E-4BE9-B36C-CE53E5094CA3}" srcOrd="9" destOrd="0" presId="urn:microsoft.com/office/officeart/2008/layout/VerticalCurvedList"/>
    <dgm:cxn modelId="{1C96F847-A576-46A5-BEC8-4C5F6918FAC3}" type="presParOf" srcId="{0D88DE3B-2E9E-455E-8E7E-D318202D7FAE}" destId="{F154D3C5-8858-4DC0-B9D0-82EB5904DD63}" srcOrd="10" destOrd="0" presId="urn:microsoft.com/office/officeart/2008/layout/VerticalCurvedList"/>
    <dgm:cxn modelId="{8108B174-98DF-4BD5-9EB7-3AF530BD4072}" type="presParOf" srcId="{F154D3C5-8858-4DC0-B9D0-82EB5904DD63}" destId="{B76C7F2E-251B-45AF-8E24-6FD591DB337D}" srcOrd="0" destOrd="0" presId="urn:microsoft.com/office/officeart/2008/layout/VerticalCurvedList"/>
    <dgm:cxn modelId="{F7A720F2-830D-4274-A5F7-61155610E305}" type="presParOf" srcId="{0D88DE3B-2E9E-455E-8E7E-D318202D7FAE}" destId="{EE7F11A6-D775-49DA-BC6B-9505BB1CFD60}" srcOrd="11" destOrd="0" presId="urn:microsoft.com/office/officeart/2008/layout/VerticalCurvedList"/>
    <dgm:cxn modelId="{35037423-C471-4DE5-BAAA-0A9A3B9E44F4}" type="presParOf" srcId="{0D88DE3B-2E9E-455E-8E7E-D318202D7FAE}" destId="{B3193C83-6253-43B8-BC72-AAF9A847AA82}" srcOrd="12" destOrd="0" presId="urn:microsoft.com/office/officeart/2008/layout/VerticalCurvedList"/>
    <dgm:cxn modelId="{8E1AB8C3-6F17-4D36-9C36-CB47C39AA862}" type="presParOf" srcId="{B3193C83-6253-43B8-BC72-AAF9A847AA82}" destId="{0730E5C9-FBDA-4C84-AFC0-CEE57CC4A44A}"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FA43419-3413-45AC-90E9-0A80F931A64A}"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en-US"/>
        </a:p>
      </dgm:t>
    </dgm:pt>
    <dgm:pt modelId="{C9715FBD-4D2F-44EC-904A-AECECA6A4CFC}">
      <dgm:prSet phldrT="[Text]" custT="1"/>
      <dgm:spPr/>
      <dgm:t>
        <a:bodyPr/>
        <a:lstStyle/>
        <a:p>
          <a:pPr algn="just" rtl="1">
            <a:lnSpc>
              <a:spcPct val="150000"/>
            </a:lnSpc>
          </a:pPr>
          <a:r>
            <a:rPr lang="ar-SY" sz="2200" smtClean="0">
              <a:solidFill>
                <a:schemeClr val="tx1"/>
              </a:solidFill>
              <a:latin typeface="Arial" panose="020B0604020202020204" pitchFamily="34" charset="0"/>
              <a:cs typeface="+mn-cs"/>
            </a:rPr>
            <a:t>تحديد حالة حجز الضيف.</a:t>
          </a:r>
          <a:endParaRPr lang="en-US" sz="2200">
            <a:solidFill>
              <a:schemeClr val="tx1"/>
            </a:solidFill>
            <a:cs typeface="+mn-cs"/>
          </a:endParaRPr>
        </a:p>
      </dgm:t>
    </dgm:pt>
    <dgm:pt modelId="{4D2C937F-DE97-4E94-8772-72F0DCFA3DB2}" type="parTrans" cxnId="{C448D8E0-F735-40A5-9445-D730E0BDF84A}">
      <dgm:prSet/>
      <dgm:spPr/>
      <dgm:t>
        <a:bodyPr/>
        <a:lstStyle/>
        <a:p>
          <a:pPr algn="just" rtl="1">
            <a:lnSpc>
              <a:spcPct val="150000"/>
            </a:lnSpc>
          </a:pPr>
          <a:endParaRPr lang="en-US" sz="2200">
            <a:solidFill>
              <a:schemeClr val="tx1"/>
            </a:solidFill>
            <a:cs typeface="+mn-cs"/>
          </a:endParaRPr>
        </a:p>
      </dgm:t>
    </dgm:pt>
    <dgm:pt modelId="{2DF69162-0ABE-4125-BC5D-B9BE9EA8E1EC}" type="sibTrans" cxnId="{C448D8E0-F735-40A5-9445-D730E0BDF84A}">
      <dgm:prSet/>
      <dgm:spPr/>
      <dgm:t>
        <a:bodyPr/>
        <a:lstStyle/>
        <a:p>
          <a:pPr algn="just" rtl="1">
            <a:lnSpc>
              <a:spcPct val="150000"/>
            </a:lnSpc>
          </a:pPr>
          <a:endParaRPr lang="en-US" sz="2200">
            <a:solidFill>
              <a:schemeClr val="tx1"/>
            </a:solidFill>
            <a:cs typeface="+mn-cs"/>
          </a:endParaRPr>
        </a:p>
      </dgm:t>
    </dgm:pt>
    <dgm:pt modelId="{C71C3933-5C4D-4A5D-8B24-50288743B3AD}">
      <dgm:prSet custT="1"/>
      <dgm:spPr/>
      <dgm:t>
        <a:bodyPr/>
        <a:lstStyle/>
        <a:p>
          <a:pPr algn="just" rtl="1">
            <a:lnSpc>
              <a:spcPct val="150000"/>
            </a:lnSpc>
          </a:pPr>
          <a:r>
            <a:rPr lang="ar-SY" sz="2200" smtClean="0">
              <a:solidFill>
                <a:schemeClr val="tx1"/>
              </a:solidFill>
              <a:latin typeface="Arial" panose="020B0604020202020204" pitchFamily="34" charset="0"/>
              <a:cs typeface="+mn-cs"/>
            </a:rPr>
            <a:t>الحصول على سجلات التسجيل التي مُلئت من قبل الضيف أو التحقق من </a:t>
          </a:r>
          <a:r>
            <a:rPr lang="en-US" sz="2200" smtClean="0">
              <a:solidFill>
                <a:schemeClr val="tx1"/>
              </a:solidFill>
              <a:latin typeface="Arial" panose="020B0604020202020204" pitchFamily="34" charset="0"/>
              <a:cs typeface="+mn-cs"/>
            </a:rPr>
            <a:t>GRC</a:t>
          </a:r>
          <a:r>
            <a:rPr lang="ar-SY" sz="2200" smtClean="0">
              <a:solidFill>
                <a:schemeClr val="tx1"/>
              </a:solidFill>
              <a:latin typeface="Arial" panose="020B0604020202020204" pitchFamily="34" charset="0"/>
              <a:cs typeface="+mn-cs"/>
            </a:rPr>
            <a:t> المعبأة مسبقاً مع توقيع الضيف لإضفاء الشرعية على السجل.</a:t>
          </a:r>
          <a:endParaRPr lang="en-US" sz="2200" dirty="0">
            <a:solidFill>
              <a:schemeClr val="tx1"/>
            </a:solidFill>
            <a:cs typeface="+mn-cs"/>
          </a:endParaRPr>
        </a:p>
      </dgm:t>
    </dgm:pt>
    <dgm:pt modelId="{2DFB82F4-0171-4DB8-B845-DB94CB99F150}" type="parTrans" cxnId="{F8A8373B-C21D-42EA-90F3-B86503F1C8FB}">
      <dgm:prSet/>
      <dgm:spPr/>
      <dgm:t>
        <a:bodyPr/>
        <a:lstStyle/>
        <a:p>
          <a:pPr algn="just" rtl="1">
            <a:lnSpc>
              <a:spcPct val="150000"/>
            </a:lnSpc>
          </a:pPr>
          <a:endParaRPr lang="en-US" sz="2200">
            <a:solidFill>
              <a:schemeClr val="tx1"/>
            </a:solidFill>
            <a:cs typeface="+mn-cs"/>
          </a:endParaRPr>
        </a:p>
      </dgm:t>
    </dgm:pt>
    <dgm:pt modelId="{C7FB0484-4D9F-49DF-B25F-B426200BBEFC}" type="sibTrans" cxnId="{F8A8373B-C21D-42EA-90F3-B86503F1C8FB}">
      <dgm:prSet/>
      <dgm:spPr/>
      <dgm:t>
        <a:bodyPr/>
        <a:lstStyle/>
        <a:p>
          <a:pPr algn="just" rtl="1">
            <a:lnSpc>
              <a:spcPct val="150000"/>
            </a:lnSpc>
          </a:pPr>
          <a:endParaRPr lang="en-US" sz="2200">
            <a:solidFill>
              <a:schemeClr val="tx1"/>
            </a:solidFill>
            <a:cs typeface="+mn-cs"/>
          </a:endParaRPr>
        </a:p>
      </dgm:t>
    </dgm:pt>
    <dgm:pt modelId="{CAACDAD3-A4B2-4A12-B899-140C09CA4DA2}">
      <dgm:prSet custT="1"/>
      <dgm:spPr/>
      <dgm:t>
        <a:bodyPr/>
        <a:lstStyle/>
        <a:p>
          <a:pPr algn="just" rtl="1">
            <a:lnSpc>
              <a:spcPct val="150000"/>
            </a:lnSpc>
          </a:pPr>
          <a:r>
            <a:rPr lang="ar-SY" sz="2200" smtClean="0">
              <a:solidFill>
                <a:schemeClr val="tx1"/>
              </a:solidFill>
              <a:latin typeface="Arial" panose="020B0604020202020204" pitchFamily="34" charset="0"/>
              <a:cs typeface="+mn-cs"/>
            </a:rPr>
            <a:t>يتم تخصيص الغرفة بحسب التوافر وتفضيل النزيل جنباً إلى جنب مع السعر المتفق عليه بعد خصم الحسميات إن وجدت.</a:t>
          </a:r>
          <a:endParaRPr lang="en-US" sz="2200" dirty="0">
            <a:solidFill>
              <a:schemeClr val="tx1"/>
            </a:solidFill>
            <a:cs typeface="+mn-cs"/>
          </a:endParaRPr>
        </a:p>
      </dgm:t>
    </dgm:pt>
    <dgm:pt modelId="{7B1B2E0A-3657-4057-950E-F055188B0772}" type="parTrans" cxnId="{D526FAE5-3C48-4B0D-8D3B-3874CBB35DBC}">
      <dgm:prSet/>
      <dgm:spPr/>
      <dgm:t>
        <a:bodyPr/>
        <a:lstStyle/>
        <a:p>
          <a:pPr algn="just" rtl="1">
            <a:lnSpc>
              <a:spcPct val="150000"/>
            </a:lnSpc>
          </a:pPr>
          <a:endParaRPr lang="en-US" sz="2200">
            <a:solidFill>
              <a:schemeClr val="tx1"/>
            </a:solidFill>
            <a:cs typeface="+mn-cs"/>
          </a:endParaRPr>
        </a:p>
      </dgm:t>
    </dgm:pt>
    <dgm:pt modelId="{5CBC557F-EA4E-4119-8C0E-A8243221882F}" type="sibTrans" cxnId="{D526FAE5-3C48-4B0D-8D3B-3874CBB35DBC}">
      <dgm:prSet/>
      <dgm:spPr/>
      <dgm:t>
        <a:bodyPr/>
        <a:lstStyle/>
        <a:p>
          <a:pPr algn="just" rtl="1">
            <a:lnSpc>
              <a:spcPct val="150000"/>
            </a:lnSpc>
          </a:pPr>
          <a:endParaRPr lang="en-US" sz="2200">
            <a:solidFill>
              <a:schemeClr val="tx1"/>
            </a:solidFill>
            <a:cs typeface="+mn-cs"/>
          </a:endParaRPr>
        </a:p>
      </dgm:t>
    </dgm:pt>
    <dgm:pt modelId="{500E98EC-CF99-41DE-B90F-48C2D47E9FC6}">
      <dgm:prSet custT="1"/>
      <dgm:spPr/>
      <dgm:t>
        <a:bodyPr/>
        <a:lstStyle/>
        <a:p>
          <a:pPr algn="just" rtl="1">
            <a:lnSpc>
              <a:spcPct val="150000"/>
            </a:lnSpc>
          </a:pPr>
          <a:r>
            <a:rPr lang="ar-SY" sz="2200" smtClean="0">
              <a:solidFill>
                <a:schemeClr val="tx1"/>
              </a:solidFill>
              <a:latin typeface="Arial" panose="020B0604020202020204" pitchFamily="34" charset="0"/>
              <a:cs typeface="+mn-cs"/>
            </a:rPr>
            <a:t>الإشارة إلى طريقة الدفع لتسوية الفواتير، أي قسيمة الدفع النقدي / بطاقة الائتمان / وكيل السفر، إلخ.</a:t>
          </a:r>
          <a:endParaRPr lang="en-US" sz="2200" dirty="0">
            <a:solidFill>
              <a:schemeClr val="tx1"/>
            </a:solidFill>
            <a:cs typeface="+mn-cs"/>
          </a:endParaRPr>
        </a:p>
      </dgm:t>
    </dgm:pt>
    <dgm:pt modelId="{A71DDFBA-D46F-40CF-9E4A-AED83F469016}" type="parTrans" cxnId="{4FDAB093-41BF-4D67-A969-DFA5C59372CA}">
      <dgm:prSet/>
      <dgm:spPr/>
      <dgm:t>
        <a:bodyPr/>
        <a:lstStyle/>
        <a:p>
          <a:pPr algn="just" rtl="1">
            <a:lnSpc>
              <a:spcPct val="150000"/>
            </a:lnSpc>
          </a:pPr>
          <a:endParaRPr lang="en-US" sz="2200">
            <a:solidFill>
              <a:schemeClr val="tx1"/>
            </a:solidFill>
            <a:cs typeface="+mn-cs"/>
          </a:endParaRPr>
        </a:p>
      </dgm:t>
    </dgm:pt>
    <dgm:pt modelId="{91F9BAF9-2690-40E4-93A1-2DC7E2D3B528}" type="sibTrans" cxnId="{4FDAB093-41BF-4D67-A969-DFA5C59372CA}">
      <dgm:prSet/>
      <dgm:spPr/>
      <dgm:t>
        <a:bodyPr/>
        <a:lstStyle/>
        <a:p>
          <a:pPr algn="just" rtl="1">
            <a:lnSpc>
              <a:spcPct val="150000"/>
            </a:lnSpc>
          </a:pPr>
          <a:endParaRPr lang="en-US" sz="2200">
            <a:solidFill>
              <a:schemeClr val="tx1"/>
            </a:solidFill>
            <a:cs typeface="+mn-cs"/>
          </a:endParaRPr>
        </a:p>
      </dgm:t>
    </dgm:pt>
    <dgm:pt modelId="{D936398E-6D02-49A9-BCC8-FA32C24CB46A}">
      <dgm:prSet custT="1"/>
      <dgm:spPr/>
      <dgm:t>
        <a:bodyPr/>
        <a:lstStyle/>
        <a:p>
          <a:pPr algn="just" rtl="1">
            <a:lnSpc>
              <a:spcPct val="150000"/>
            </a:lnSpc>
          </a:pPr>
          <a:r>
            <a:rPr lang="ar-SY" sz="2200" smtClean="0">
              <a:solidFill>
                <a:schemeClr val="tx1"/>
              </a:solidFill>
              <a:latin typeface="Arial" panose="020B0604020202020204" pitchFamily="34" charset="0"/>
              <a:cs typeface="+mn-cs"/>
            </a:rPr>
            <a:t>إكمال عملية تسجيل الوصول وإصدار مفتاح الغرفة.</a:t>
          </a:r>
          <a:endParaRPr lang="en-US" sz="2200" dirty="0">
            <a:solidFill>
              <a:schemeClr val="tx1"/>
            </a:solidFill>
            <a:cs typeface="+mn-cs"/>
          </a:endParaRPr>
        </a:p>
      </dgm:t>
    </dgm:pt>
    <dgm:pt modelId="{F32D10A8-FDA2-4125-994A-ACD43BDB5ACE}" type="parTrans" cxnId="{81E44214-CC59-4292-8F0F-256B2EF56730}">
      <dgm:prSet/>
      <dgm:spPr/>
      <dgm:t>
        <a:bodyPr/>
        <a:lstStyle/>
        <a:p>
          <a:pPr algn="just" rtl="1">
            <a:lnSpc>
              <a:spcPct val="150000"/>
            </a:lnSpc>
          </a:pPr>
          <a:endParaRPr lang="en-US" sz="2200">
            <a:solidFill>
              <a:schemeClr val="tx1"/>
            </a:solidFill>
            <a:cs typeface="+mn-cs"/>
          </a:endParaRPr>
        </a:p>
      </dgm:t>
    </dgm:pt>
    <dgm:pt modelId="{87D0FBE1-E557-4AD8-9038-E702F23A1E6F}" type="sibTrans" cxnId="{81E44214-CC59-4292-8F0F-256B2EF56730}">
      <dgm:prSet/>
      <dgm:spPr/>
      <dgm:t>
        <a:bodyPr/>
        <a:lstStyle/>
        <a:p>
          <a:pPr algn="just" rtl="1">
            <a:lnSpc>
              <a:spcPct val="150000"/>
            </a:lnSpc>
          </a:pPr>
          <a:endParaRPr lang="en-US" sz="2200">
            <a:solidFill>
              <a:schemeClr val="tx1"/>
            </a:solidFill>
            <a:cs typeface="+mn-cs"/>
          </a:endParaRPr>
        </a:p>
      </dgm:t>
    </dgm:pt>
    <dgm:pt modelId="{C7F9493C-9486-4419-A9E0-5AC661B6DB44}" type="pres">
      <dgm:prSet presAssocID="{8FA43419-3413-45AC-90E9-0A80F931A64A}" presName="linear" presStyleCnt="0">
        <dgm:presLayoutVars>
          <dgm:animLvl val="lvl"/>
          <dgm:resizeHandles val="exact"/>
        </dgm:presLayoutVars>
      </dgm:prSet>
      <dgm:spPr/>
      <dgm:t>
        <a:bodyPr/>
        <a:lstStyle/>
        <a:p>
          <a:endParaRPr lang="en-US"/>
        </a:p>
      </dgm:t>
    </dgm:pt>
    <dgm:pt modelId="{BE7EE687-FC60-4803-92FB-41179DB8130C}" type="pres">
      <dgm:prSet presAssocID="{C9715FBD-4D2F-44EC-904A-AECECA6A4CFC}" presName="parentText" presStyleLbl="node1" presStyleIdx="0" presStyleCnt="5">
        <dgm:presLayoutVars>
          <dgm:chMax val="0"/>
          <dgm:bulletEnabled val="1"/>
        </dgm:presLayoutVars>
      </dgm:prSet>
      <dgm:spPr/>
      <dgm:t>
        <a:bodyPr/>
        <a:lstStyle/>
        <a:p>
          <a:endParaRPr lang="en-US"/>
        </a:p>
      </dgm:t>
    </dgm:pt>
    <dgm:pt modelId="{3A16E397-57CA-4827-BCCB-063480DA10E3}" type="pres">
      <dgm:prSet presAssocID="{2DF69162-0ABE-4125-BC5D-B9BE9EA8E1EC}" presName="spacer" presStyleCnt="0"/>
      <dgm:spPr/>
    </dgm:pt>
    <dgm:pt modelId="{9FA522F3-BF08-4A4E-A578-4D5D8B8813CB}" type="pres">
      <dgm:prSet presAssocID="{C71C3933-5C4D-4A5D-8B24-50288743B3AD}" presName="parentText" presStyleLbl="node1" presStyleIdx="1" presStyleCnt="5">
        <dgm:presLayoutVars>
          <dgm:chMax val="0"/>
          <dgm:bulletEnabled val="1"/>
        </dgm:presLayoutVars>
      </dgm:prSet>
      <dgm:spPr/>
      <dgm:t>
        <a:bodyPr/>
        <a:lstStyle/>
        <a:p>
          <a:endParaRPr lang="en-US"/>
        </a:p>
      </dgm:t>
    </dgm:pt>
    <dgm:pt modelId="{1C474402-D292-4DBC-92A5-A7B52B123BBD}" type="pres">
      <dgm:prSet presAssocID="{C7FB0484-4D9F-49DF-B25F-B426200BBEFC}" presName="spacer" presStyleCnt="0"/>
      <dgm:spPr/>
    </dgm:pt>
    <dgm:pt modelId="{50437436-2532-4172-83A2-B5A3E1B6DCE1}" type="pres">
      <dgm:prSet presAssocID="{CAACDAD3-A4B2-4A12-B899-140C09CA4DA2}" presName="parentText" presStyleLbl="node1" presStyleIdx="2" presStyleCnt="5">
        <dgm:presLayoutVars>
          <dgm:chMax val="0"/>
          <dgm:bulletEnabled val="1"/>
        </dgm:presLayoutVars>
      </dgm:prSet>
      <dgm:spPr/>
      <dgm:t>
        <a:bodyPr/>
        <a:lstStyle/>
        <a:p>
          <a:endParaRPr lang="en-US"/>
        </a:p>
      </dgm:t>
    </dgm:pt>
    <dgm:pt modelId="{0D81797B-FF8C-44B2-970E-C25C738FDD00}" type="pres">
      <dgm:prSet presAssocID="{5CBC557F-EA4E-4119-8C0E-A8243221882F}" presName="spacer" presStyleCnt="0"/>
      <dgm:spPr/>
    </dgm:pt>
    <dgm:pt modelId="{A9DF5DD5-97F2-40D2-8F39-F66CA179096A}" type="pres">
      <dgm:prSet presAssocID="{500E98EC-CF99-41DE-B90F-48C2D47E9FC6}" presName="parentText" presStyleLbl="node1" presStyleIdx="3" presStyleCnt="5">
        <dgm:presLayoutVars>
          <dgm:chMax val="0"/>
          <dgm:bulletEnabled val="1"/>
        </dgm:presLayoutVars>
      </dgm:prSet>
      <dgm:spPr/>
      <dgm:t>
        <a:bodyPr/>
        <a:lstStyle/>
        <a:p>
          <a:endParaRPr lang="en-US"/>
        </a:p>
      </dgm:t>
    </dgm:pt>
    <dgm:pt modelId="{90908D5D-D96B-4374-A759-FFC89DD51A63}" type="pres">
      <dgm:prSet presAssocID="{91F9BAF9-2690-40E4-93A1-2DC7E2D3B528}" presName="spacer" presStyleCnt="0"/>
      <dgm:spPr/>
    </dgm:pt>
    <dgm:pt modelId="{B4A86221-F91A-410B-A3AE-137378E48D90}" type="pres">
      <dgm:prSet presAssocID="{D936398E-6D02-49A9-BCC8-FA32C24CB46A}" presName="parentText" presStyleLbl="node1" presStyleIdx="4" presStyleCnt="5">
        <dgm:presLayoutVars>
          <dgm:chMax val="0"/>
          <dgm:bulletEnabled val="1"/>
        </dgm:presLayoutVars>
      </dgm:prSet>
      <dgm:spPr/>
      <dgm:t>
        <a:bodyPr/>
        <a:lstStyle/>
        <a:p>
          <a:endParaRPr lang="en-US"/>
        </a:p>
      </dgm:t>
    </dgm:pt>
  </dgm:ptLst>
  <dgm:cxnLst>
    <dgm:cxn modelId="{4FDAB093-41BF-4D67-A969-DFA5C59372CA}" srcId="{8FA43419-3413-45AC-90E9-0A80F931A64A}" destId="{500E98EC-CF99-41DE-B90F-48C2D47E9FC6}" srcOrd="3" destOrd="0" parTransId="{A71DDFBA-D46F-40CF-9E4A-AED83F469016}" sibTransId="{91F9BAF9-2690-40E4-93A1-2DC7E2D3B528}"/>
    <dgm:cxn modelId="{A7C4D194-DD18-421B-9705-04D3857841CA}" type="presOf" srcId="{CAACDAD3-A4B2-4A12-B899-140C09CA4DA2}" destId="{50437436-2532-4172-83A2-B5A3E1B6DCE1}" srcOrd="0" destOrd="0" presId="urn:microsoft.com/office/officeart/2005/8/layout/vList2"/>
    <dgm:cxn modelId="{F8A8373B-C21D-42EA-90F3-B86503F1C8FB}" srcId="{8FA43419-3413-45AC-90E9-0A80F931A64A}" destId="{C71C3933-5C4D-4A5D-8B24-50288743B3AD}" srcOrd="1" destOrd="0" parTransId="{2DFB82F4-0171-4DB8-B845-DB94CB99F150}" sibTransId="{C7FB0484-4D9F-49DF-B25F-B426200BBEFC}"/>
    <dgm:cxn modelId="{D526FAE5-3C48-4B0D-8D3B-3874CBB35DBC}" srcId="{8FA43419-3413-45AC-90E9-0A80F931A64A}" destId="{CAACDAD3-A4B2-4A12-B899-140C09CA4DA2}" srcOrd="2" destOrd="0" parTransId="{7B1B2E0A-3657-4057-950E-F055188B0772}" sibTransId="{5CBC557F-EA4E-4119-8C0E-A8243221882F}"/>
    <dgm:cxn modelId="{7D6F40E1-A5EB-4245-91C6-317F456387FC}" type="presOf" srcId="{8FA43419-3413-45AC-90E9-0A80F931A64A}" destId="{C7F9493C-9486-4419-A9E0-5AC661B6DB44}" srcOrd="0" destOrd="0" presId="urn:microsoft.com/office/officeart/2005/8/layout/vList2"/>
    <dgm:cxn modelId="{5E35FE56-8243-4693-8B24-E6CA598DF476}" type="presOf" srcId="{C9715FBD-4D2F-44EC-904A-AECECA6A4CFC}" destId="{BE7EE687-FC60-4803-92FB-41179DB8130C}" srcOrd="0" destOrd="0" presId="urn:microsoft.com/office/officeart/2005/8/layout/vList2"/>
    <dgm:cxn modelId="{C448D8E0-F735-40A5-9445-D730E0BDF84A}" srcId="{8FA43419-3413-45AC-90E9-0A80F931A64A}" destId="{C9715FBD-4D2F-44EC-904A-AECECA6A4CFC}" srcOrd="0" destOrd="0" parTransId="{4D2C937F-DE97-4E94-8772-72F0DCFA3DB2}" sibTransId="{2DF69162-0ABE-4125-BC5D-B9BE9EA8E1EC}"/>
    <dgm:cxn modelId="{4CADD8F6-A897-41C0-9B7C-7ADDE1688858}" type="presOf" srcId="{500E98EC-CF99-41DE-B90F-48C2D47E9FC6}" destId="{A9DF5DD5-97F2-40D2-8F39-F66CA179096A}" srcOrd="0" destOrd="0" presId="urn:microsoft.com/office/officeart/2005/8/layout/vList2"/>
    <dgm:cxn modelId="{81E44214-CC59-4292-8F0F-256B2EF56730}" srcId="{8FA43419-3413-45AC-90E9-0A80F931A64A}" destId="{D936398E-6D02-49A9-BCC8-FA32C24CB46A}" srcOrd="4" destOrd="0" parTransId="{F32D10A8-FDA2-4125-994A-ACD43BDB5ACE}" sibTransId="{87D0FBE1-E557-4AD8-9038-E702F23A1E6F}"/>
    <dgm:cxn modelId="{C6E46785-F007-4D6F-9872-576D6E8578D9}" type="presOf" srcId="{D936398E-6D02-49A9-BCC8-FA32C24CB46A}" destId="{B4A86221-F91A-410B-A3AE-137378E48D90}" srcOrd="0" destOrd="0" presId="urn:microsoft.com/office/officeart/2005/8/layout/vList2"/>
    <dgm:cxn modelId="{6686F74E-A3BC-4155-B99C-46664475D8CD}" type="presOf" srcId="{C71C3933-5C4D-4A5D-8B24-50288743B3AD}" destId="{9FA522F3-BF08-4A4E-A578-4D5D8B8813CB}" srcOrd="0" destOrd="0" presId="urn:microsoft.com/office/officeart/2005/8/layout/vList2"/>
    <dgm:cxn modelId="{84456610-A8C2-4ABD-A89B-2F672F94208C}" type="presParOf" srcId="{C7F9493C-9486-4419-A9E0-5AC661B6DB44}" destId="{BE7EE687-FC60-4803-92FB-41179DB8130C}" srcOrd="0" destOrd="0" presId="urn:microsoft.com/office/officeart/2005/8/layout/vList2"/>
    <dgm:cxn modelId="{43B22E0D-246F-4B7C-AF16-4ACE259FA55B}" type="presParOf" srcId="{C7F9493C-9486-4419-A9E0-5AC661B6DB44}" destId="{3A16E397-57CA-4827-BCCB-063480DA10E3}" srcOrd="1" destOrd="0" presId="urn:microsoft.com/office/officeart/2005/8/layout/vList2"/>
    <dgm:cxn modelId="{D335DF7A-0640-4B1B-9E9E-36319B76AC4B}" type="presParOf" srcId="{C7F9493C-9486-4419-A9E0-5AC661B6DB44}" destId="{9FA522F3-BF08-4A4E-A578-4D5D8B8813CB}" srcOrd="2" destOrd="0" presId="urn:microsoft.com/office/officeart/2005/8/layout/vList2"/>
    <dgm:cxn modelId="{CABCF003-BADA-4D77-ACEA-DBA85162BABD}" type="presParOf" srcId="{C7F9493C-9486-4419-A9E0-5AC661B6DB44}" destId="{1C474402-D292-4DBC-92A5-A7B52B123BBD}" srcOrd="3" destOrd="0" presId="urn:microsoft.com/office/officeart/2005/8/layout/vList2"/>
    <dgm:cxn modelId="{7F3AA42B-A994-4B8B-842D-4A679C4EF8CA}" type="presParOf" srcId="{C7F9493C-9486-4419-A9E0-5AC661B6DB44}" destId="{50437436-2532-4172-83A2-B5A3E1B6DCE1}" srcOrd="4" destOrd="0" presId="urn:microsoft.com/office/officeart/2005/8/layout/vList2"/>
    <dgm:cxn modelId="{7A688A3A-E82B-4C5E-9A50-7EE740751BAC}" type="presParOf" srcId="{C7F9493C-9486-4419-A9E0-5AC661B6DB44}" destId="{0D81797B-FF8C-44B2-970E-C25C738FDD00}" srcOrd="5" destOrd="0" presId="urn:microsoft.com/office/officeart/2005/8/layout/vList2"/>
    <dgm:cxn modelId="{CBA519C4-F5E6-4E35-AB88-4DFE26046450}" type="presParOf" srcId="{C7F9493C-9486-4419-A9E0-5AC661B6DB44}" destId="{A9DF5DD5-97F2-40D2-8F39-F66CA179096A}" srcOrd="6" destOrd="0" presId="urn:microsoft.com/office/officeart/2005/8/layout/vList2"/>
    <dgm:cxn modelId="{E863210B-F9D6-4BE1-ADC0-66D39D44FCAF}" type="presParOf" srcId="{C7F9493C-9486-4419-A9E0-5AC661B6DB44}" destId="{90908D5D-D96B-4374-A759-FFC89DD51A63}" srcOrd="7" destOrd="0" presId="urn:microsoft.com/office/officeart/2005/8/layout/vList2"/>
    <dgm:cxn modelId="{D91043AA-6FF6-46D2-A2FF-38ADBD918F37}" type="presParOf" srcId="{C7F9493C-9486-4419-A9E0-5AC661B6DB44}" destId="{B4A86221-F91A-410B-A3AE-137378E48D90}"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DA44D46-8763-4B66-8D7A-763951718970}" type="doc">
      <dgm:prSet loTypeId="urn:microsoft.com/office/officeart/2008/layout/VerticalCurvedList" loCatId="list" qsTypeId="urn:microsoft.com/office/officeart/2005/8/quickstyle/simple1" qsCatId="simple" csTypeId="urn:microsoft.com/office/officeart/2005/8/colors/accent1_5" csCatId="accent1" phldr="1"/>
      <dgm:spPr/>
      <dgm:t>
        <a:bodyPr/>
        <a:lstStyle/>
        <a:p>
          <a:endParaRPr lang="en-US"/>
        </a:p>
      </dgm:t>
    </dgm:pt>
    <dgm:pt modelId="{74B8AA4D-1075-4822-A461-E82367D2C88F}">
      <dgm:prSet phldrT="[Text]" custT="1"/>
      <dgm:spPr/>
      <dgm:t>
        <a:bodyPr/>
        <a:lstStyle/>
        <a:p>
          <a:pPr algn="just" rtl="1">
            <a:lnSpc>
              <a:spcPct val="150000"/>
            </a:lnSpc>
          </a:pPr>
          <a:r>
            <a:rPr lang="ar-SY" sz="2200" b="0" smtClean="0">
              <a:solidFill>
                <a:schemeClr val="tx1"/>
              </a:solidFill>
              <a:latin typeface="Calibri" panose="020F0502020204030204" pitchFamily="34" charset="0"/>
              <a:ea typeface="Times New Roman" panose="02020603050405020304" pitchFamily="18" charset="0"/>
              <a:cs typeface="+mn-cs"/>
            </a:rPr>
            <a:t>تحديد هوية النزيل.</a:t>
          </a:r>
          <a:endParaRPr lang="en-US" sz="2200" b="0">
            <a:solidFill>
              <a:schemeClr val="tx1"/>
            </a:solidFill>
            <a:cs typeface="+mn-cs"/>
          </a:endParaRPr>
        </a:p>
      </dgm:t>
    </dgm:pt>
    <dgm:pt modelId="{C9CF3730-12C0-44FB-9FA7-1371360823E9}" type="parTrans" cxnId="{B3094F2C-C2FB-48BB-B378-F7F5F617758F}">
      <dgm:prSet/>
      <dgm:spPr/>
      <dgm:t>
        <a:bodyPr/>
        <a:lstStyle/>
        <a:p>
          <a:pPr algn="just" rtl="1">
            <a:lnSpc>
              <a:spcPct val="150000"/>
            </a:lnSpc>
          </a:pPr>
          <a:endParaRPr lang="en-US" sz="2200" b="0">
            <a:solidFill>
              <a:schemeClr val="tx1"/>
            </a:solidFill>
            <a:cs typeface="+mn-cs"/>
          </a:endParaRPr>
        </a:p>
      </dgm:t>
    </dgm:pt>
    <dgm:pt modelId="{9B8203AB-E87E-468D-933D-2F5890125CCB}" type="sibTrans" cxnId="{B3094F2C-C2FB-48BB-B378-F7F5F617758F}">
      <dgm:prSet/>
      <dgm:spPr/>
      <dgm:t>
        <a:bodyPr/>
        <a:lstStyle/>
        <a:p>
          <a:pPr algn="just" rtl="1">
            <a:lnSpc>
              <a:spcPct val="150000"/>
            </a:lnSpc>
          </a:pPr>
          <a:endParaRPr lang="en-US" sz="2200" b="0">
            <a:solidFill>
              <a:schemeClr val="tx1"/>
            </a:solidFill>
            <a:cs typeface="+mn-cs"/>
          </a:endParaRPr>
        </a:p>
      </dgm:t>
    </dgm:pt>
    <dgm:pt modelId="{34DAA083-3638-4918-ABAB-4887ED764863}">
      <dgm:prSet custT="1"/>
      <dgm:spPr/>
      <dgm:t>
        <a:bodyPr/>
        <a:lstStyle/>
        <a:p>
          <a:pPr algn="just" rtl="1">
            <a:lnSpc>
              <a:spcPct val="150000"/>
            </a:lnSpc>
          </a:pPr>
          <a:r>
            <a:rPr lang="ar-SY" sz="2200" b="0" smtClean="0">
              <a:solidFill>
                <a:schemeClr val="tx1"/>
              </a:solidFill>
              <a:latin typeface="Calibri" panose="020F0502020204030204" pitchFamily="34" charset="0"/>
              <a:ea typeface="Times New Roman" panose="02020603050405020304" pitchFamily="18" charset="0"/>
              <a:cs typeface="+mn-cs"/>
            </a:rPr>
            <a:t>سجلات التسجيل.</a:t>
          </a:r>
          <a:endParaRPr lang="ar-SY" sz="2200" b="0" dirty="0" smtClean="0">
            <a:solidFill>
              <a:schemeClr val="tx1"/>
            </a:solidFill>
            <a:latin typeface="Calibri" panose="020F0502020204030204" pitchFamily="34" charset="0"/>
            <a:ea typeface="Times New Roman" panose="02020603050405020304" pitchFamily="18" charset="0"/>
            <a:cs typeface="+mn-cs"/>
          </a:endParaRPr>
        </a:p>
      </dgm:t>
    </dgm:pt>
    <dgm:pt modelId="{BEAEE7CD-B7D3-4188-8FD7-D0B579E321C2}" type="parTrans" cxnId="{C974B450-9A26-4A58-BBA1-A59E5AB93118}">
      <dgm:prSet/>
      <dgm:spPr/>
      <dgm:t>
        <a:bodyPr/>
        <a:lstStyle/>
        <a:p>
          <a:pPr algn="just" rtl="1">
            <a:lnSpc>
              <a:spcPct val="150000"/>
            </a:lnSpc>
          </a:pPr>
          <a:endParaRPr lang="en-US" sz="2200" b="0">
            <a:solidFill>
              <a:schemeClr val="tx1"/>
            </a:solidFill>
            <a:cs typeface="+mn-cs"/>
          </a:endParaRPr>
        </a:p>
      </dgm:t>
    </dgm:pt>
    <dgm:pt modelId="{0F631804-1112-4FEC-A0F1-11CB2C7F4E93}" type="sibTrans" cxnId="{C974B450-9A26-4A58-BBA1-A59E5AB93118}">
      <dgm:prSet/>
      <dgm:spPr/>
      <dgm:t>
        <a:bodyPr/>
        <a:lstStyle/>
        <a:p>
          <a:pPr algn="just" rtl="1">
            <a:lnSpc>
              <a:spcPct val="150000"/>
            </a:lnSpc>
          </a:pPr>
          <a:endParaRPr lang="en-US" sz="2200" b="0">
            <a:solidFill>
              <a:schemeClr val="tx1"/>
            </a:solidFill>
            <a:cs typeface="+mn-cs"/>
          </a:endParaRPr>
        </a:p>
      </dgm:t>
    </dgm:pt>
    <dgm:pt modelId="{2C80F427-3FC8-49B9-889B-3307C1FE28C4}">
      <dgm:prSet custT="1"/>
      <dgm:spPr/>
      <dgm:t>
        <a:bodyPr/>
        <a:lstStyle/>
        <a:p>
          <a:pPr algn="just" rtl="1">
            <a:lnSpc>
              <a:spcPct val="150000"/>
            </a:lnSpc>
          </a:pPr>
          <a:r>
            <a:rPr lang="ar-SY" sz="2200" b="0" smtClean="0">
              <a:solidFill>
                <a:schemeClr val="tx1"/>
              </a:solidFill>
              <a:latin typeface="Calibri" panose="020F0502020204030204" pitchFamily="34" charset="0"/>
              <a:ea typeface="Times New Roman" panose="02020603050405020304" pitchFamily="18" charset="0"/>
              <a:cs typeface="+mn-cs"/>
            </a:rPr>
            <a:t>تخصيص الغرفة والسعر.</a:t>
          </a:r>
          <a:endParaRPr lang="en-US" sz="2200" b="0" dirty="0">
            <a:solidFill>
              <a:schemeClr val="tx1"/>
            </a:solidFill>
            <a:latin typeface="Calibri" panose="020F0502020204030204" pitchFamily="34" charset="0"/>
            <a:ea typeface="Times New Roman" panose="02020603050405020304" pitchFamily="18" charset="0"/>
            <a:cs typeface="+mn-cs"/>
          </a:endParaRPr>
        </a:p>
      </dgm:t>
    </dgm:pt>
    <dgm:pt modelId="{1AB49AD8-1B66-4514-B71C-4ABB5B55143D}" type="parTrans" cxnId="{1135C92C-4AEF-4F1A-9E27-62B304870DCC}">
      <dgm:prSet/>
      <dgm:spPr/>
      <dgm:t>
        <a:bodyPr/>
        <a:lstStyle/>
        <a:p>
          <a:pPr algn="just" rtl="1">
            <a:lnSpc>
              <a:spcPct val="150000"/>
            </a:lnSpc>
          </a:pPr>
          <a:endParaRPr lang="en-US" sz="2200" b="0">
            <a:solidFill>
              <a:schemeClr val="tx1"/>
            </a:solidFill>
            <a:cs typeface="+mn-cs"/>
          </a:endParaRPr>
        </a:p>
      </dgm:t>
    </dgm:pt>
    <dgm:pt modelId="{3B3C0889-20AB-4D0A-BBE5-3976942EAB30}" type="sibTrans" cxnId="{1135C92C-4AEF-4F1A-9E27-62B304870DCC}">
      <dgm:prSet/>
      <dgm:spPr/>
      <dgm:t>
        <a:bodyPr/>
        <a:lstStyle/>
        <a:p>
          <a:pPr algn="just" rtl="1">
            <a:lnSpc>
              <a:spcPct val="150000"/>
            </a:lnSpc>
          </a:pPr>
          <a:endParaRPr lang="en-US" sz="2200" b="0">
            <a:solidFill>
              <a:schemeClr val="tx1"/>
            </a:solidFill>
            <a:cs typeface="+mn-cs"/>
          </a:endParaRPr>
        </a:p>
      </dgm:t>
    </dgm:pt>
    <dgm:pt modelId="{C3F94409-DCB4-4084-962D-BE876F521111}">
      <dgm:prSet custT="1"/>
      <dgm:spPr/>
      <dgm:t>
        <a:bodyPr/>
        <a:lstStyle/>
        <a:p>
          <a:pPr algn="just" rtl="1">
            <a:lnSpc>
              <a:spcPct val="150000"/>
            </a:lnSpc>
          </a:pPr>
          <a:r>
            <a:rPr lang="ar-SY" sz="2200" b="0" smtClean="0">
              <a:solidFill>
                <a:schemeClr val="tx1"/>
              </a:solidFill>
              <a:latin typeface="Calibri" panose="020F0502020204030204" pitchFamily="34" charset="0"/>
              <a:ea typeface="Times New Roman" panose="02020603050405020304" pitchFamily="18" charset="0"/>
              <a:cs typeface="+mn-cs"/>
            </a:rPr>
            <a:t>طريقة الدفع.</a:t>
          </a:r>
          <a:endParaRPr lang="ar-SY" sz="2200" b="0" dirty="0">
            <a:solidFill>
              <a:schemeClr val="tx1"/>
            </a:solidFill>
            <a:cs typeface="+mn-cs"/>
          </a:endParaRPr>
        </a:p>
      </dgm:t>
    </dgm:pt>
    <dgm:pt modelId="{555D7EFD-20E4-44DB-8A96-AF5CE1E42CF5}" type="parTrans" cxnId="{A9FA0B46-EBEC-41DF-A2AD-55CDA602F80C}">
      <dgm:prSet/>
      <dgm:spPr/>
      <dgm:t>
        <a:bodyPr/>
        <a:lstStyle/>
        <a:p>
          <a:pPr algn="just" rtl="1">
            <a:lnSpc>
              <a:spcPct val="150000"/>
            </a:lnSpc>
          </a:pPr>
          <a:endParaRPr lang="en-US" sz="2200" b="0">
            <a:solidFill>
              <a:schemeClr val="tx1"/>
            </a:solidFill>
            <a:cs typeface="+mn-cs"/>
          </a:endParaRPr>
        </a:p>
      </dgm:t>
    </dgm:pt>
    <dgm:pt modelId="{E632F8FB-5A5D-4B43-8E93-69528C25E777}" type="sibTrans" cxnId="{A9FA0B46-EBEC-41DF-A2AD-55CDA602F80C}">
      <dgm:prSet/>
      <dgm:spPr/>
      <dgm:t>
        <a:bodyPr/>
        <a:lstStyle/>
        <a:p>
          <a:pPr algn="just" rtl="1">
            <a:lnSpc>
              <a:spcPct val="150000"/>
            </a:lnSpc>
          </a:pPr>
          <a:endParaRPr lang="en-US" sz="2200" b="0">
            <a:solidFill>
              <a:schemeClr val="tx1"/>
            </a:solidFill>
            <a:cs typeface="+mn-cs"/>
          </a:endParaRPr>
        </a:p>
      </dgm:t>
    </dgm:pt>
    <dgm:pt modelId="{C81938AB-ADE4-445F-8B29-846FCC443E3A}" type="pres">
      <dgm:prSet presAssocID="{9DA44D46-8763-4B66-8D7A-763951718970}" presName="Name0" presStyleCnt="0">
        <dgm:presLayoutVars>
          <dgm:chMax val="7"/>
          <dgm:chPref val="7"/>
          <dgm:dir val="rev"/>
        </dgm:presLayoutVars>
      </dgm:prSet>
      <dgm:spPr/>
      <dgm:t>
        <a:bodyPr/>
        <a:lstStyle/>
        <a:p>
          <a:endParaRPr lang="en-US"/>
        </a:p>
      </dgm:t>
    </dgm:pt>
    <dgm:pt modelId="{5AC4E10B-BB0F-4530-A9B2-6E9C18130D71}" type="pres">
      <dgm:prSet presAssocID="{9DA44D46-8763-4B66-8D7A-763951718970}" presName="Name1" presStyleCnt="0"/>
      <dgm:spPr/>
    </dgm:pt>
    <dgm:pt modelId="{8E2A5851-8BE4-4974-AD1F-268F69ED43F0}" type="pres">
      <dgm:prSet presAssocID="{9DA44D46-8763-4B66-8D7A-763951718970}" presName="cycle" presStyleCnt="0"/>
      <dgm:spPr/>
    </dgm:pt>
    <dgm:pt modelId="{9FE3C9D4-EF23-47A2-A9F4-0AB65668D814}" type="pres">
      <dgm:prSet presAssocID="{9DA44D46-8763-4B66-8D7A-763951718970}" presName="srcNode" presStyleLbl="node1" presStyleIdx="0" presStyleCnt="4"/>
      <dgm:spPr/>
    </dgm:pt>
    <dgm:pt modelId="{B9A844D0-4F78-45F4-BDED-C4317621D9C4}" type="pres">
      <dgm:prSet presAssocID="{9DA44D46-8763-4B66-8D7A-763951718970}" presName="conn" presStyleLbl="parChTrans1D2" presStyleIdx="0" presStyleCnt="1"/>
      <dgm:spPr/>
      <dgm:t>
        <a:bodyPr/>
        <a:lstStyle/>
        <a:p>
          <a:endParaRPr lang="en-US"/>
        </a:p>
      </dgm:t>
    </dgm:pt>
    <dgm:pt modelId="{58CE17F6-F598-4D38-BF33-4425384FBEF4}" type="pres">
      <dgm:prSet presAssocID="{9DA44D46-8763-4B66-8D7A-763951718970}" presName="extraNode" presStyleLbl="node1" presStyleIdx="0" presStyleCnt="4"/>
      <dgm:spPr/>
    </dgm:pt>
    <dgm:pt modelId="{6BF07DE7-3CF8-4FFF-AAA3-1922E402E895}" type="pres">
      <dgm:prSet presAssocID="{9DA44D46-8763-4B66-8D7A-763951718970}" presName="dstNode" presStyleLbl="node1" presStyleIdx="0" presStyleCnt="4"/>
      <dgm:spPr/>
    </dgm:pt>
    <dgm:pt modelId="{02EB048E-F1B0-45F1-822C-5D457C252034}" type="pres">
      <dgm:prSet presAssocID="{74B8AA4D-1075-4822-A461-E82367D2C88F}" presName="text_1" presStyleLbl="node1" presStyleIdx="0" presStyleCnt="4">
        <dgm:presLayoutVars>
          <dgm:bulletEnabled val="1"/>
        </dgm:presLayoutVars>
      </dgm:prSet>
      <dgm:spPr/>
      <dgm:t>
        <a:bodyPr/>
        <a:lstStyle/>
        <a:p>
          <a:endParaRPr lang="en-US"/>
        </a:p>
      </dgm:t>
    </dgm:pt>
    <dgm:pt modelId="{946114EE-6438-4793-8D0B-FB6B5FC371F7}" type="pres">
      <dgm:prSet presAssocID="{74B8AA4D-1075-4822-A461-E82367D2C88F}" presName="accent_1" presStyleCnt="0"/>
      <dgm:spPr/>
    </dgm:pt>
    <dgm:pt modelId="{C156DCE2-DFDE-4305-91B8-CD68EB1FDDED}" type="pres">
      <dgm:prSet presAssocID="{74B8AA4D-1075-4822-A461-E82367D2C88F}" presName="accentRepeatNode" presStyleLbl="solidFgAcc1" presStyleIdx="0" presStyleCnt="4"/>
      <dgm:spPr/>
    </dgm:pt>
    <dgm:pt modelId="{6CF91E85-AB41-45DC-8C95-840E8A68B05E}" type="pres">
      <dgm:prSet presAssocID="{34DAA083-3638-4918-ABAB-4887ED764863}" presName="text_2" presStyleLbl="node1" presStyleIdx="1" presStyleCnt="4">
        <dgm:presLayoutVars>
          <dgm:bulletEnabled val="1"/>
        </dgm:presLayoutVars>
      </dgm:prSet>
      <dgm:spPr/>
      <dgm:t>
        <a:bodyPr/>
        <a:lstStyle/>
        <a:p>
          <a:endParaRPr lang="en-US"/>
        </a:p>
      </dgm:t>
    </dgm:pt>
    <dgm:pt modelId="{5120FC72-9996-42E4-9121-289B7279C20A}" type="pres">
      <dgm:prSet presAssocID="{34DAA083-3638-4918-ABAB-4887ED764863}" presName="accent_2" presStyleCnt="0"/>
      <dgm:spPr/>
    </dgm:pt>
    <dgm:pt modelId="{0A81D19E-798A-44EE-A71B-7F9CFCDB55A5}" type="pres">
      <dgm:prSet presAssocID="{34DAA083-3638-4918-ABAB-4887ED764863}" presName="accentRepeatNode" presStyleLbl="solidFgAcc1" presStyleIdx="1" presStyleCnt="4"/>
      <dgm:spPr/>
    </dgm:pt>
    <dgm:pt modelId="{FC7B9C55-833F-45A8-8DB8-80A3AFCF48A2}" type="pres">
      <dgm:prSet presAssocID="{2C80F427-3FC8-49B9-889B-3307C1FE28C4}" presName="text_3" presStyleLbl="node1" presStyleIdx="2" presStyleCnt="4">
        <dgm:presLayoutVars>
          <dgm:bulletEnabled val="1"/>
        </dgm:presLayoutVars>
      </dgm:prSet>
      <dgm:spPr/>
      <dgm:t>
        <a:bodyPr/>
        <a:lstStyle/>
        <a:p>
          <a:endParaRPr lang="en-US"/>
        </a:p>
      </dgm:t>
    </dgm:pt>
    <dgm:pt modelId="{A6F4EBB2-6A27-443C-A82D-92EF222D1385}" type="pres">
      <dgm:prSet presAssocID="{2C80F427-3FC8-49B9-889B-3307C1FE28C4}" presName="accent_3" presStyleCnt="0"/>
      <dgm:spPr/>
    </dgm:pt>
    <dgm:pt modelId="{175E12D4-3A9D-48AA-A8F9-D7C8F5947880}" type="pres">
      <dgm:prSet presAssocID="{2C80F427-3FC8-49B9-889B-3307C1FE28C4}" presName="accentRepeatNode" presStyleLbl="solidFgAcc1" presStyleIdx="2" presStyleCnt="4"/>
      <dgm:spPr/>
    </dgm:pt>
    <dgm:pt modelId="{9B95797C-69BD-44D0-B606-D862128676C1}" type="pres">
      <dgm:prSet presAssocID="{C3F94409-DCB4-4084-962D-BE876F521111}" presName="text_4" presStyleLbl="node1" presStyleIdx="3" presStyleCnt="4">
        <dgm:presLayoutVars>
          <dgm:bulletEnabled val="1"/>
        </dgm:presLayoutVars>
      </dgm:prSet>
      <dgm:spPr/>
      <dgm:t>
        <a:bodyPr/>
        <a:lstStyle/>
        <a:p>
          <a:endParaRPr lang="en-US"/>
        </a:p>
      </dgm:t>
    </dgm:pt>
    <dgm:pt modelId="{7DDDC36C-C3D3-4D38-B3A8-31C397E38E1C}" type="pres">
      <dgm:prSet presAssocID="{C3F94409-DCB4-4084-962D-BE876F521111}" presName="accent_4" presStyleCnt="0"/>
      <dgm:spPr/>
    </dgm:pt>
    <dgm:pt modelId="{8019FD14-407B-4DCD-A06B-D9C83DAB6DA1}" type="pres">
      <dgm:prSet presAssocID="{C3F94409-DCB4-4084-962D-BE876F521111}" presName="accentRepeatNode" presStyleLbl="solidFgAcc1" presStyleIdx="3" presStyleCnt="4"/>
      <dgm:spPr/>
    </dgm:pt>
  </dgm:ptLst>
  <dgm:cxnLst>
    <dgm:cxn modelId="{2C3D1974-EFD1-4DBF-BEF4-F94F742B9DCE}" type="presOf" srcId="{74B8AA4D-1075-4822-A461-E82367D2C88F}" destId="{02EB048E-F1B0-45F1-822C-5D457C252034}" srcOrd="0" destOrd="0" presId="urn:microsoft.com/office/officeart/2008/layout/VerticalCurvedList"/>
    <dgm:cxn modelId="{C6EF8FEC-0930-4205-A22E-A1CCAA629DD4}" type="presOf" srcId="{9B8203AB-E87E-468D-933D-2F5890125CCB}" destId="{B9A844D0-4F78-45F4-BDED-C4317621D9C4}" srcOrd="0" destOrd="0" presId="urn:microsoft.com/office/officeart/2008/layout/VerticalCurvedList"/>
    <dgm:cxn modelId="{1135C92C-4AEF-4F1A-9E27-62B304870DCC}" srcId="{9DA44D46-8763-4B66-8D7A-763951718970}" destId="{2C80F427-3FC8-49B9-889B-3307C1FE28C4}" srcOrd="2" destOrd="0" parTransId="{1AB49AD8-1B66-4514-B71C-4ABB5B55143D}" sibTransId="{3B3C0889-20AB-4D0A-BBE5-3976942EAB30}"/>
    <dgm:cxn modelId="{DC41D941-95D7-45AE-817A-8C0E139A2305}" type="presOf" srcId="{9DA44D46-8763-4B66-8D7A-763951718970}" destId="{C81938AB-ADE4-445F-8B29-846FCC443E3A}" srcOrd="0" destOrd="0" presId="urn:microsoft.com/office/officeart/2008/layout/VerticalCurvedList"/>
    <dgm:cxn modelId="{6A6F0971-6D73-42BB-951A-8EC16A49DDFF}" type="presOf" srcId="{C3F94409-DCB4-4084-962D-BE876F521111}" destId="{9B95797C-69BD-44D0-B606-D862128676C1}" srcOrd="0" destOrd="0" presId="urn:microsoft.com/office/officeart/2008/layout/VerticalCurvedList"/>
    <dgm:cxn modelId="{E1991EFC-3749-42C2-B4B2-A8224A24FD82}" type="presOf" srcId="{2C80F427-3FC8-49B9-889B-3307C1FE28C4}" destId="{FC7B9C55-833F-45A8-8DB8-80A3AFCF48A2}" srcOrd="0" destOrd="0" presId="urn:microsoft.com/office/officeart/2008/layout/VerticalCurvedList"/>
    <dgm:cxn modelId="{F0C0FD93-8CDD-4F6C-81CD-117517A30E8D}" type="presOf" srcId="{34DAA083-3638-4918-ABAB-4887ED764863}" destId="{6CF91E85-AB41-45DC-8C95-840E8A68B05E}" srcOrd="0" destOrd="0" presId="urn:microsoft.com/office/officeart/2008/layout/VerticalCurvedList"/>
    <dgm:cxn modelId="{B3094F2C-C2FB-48BB-B378-F7F5F617758F}" srcId="{9DA44D46-8763-4B66-8D7A-763951718970}" destId="{74B8AA4D-1075-4822-A461-E82367D2C88F}" srcOrd="0" destOrd="0" parTransId="{C9CF3730-12C0-44FB-9FA7-1371360823E9}" sibTransId="{9B8203AB-E87E-468D-933D-2F5890125CCB}"/>
    <dgm:cxn modelId="{C974B450-9A26-4A58-BBA1-A59E5AB93118}" srcId="{9DA44D46-8763-4B66-8D7A-763951718970}" destId="{34DAA083-3638-4918-ABAB-4887ED764863}" srcOrd="1" destOrd="0" parTransId="{BEAEE7CD-B7D3-4188-8FD7-D0B579E321C2}" sibTransId="{0F631804-1112-4FEC-A0F1-11CB2C7F4E93}"/>
    <dgm:cxn modelId="{A9FA0B46-EBEC-41DF-A2AD-55CDA602F80C}" srcId="{9DA44D46-8763-4B66-8D7A-763951718970}" destId="{C3F94409-DCB4-4084-962D-BE876F521111}" srcOrd="3" destOrd="0" parTransId="{555D7EFD-20E4-44DB-8A96-AF5CE1E42CF5}" sibTransId="{E632F8FB-5A5D-4B43-8E93-69528C25E777}"/>
    <dgm:cxn modelId="{A2666379-725D-4E84-931B-2B2E5F79676C}" type="presParOf" srcId="{C81938AB-ADE4-445F-8B29-846FCC443E3A}" destId="{5AC4E10B-BB0F-4530-A9B2-6E9C18130D71}" srcOrd="0" destOrd="0" presId="urn:microsoft.com/office/officeart/2008/layout/VerticalCurvedList"/>
    <dgm:cxn modelId="{E99B75CA-9778-47D7-BD95-87AD2D18BACC}" type="presParOf" srcId="{5AC4E10B-BB0F-4530-A9B2-6E9C18130D71}" destId="{8E2A5851-8BE4-4974-AD1F-268F69ED43F0}" srcOrd="0" destOrd="0" presId="urn:microsoft.com/office/officeart/2008/layout/VerticalCurvedList"/>
    <dgm:cxn modelId="{D95FFDD4-A04B-44A4-B536-A8F1038E6DE7}" type="presParOf" srcId="{8E2A5851-8BE4-4974-AD1F-268F69ED43F0}" destId="{9FE3C9D4-EF23-47A2-A9F4-0AB65668D814}" srcOrd="0" destOrd="0" presId="urn:microsoft.com/office/officeart/2008/layout/VerticalCurvedList"/>
    <dgm:cxn modelId="{28FA75FF-EE57-4556-A048-10E8D2A9B8EA}" type="presParOf" srcId="{8E2A5851-8BE4-4974-AD1F-268F69ED43F0}" destId="{B9A844D0-4F78-45F4-BDED-C4317621D9C4}" srcOrd="1" destOrd="0" presId="urn:microsoft.com/office/officeart/2008/layout/VerticalCurvedList"/>
    <dgm:cxn modelId="{428654DD-81E4-4B32-9A97-3E48FF17D04E}" type="presParOf" srcId="{8E2A5851-8BE4-4974-AD1F-268F69ED43F0}" destId="{58CE17F6-F598-4D38-BF33-4425384FBEF4}" srcOrd="2" destOrd="0" presId="urn:microsoft.com/office/officeart/2008/layout/VerticalCurvedList"/>
    <dgm:cxn modelId="{5A5EC06D-C6FF-4DBA-BC9A-8EB559D1EF6A}" type="presParOf" srcId="{8E2A5851-8BE4-4974-AD1F-268F69ED43F0}" destId="{6BF07DE7-3CF8-4FFF-AAA3-1922E402E895}" srcOrd="3" destOrd="0" presId="urn:microsoft.com/office/officeart/2008/layout/VerticalCurvedList"/>
    <dgm:cxn modelId="{60FD1139-245F-436D-8969-68BF8DD2A8F6}" type="presParOf" srcId="{5AC4E10B-BB0F-4530-A9B2-6E9C18130D71}" destId="{02EB048E-F1B0-45F1-822C-5D457C252034}" srcOrd="1" destOrd="0" presId="urn:microsoft.com/office/officeart/2008/layout/VerticalCurvedList"/>
    <dgm:cxn modelId="{B147D0DA-7C3C-45F3-8B95-DFEA38B4F08D}" type="presParOf" srcId="{5AC4E10B-BB0F-4530-A9B2-6E9C18130D71}" destId="{946114EE-6438-4793-8D0B-FB6B5FC371F7}" srcOrd="2" destOrd="0" presId="urn:microsoft.com/office/officeart/2008/layout/VerticalCurvedList"/>
    <dgm:cxn modelId="{32E3935C-F06E-4D86-9532-C25F5768F006}" type="presParOf" srcId="{946114EE-6438-4793-8D0B-FB6B5FC371F7}" destId="{C156DCE2-DFDE-4305-91B8-CD68EB1FDDED}" srcOrd="0" destOrd="0" presId="urn:microsoft.com/office/officeart/2008/layout/VerticalCurvedList"/>
    <dgm:cxn modelId="{B4F862FA-E52A-41EE-8417-750CF53D320B}" type="presParOf" srcId="{5AC4E10B-BB0F-4530-A9B2-6E9C18130D71}" destId="{6CF91E85-AB41-45DC-8C95-840E8A68B05E}" srcOrd="3" destOrd="0" presId="urn:microsoft.com/office/officeart/2008/layout/VerticalCurvedList"/>
    <dgm:cxn modelId="{47397F81-ECC3-4B26-9F80-8D3AE593593E}" type="presParOf" srcId="{5AC4E10B-BB0F-4530-A9B2-6E9C18130D71}" destId="{5120FC72-9996-42E4-9121-289B7279C20A}" srcOrd="4" destOrd="0" presId="urn:microsoft.com/office/officeart/2008/layout/VerticalCurvedList"/>
    <dgm:cxn modelId="{E81399FA-5EFA-4B49-88ED-7DBA958BD8AB}" type="presParOf" srcId="{5120FC72-9996-42E4-9121-289B7279C20A}" destId="{0A81D19E-798A-44EE-A71B-7F9CFCDB55A5}" srcOrd="0" destOrd="0" presId="urn:microsoft.com/office/officeart/2008/layout/VerticalCurvedList"/>
    <dgm:cxn modelId="{4D9B734E-997F-4E33-8D78-9AC87C7AB8A6}" type="presParOf" srcId="{5AC4E10B-BB0F-4530-A9B2-6E9C18130D71}" destId="{FC7B9C55-833F-45A8-8DB8-80A3AFCF48A2}" srcOrd="5" destOrd="0" presId="urn:microsoft.com/office/officeart/2008/layout/VerticalCurvedList"/>
    <dgm:cxn modelId="{FA9E8BF2-578E-488D-B432-676AE1CAC0DB}" type="presParOf" srcId="{5AC4E10B-BB0F-4530-A9B2-6E9C18130D71}" destId="{A6F4EBB2-6A27-443C-A82D-92EF222D1385}" srcOrd="6" destOrd="0" presId="urn:microsoft.com/office/officeart/2008/layout/VerticalCurvedList"/>
    <dgm:cxn modelId="{7A0AE0B2-88D6-4EC9-B499-26571E3B1520}" type="presParOf" srcId="{A6F4EBB2-6A27-443C-A82D-92EF222D1385}" destId="{175E12D4-3A9D-48AA-A8F9-D7C8F5947880}" srcOrd="0" destOrd="0" presId="urn:microsoft.com/office/officeart/2008/layout/VerticalCurvedList"/>
    <dgm:cxn modelId="{C0DB2C80-64E4-426C-A7E3-F16732E2A3FD}" type="presParOf" srcId="{5AC4E10B-BB0F-4530-A9B2-6E9C18130D71}" destId="{9B95797C-69BD-44D0-B606-D862128676C1}" srcOrd="7" destOrd="0" presId="urn:microsoft.com/office/officeart/2008/layout/VerticalCurvedList"/>
    <dgm:cxn modelId="{5ECF278B-DE10-4886-98D4-1F6B8F7AC071}" type="presParOf" srcId="{5AC4E10B-BB0F-4530-A9B2-6E9C18130D71}" destId="{7DDDC36C-C3D3-4D38-B3A8-31C397E38E1C}" srcOrd="8" destOrd="0" presId="urn:microsoft.com/office/officeart/2008/layout/VerticalCurvedList"/>
    <dgm:cxn modelId="{17D0423D-3FEE-481B-A18C-28F72595527A}" type="presParOf" srcId="{7DDDC36C-C3D3-4D38-B3A8-31C397E38E1C}" destId="{8019FD14-407B-4DCD-A06B-D9C83DAB6DA1}"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E99A7D4-8172-4CF3-9644-4BD5B8A608EE}" type="doc">
      <dgm:prSet loTypeId="urn:microsoft.com/office/officeart/2008/layout/VerticalCurvedList" loCatId="list" qsTypeId="urn:microsoft.com/office/officeart/2005/8/quickstyle/simple1" qsCatId="simple" csTypeId="urn:microsoft.com/office/officeart/2005/8/colors/accent1_5" csCatId="accent1" phldr="1"/>
      <dgm:spPr/>
      <dgm:t>
        <a:bodyPr/>
        <a:lstStyle/>
        <a:p>
          <a:endParaRPr lang="en-US"/>
        </a:p>
      </dgm:t>
    </dgm:pt>
    <dgm:pt modelId="{48CA7DDD-013D-4980-BC90-284239232548}">
      <dgm:prSet phldrT="[Text]" custT="1"/>
      <dgm:spPr/>
      <dgm:t>
        <a:bodyPr/>
        <a:lstStyle/>
        <a:p>
          <a:pPr algn="just" rtl="1">
            <a:lnSpc>
              <a:spcPct val="150000"/>
            </a:lnSpc>
          </a:pPr>
          <a:r>
            <a:rPr lang="ar-SY" sz="2200" b="0" smtClean="0">
              <a:solidFill>
                <a:schemeClr val="tx1"/>
              </a:solidFill>
              <a:latin typeface="Calibri" panose="020F0502020204030204" pitchFamily="34" charset="0"/>
              <a:ea typeface="Calibri" panose="020F0502020204030204" pitchFamily="34" charset="0"/>
              <a:cs typeface="+mn-cs"/>
            </a:rPr>
            <a:t>بطاقة تسجيل الضيف.</a:t>
          </a:r>
          <a:endParaRPr lang="en-US" sz="2200" b="0">
            <a:solidFill>
              <a:schemeClr val="tx1"/>
            </a:solidFill>
            <a:cs typeface="+mn-cs"/>
          </a:endParaRPr>
        </a:p>
      </dgm:t>
    </dgm:pt>
    <dgm:pt modelId="{06330FFF-87F7-4F84-B912-7952B0FBE579}" type="parTrans" cxnId="{CB4489D5-8A9E-4AFC-B005-AC772BC72440}">
      <dgm:prSet/>
      <dgm:spPr/>
      <dgm:t>
        <a:bodyPr/>
        <a:lstStyle/>
        <a:p>
          <a:pPr algn="just" rtl="1">
            <a:lnSpc>
              <a:spcPct val="150000"/>
            </a:lnSpc>
          </a:pPr>
          <a:endParaRPr lang="en-US" sz="2200" b="0">
            <a:solidFill>
              <a:schemeClr val="tx1"/>
            </a:solidFill>
            <a:cs typeface="+mn-cs"/>
          </a:endParaRPr>
        </a:p>
      </dgm:t>
    </dgm:pt>
    <dgm:pt modelId="{937ABDF5-9185-4F84-A11C-EA7110BBFA7E}" type="sibTrans" cxnId="{CB4489D5-8A9E-4AFC-B005-AC772BC72440}">
      <dgm:prSet/>
      <dgm:spPr/>
      <dgm:t>
        <a:bodyPr/>
        <a:lstStyle/>
        <a:p>
          <a:pPr algn="just" rtl="1">
            <a:lnSpc>
              <a:spcPct val="150000"/>
            </a:lnSpc>
          </a:pPr>
          <a:endParaRPr lang="en-US" sz="2200" b="0">
            <a:solidFill>
              <a:schemeClr val="tx1"/>
            </a:solidFill>
            <a:cs typeface="+mn-cs"/>
          </a:endParaRPr>
        </a:p>
      </dgm:t>
    </dgm:pt>
    <dgm:pt modelId="{F930CC76-208A-4BF8-B2CB-6FF924B1D809}">
      <dgm:prSet custT="1"/>
      <dgm:spPr/>
      <dgm:t>
        <a:bodyPr/>
        <a:lstStyle/>
        <a:p>
          <a:pPr algn="just" rtl="1">
            <a:lnSpc>
              <a:spcPct val="150000"/>
            </a:lnSpc>
          </a:pPr>
          <a:r>
            <a:rPr lang="ar-SY" sz="2200" b="0" smtClean="0">
              <a:solidFill>
                <a:schemeClr val="tx1"/>
              </a:solidFill>
              <a:latin typeface="Calibri" panose="020F0502020204030204" pitchFamily="34" charset="0"/>
              <a:ea typeface="Calibri" panose="020F0502020204030204" pitchFamily="34" charset="0"/>
              <a:cs typeface="+mn-cs"/>
            </a:rPr>
            <a:t>جواز السفر.</a:t>
          </a:r>
          <a:endParaRPr lang="ar-SY" sz="2200" b="0" dirty="0" smtClean="0">
            <a:solidFill>
              <a:schemeClr val="tx1"/>
            </a:solidFill>
            <a:latin typeface="Calibri" panose="020F0502020204030204" pitchFamily="34" charset="0"/>
            <a:ea typeface="Calibri" panose="020F0502020204030204" pitchFamily="34" charset="0"/>
            <a:cs typeface="+mn-cs"/>
          </a:endParaRPr>
        </a:p>
      </dgm:t>
    </dgm:pt>
    <dgm:pt modelId="{1C5578EB-AC82-4563-A451-07DFC0D278B4}" type="parTrans" cxnId="{82B7A61A-8180-4E9C-8D69-78B0EA95837C}">
      <dgm:prSet/>
      <dgm:spPr/>
      <dgm:t>
        <a:bodyPr/>
        <a:lstStyle/>
        <a:p>
          <a:pPr algn="just" rtl="1">
            <a:lnSpc>
              <a:spcPct val="150000"/>
            </a:lnSpc>
          </a:pPr>
          <a:endParaRPr lang="en-US" sz="2200" b="0">
            <a:solidFill>
              <a:schemeClr val="tx1"/>
            </a:solidFill>
            <a:cs typeface="+mn-cs"/>
          </a:endParaRPr>
        </a:p>
      </dgm:t>
    </dgm:pt>
    <dgm:pt modelId="{2924CF16-14EF-40F1-A8C1-1FE6FCDBACA8}" type="sibTrans" cxnId="{82B7A61A-8180-4E9C-8D69-78B0EA95837C}">
      <dgm:prSet/>
      <dgm:spPr/>
      <dgm:t>
        <a:bodyPr/>
        <a:lstStyle/>
        <a:p>
          <a:pPr algn="just" rtl="1">
            <a:lnSpc>
              <a:spcPct val="150000"/>
            </a:lnSpc>
          </a:pPr>
          <a:endParaRPr lang="en-US" sz="2200" b="0">
            <a:solidFill>
              <a:schemeClr val="tx1"/>
            </a:solidFill>
            <a:cs typeface="+mn-cs"/>
          </a:endParaRPr>
        </a:p>
      </dgm:t>
    </dgm:pt>
    <dgm:pt modelId="{47AD6C00-6A52-4EAD-A92E-FB67CF19ED73}">
      <dgm:prSet custT="1"/>
      <dgm:spPr/>
      <dgm:t>
        <a:bodyPr/>
        <a:lstStyle/>
        <a:p>
          <a:pPr algn="just" rtl="1">
            <a:lnSpc>
              <a:spcPct val="150000"/>
            </a:lnSpc>
          </a:pPr>
          <a:r>
            <a:rPr lang="ar-SY" sz="2200" b="0" smtClean="0">
              <a:solidFill>
                <a:schemeClr val="tx1"/>
              </a:solidFill>
              <a:latin typeface="Calibri" panose="020F0502020204030204" pitchFamily="34" charset="0"/>
              <a:ea typeface="Calibri" panose="020F0502020204030204" pitchFamily="34" charset="0"/>
              <a:cs typeface="+mn-cs"/>
            </a:rPr>
            <a:t>التأشيرة.</a:t>
          </a:r>
          <a:endParaRPr lang="ar-SY" sz="2200" b="0" dirty="0" smtClean="0">
            <a:solidFill>
              <a:schemeClr val="tx1"/>
            </a:solidFill>
            <a:latin typeface="Calibri" panose="020F0502020204030204" pitchFamily="34" charset="0"/>
            <a:ea typeface="Calibri" panose="020F0502020204030204" pitchFamily="34" charset="0"/>
            <a:cs typeface="+mn-cs"/>
          </a:endParaRPr>
        </a:p>
      </dgm:t>
    </dgm:pt>
    <dgm:pt modelId="{BBF73535-3241-4EF2-A563-FF732A8348B7}" type="parTrans" cxnId="{C67372DC-8BC2-4C2A-91AB-9E711A94F3CB}">
      <dgm:prSet/>
      <dgm:spPr/>
      <dgm:t>
        <a:bodyPr/>
        <a:lstStyle/>
        <a:p>
          <a:pPr algn="just" rtl="1">
            <a:lnSpc>
              <a:spcPct val="150000"/>
            </a:lnSpc>
          </a:pPr>
          <a:endParaRPr lang="en-US" sz="2200" b="0">
            <a:solidFill>
              <a:schemeClr val="tx1"/>
            </a:solidFill>
            <a:cs typeface="+mn-cs"/>
          </a:endParaRPr>
        </a:p>
      </dgm:t>
    </dgm:pt>
    <dgm:pt modelId="{70543C13-E0AF-4966-A141-E0D7C2AE9272}" type="sibTrans" cxnId="{C67372DC-8BC2-4C2A-91AB-9E711A94F3CB}">
      <dgm:prSet/>
      <dgm:spPr/>
      <dgm:t>
        <a:bodyPr/>
        <a:lstStyle/>
        <a:p>
          <a:pPr algn="just" rtl="1">
            <a:lnSpc>
              <a:spcPct val="150000"/>
            </a:lnSpc>
          </a:pPr>
          <a:endParaRPr lang="en-US" sz="2200" b="0">
            <a:solidFill>
              <a:schemeClr val="tx1"/>
            </a:solidFill>
            <a:cs typeface="+mn-cs"/>
          </a:endParaRPr>
        </a:p>
      </dgm:t>
    </dgm:pt>
    <dgm:pt modelId="{CC1F8752-4608-4EC0-B1FD-8B9E264D78EA}">
      <dgm:prSet custT="1"/>
      <dgm:spPr/>
      <dgm:t>
        <a:bodyPr/>
        <a:lstStyle/>
        <a:p>
          <a:pPr algn="just" rtl="1">
            <a:lnSpc>
              <a:spcPct val="150000"/>
            </a:lnSpc>
          </a:pPr>
          <a:r>
            <a:rPr lang="ar-SY" sz="2200" b="0" smtClean="0">
              <a:solidFill>
                <a:schemeClr val="tx1"/>
              </a:solidFill>
              <a:latin typeface="Calibri" panose="020F0502020204030204" pitchFamily="34" charset="0"/>
              <a:ea typeface="Calibri" panose="020F0502020204030204" pitchFamily="34" charset="0"/>
              <a:cs typeface="+mn-cs"/>
            </a:rPr>
            <a:t>قائمة الغرف.</a:t>
          </a:r>
          <a:endParaRPr lang="ar-SY" sz="2200" b="0" dirty="0" smtClean="0">
            <a:solidFill>
              <a:schemeClr val="tx1"/>
            </a:solidFill>
            <a:latin typeface="Calibri" panose="020F0502020204030204" pitchFamily="34" charset="0"/>
            <a:ea typeface="Calibri" panose="020F0502020204030204" pitchFamily="34" charset="0"/>
            <a:cs typeface="+mn-cs"/>
          </a:endParaRPr>
        </a:p>
      </dgm:t>
    </dgm:pt>
    <dgm:pt modelId="{B9BCF41C-A965-4B83-B456-E69534BC834F}" type="parTrans" cxnId="{D13A57BD-6AB5-4FC2-A524-B21FC7978549}">
      <dgm:prSet/>
      <dgm:spPr/>
      <dgm:t>
        <a:bodyPr/>
        <a:lstStyle/>
        <a:p>
          <a:pPr algn="just" rtl="1">
            <a:lnSpc>
              <a:spcPct val="150000"/>
            </a:lnSpc>
          </a:pPr>
          <a:endParaRPr lang="en-US" sz="2200" b="0">
            <a:solidFill>
              <a:schemeClr val="tx1"/>
            </a:solidFill>
            <a:cs typeface="+mn-cs"/>
          </a:endParaRPr>
        </a:p>
      </dgm:t>
    </dgm:pt>
    <dgm:pt modelId="{5951E41D-AAEE-44BB-B368-CF35F374B31A}" type="sibTrans" cxnId="{D13A57BD-6AB5-4FC2-A524-B21FC7978549}">
      <dgm:prSet/>
      <dgm:spPr/>
      <dgm:t>
        <a:bodyPr/>
        <a:lstStyle/>
        <a:p>
          <a:pPr algn="just" rtl="1">
            <a:lnSpc>
              <a:spcPct val="150000"/>
            </a:lnSpc>
          </a:pPr>
          <a:endParaRPr lang="en-US" sz="2200" b="0">
            <a:solidFill>
              <a:schemeClr val="tx1"/>
            </a:solidFill>
            <a:cs typeface="+mn-cs"/>
          </a:endParaRPr>
        </a:p>
      </dgm:t>
    </dgm:pt>
    <dgm:pt modelId="{A0DD0DB5-5EBC-43D0-B4B7-002A66EF9C48}">
      <dgm:prSet custT="1"/>
      <dgm:spPr/>
      <dgm:t>
        <a:bodyPr/>
        <a:lstStyle/>
        <a:p>
          <a:pPr algn="just" rtl="1">
            <a:lnSpc>
              <a:spcPct val="150000"/>
            </a:lnSpc>
          </a:pPr>
          <a:r>
            <a:rPr lang="ar-SY" sz="2200" b="0" smtClean="0">
              <a:solidFill>
                <a:schemeClr val="tx1"/>
              </a:solidFill>
              <a:latin typeface="Calibri" panose="020F0502020204030204" pitchFamily="34" charset="0"/>
              <a:ea typeface="Calibri" panose="020F0502020204030204" pitchFamily="34" charset="0"/>
              <a:cs typeface="+mn-cs"/>
            </a:rPr>
            <a:t>النموذج.</a:t>
          </a:r>
          <a:endParaRPr lang="ar-SY" sz="2200" b="0" dirty="0" smtClean="0">
            <a:solidFill>
              <a:schemeClr val="tx1"/>
            </a:solidFill>
            <a:latin typeface="Calibri" panose="020F0502020204030204" pitchFamily="34" charset="0"/>
            <a:ea typeface="Calibri" panose="020F0502020204030204" pitchFamily="34" charset="0"/>
            <a:cs typeface="+mn-cs"/>
          </a:endParaRPr>
        </a:p>
      </dgm:t>
    </dgm:pt>
    <dgm:pt modelId="{7EA89661-C710-4AF3-91F4-41866336F7E6}" type="parTrans" cxnId="{2998FD48-E291-40AF-B163-0C9B2ED749AA}">
      <dgm:prSet/>
      <dgm:spPr/>
      <dgm:t>
        <a:bodyPr/>
        <a:lstStyle/>
        <a:p>
          <a:pPr algn="just" rtl="1">
            <a:lnSpc>
              <a:spcPct val="150000"/>
            </a:lnSpc>
          </a:pPr>
          <a:endParaRPr lang="en-US" sz="2200" b="0">
            <a:solidFill>
              <a:schemeClr val="tx1"/>
            </a:solidFill>
            <a:cs typeface="+mn-cs"/>
          </a:endParaRPr>
        </a:p>
      </dgm:t>
    </dgm:pt>
    <dgm:pt modelId="{1975064B-D400-48E9-9798-BB815FAB62B8}" type="sibTrans" cxnId="{2998FD48-E291-40AF-B163-0C9B2ED749AA}">
      <dgm:prSet/>
      <dgm:spPr/>
      <dgm:t>
        <a:bodyPr/>
        <a:lstStyle/>
        <a:p>
          <a:pPr algn="just" rtl="1">
            <a:lnSpc>
              <a:spcPct val="150000"/>
            </a:lnSpc>
          </a:pPr>
          <a:endParaRPr lang="en-US" sz="2200" b="0">
            <a:solidFill>
              <a:schemeClr val="tx1"/>
            </a:solidFill>
            <a:cs typeface="+mn-cs"/>
          </a:endParaRPr>
        </a:p>
      </dgm:t>
    </dgm:pt>
    <dgm:pt modelId="{26988CF1-1893-4AA7-828C-DA0AF7FE4229}">
      <dgm:prSet custT="1"/>
      <dgm:spPr/>
      <dgm:t>
        <a:bodyPr/>
        <a:lstStyle/>
        <a:p>
          <a:pPr algn="just" rtl="1">
            <a:lnSpc>
              <a:spcPct val="150000"/>
            </a:lnSpc>
          </a:pPr>
          <a:r>
            <a:rPr lang="ar-SY" sz="2200" b="0" smtClean="0">
              <a:solidFill>
                <a:schemeClr val="tx1"/>
              </a:solidFill>
              <a:latin typeface="Calibri" panose="020F0502020204030204" pitchFamily="34" charset="0"/>
              <a:ea typeface="Calibri" panose="020F0502020204030204" pitchFamily="34" charset="0"/>
              <a:cs typeface="+mn-cs"/>
            </a:rPr>
            <a:t>قائمة الوصول المتوقعة.</a:t>
          </a:r>
          <a:endParaRPr lang="ar-SY" sz="2200" b="0" dirty="0">
            <a:solidFill>
              <a:schemeClr val="tx1"/>
            </a:solidFill>
            <a:cs typeface="+mn-cs"/>
          </a:endParaRPr>
        </a:p>
      </dgm:t>
    </dgm:pt>
    <dgm:pt modelId="{CEA1707C-51E5-4F5C-B6D7-CA554589D9E8}" type="parTrans" cxnId="{2A4B049A-E368-4F4B-B42D-48F1F47A60AC}">
      <dgm:prSet/>
      <dgm:spPr/>
      <dgm:t>
        <a:bodyPr/>
        <a:lstStyle/>
        <a:p>
          <a:pPr algn="just" rtl="1">
            <a:lnSpc>
              <a:spcPct val="150000"/>
            </a:lnSpc>
          </a:pPr>
          <a:endParaRPr lang="en-US" sz="2200" b="0">
            <a:solidFill>
              <a:schemeClr val="tx1"/>
            </a:solidFill>
            <a:cs typeface="+mn-cs"/>
          </a:endParaRPr>
        </a:p>
      </dgm:t>
    </dgm:pt>
    <dgm:pt modelId="{B0ABB5F8-43BE-47E4-A7EE-CD0F216E849E}" type="sibTrans" cxnId="{2A4B049A-E368-4F4B-B42D-48F1F47A60AC}">
      <dgm:prSet/>
      <dgm:spPr/>
      <dgm:t>
        <a:bodyPr/>
        <a:lstStyle/>
        <a:p>
          <a:pPr algn="just" rtl="1">
            <a:lnSpc>
              <a:spcPct val="150000"/>
            </a:lnSpc>
          </a:pPr>
          <a:endParaRPr lang="en-US" sz="2200" b="0">
            <a:solidFill>
              <a:schemeClr val="tx1"/>
            </a:solidFill>
            <a:cs typeface="+mn-cs"/>
          </a:endParaRPr>
        </a:p>
      </dgm:t>
    </dgm:pt>
    <dgm:pt modelId="{ACD4136E-3E09-4EFF-972D-944168DBBB73}" type="pres">
      <dgm:prSet presAssocID="{8E99A7D4-8172-4CF3-9644-4BD5B8A608EE}" presName="Name0" presStyleCnt="0">
        <dgm:presLayoutVars>
          <dgm:chMax val="7"/>
          <dgm:chPref val="7"/>
          <dgm:dir val="rev"/>
        </dgm:presLayoutVars>
      </dgm:prSet>
      <dgm:spPr/>
      <dgm:t>
        <a:bodyPr/>
        <a:lstStyle/>
        <a:p>
          <a:endParaRPr lang="en-US"/>
        </a:p>
      </dgm:t>
    </dgm:pt>
    <dgm:pt modelId="{BD163851-4366-4331-A3C5-14F832B9322E}" type="pres">
      <dgm:prSet presAssocID="{8E99A7D4-8172-4CF3-9644-4BD5B8A608EE}" presName="Name1" presStyleCnt="0"/>
      <dgm:spPr/>
    </dgm:pt>
    <dgm:pt modelId="{98C4696F-72EF-422B-8AE1-D8300101307C}" type="pres">
      <dgm:prSet presAssocID="{8E99A7D4-8172-4CF3-9644-4BD5B8A608EE}" presName="cycle" presStyleCnt="0"/>
      <dgm:spPr/>
    </dgm:pt>
    <dgm:pt modelId="{B5A04567-A954-4BEB-A8B2-AD14E607B365}" type="pres">
      <dgm:prSet presAssocID="{8E99A7D4-8172-4CF3-9644-4BD5B8A608EE}" presName="srcNode" presStyleLbl="node1" presStyleIdx="0" presStyleCnt="6"/>
      <dgm:spPr/>
    </dgm:pt>
    <dgm:pt modelId="{6B630266-215B-40A2-8974-0CDE6CF203BD}" type="pres">
      <dgm:prSet presAssocID="{8E99A7D4-8172-4CF3-9644-4BD5B8A608EE}" presName="conn" presStyleLbl="parChTrans1D2" presStyleIdx="0" presStyleCnt="1"/>
      <dgm:spPr/>
      <dgm:t>
        <a:bodyPr/>
        <a:lstStyle/>
        <a:p>
          <a:endParaRPr lang="en-US"/>
        </a:p>
      </dgm:t>
    </dgm:pt>
    <dgm:pt modelId="{C0A58E65-EF5B-4CA3-BC08-0985C4730120}" type="pres">
      <dgm:prSet presAssocID="{8E99A7D4-8172-4CF3-9644-4BD5B8A608EE}" presName="extraNode" presStyleLbl="node1" presStyleIdx="0" presStyleCnt="6"/>
      <dgm:spPr/>
    </dgm:pt>
    <dgm:pt modelId="{D98FD5BF-A276-4AD2-99CA-0B44CE09C37A}" type="pres">
      <dgm:prSet presAssocID="{8E99A7D4-8172-4CF3-9644-4BD5B8A608EE}" presName="dstNode" presStyleLbl="node1" presStyleIdx="0" presStyleCnt="6"/>
      <dgm:spPr/>
    </dgm:pt>
    <dgm:pt modelId="{459570E0-ABCE-48A1-AC39-1A462E1B4191}" type="pres">
      <dgm:prSet presAssocID="{48CA7DDD-013D-4980-BC90-284239232548}" presName="text_1" presStyleLbl="node1" presStyleIdx="0" presStyleCnt="6">
        <dgm:presLayoutVars>
          <dgm:bulletEnabled val="1"/>
        </dgm:presLayoutVars>
      </dgm:prSet>
      <dgm:spPr/>
      <dgm:t>
        <a:bodyPr/>
        <a:lstStyle/>
        <a:p>
          <a:endParaRPr lang="en-US"/>
        </a:p>
      </dgm:t>
    </dgm:pt>
    <dgm:pt modelId="{123D1286-29CF-4076-B8E1-3ACFB9D4FEE8}" type="pres">
      <dgm:prSet presAssocID="{48CA7DDD-013D-4980-BC90-284239232548}" presName="accent_1" presStyleCnt="0"/>
      <dgm:spPr/>
    </dgm:pt>
    <dgm:pt modelId="{82B09C3C-28E6-4FD2-9D94-F74ECDF8807B}" type="pres">
      <dgm:prSet presAssocID="{48CA7DDD-013D-4980-BC90-284239232548}" presName="accentRepeatNode" presStyleLbl="solidFgAcc1" presStyleIdx="0" presStyleCnt="6"/>
      <dgm:spPr/>
    </dgm:pt>
    <dgm:pt modelId="{2A68A765-62BE-49FA-9053-A4926A79CA0B}" type="pres">
      <dgm:prSet presAssocID="{F930CC76-208A-4BF8-B2CB-6FF924B1D809}" presName="text_2" presStyleLbl="node1" presStyleIdx="1" presStyleCnt="6">
        <dgm:presLayoutVars>
          <dgm:bulletEnabled val="1"/>
        </dgm:presLayoutVars>
      </dgm:prSet>
      <dgm:spPr/>
      <dgm:t>
        <a:bodyPr/>
        <a:lstStyle/>
        <a:p>
          <a:endParaRPr lang="en-US"/>
        </a:p>
      </dgm:t>
    </dgm:pt>
    <dgm:pt modelId="{813A984B-D665-4819-B9E2-66907A5A20BA}" type="pres">
      <dgm:prSet presAssocID="{F930CC76-208A-4BF8-B2CB-6FF924B1D809}" presName="accent_2" presStyleCnt="0"/>
      <dgm:spPr/>
    </dgm:pt>
    <dgm:pt modelId="{5D91C423-E074-4B9B-B807-519F614AFB25}" type="pres">
      <dgm:prSet presAssocID="{F930CC76-208A-4BF8-B2CB-6FF924B1D809}" presName="accentRepeatNode" presStyleLbl="solidFgAcc1" presStyleIdx="1" presStyleCnt="6"/>
      <dgm:spPr/>
    </dgm:pt>
    <dgm:pt modelId="{DB9E8439-9FFB-4020-9F67-A9EBAD40C0FF}" type="pres">
      <dgm:prSet presAssocID="{47AD6C00-6A52-4EAD-A92E-FB67CF19ED73}" presName="text_3" presStyleLbl="node1" presStyleIdx="2" presStyleCnt="6">
        <dgm:presLayoutVars>
          <dgm:bulletEnabled val="1"/>
        </dgm:presLayoutVars>
      </dgm:prSet>
      <dgm:spPr/>
      <dgm:t>
        <a:bodyPr/>
        <a:lstStyle/>
        <a:p>
          <a:endParaRPr lang="en-US"/>
        </a:p>
      </dgm:t>
    </dgm:pt>
    <dgm:pt modelId="{B495A2E3-362A-4378-907C-2E2756DCE10C}" type="pres">
      <dgm:prSet presAssocID="{47AD6C00-6A52-4EAD-A92E-FB67CF19ED73}" presName="accent_3" presStyleCnt="0"/>
      <dgm:spPr/>
    </dgm:pt>
    <dgm:pt modelId="{48FD9566-D86F-4DF0-9037-27023E16357D}" type="pres">
      <dgm:prSet presAssocID="{47AD6C00-6A52-4EAD-A92E-FB67CF19ED73}" presName="accentRepeatNode" presStyleLbl="solidFgAcc1" presStyleIdx="2" presStyleCnt="6"/>
      <dgm:spPr/>
    </dgm:pt>
    <dgm:pt modelId="{8CBC8563-200B-4B88-B951-40EC30D7E143}" type="pres">
      <dgm:prSet presAssocID="{CC1F8752-4608-4EC0-B1FD-8B9E264D78EA}" presName="text_4" presStyleLbl="node1" presStyleIdx="3" presStyleCnt="6">
        <dgm:presLayoutVars>
          <dgm:bulletEnabled val="1"/>
        </dgm:presLayoutVars>
      </dgm:prSet>
      <dgm:spPr/>
      <dgm:t>
        <a:bodyPr/>
        <a:lstStyle/>
        <a:p>
          <a:endParaRPr lang="en-US"/>
        </a:p>
      </dgm:t>
    </dgm:pt>
    <dgm:pt modelId="{F8802E75-E130-4099-852B-77E579A4EFBC}" type="pres">
      <dgm:prSet presAssocID="{CC1F8752-4608-4EC0-B1FD-8B9E264D78EA}" presName="accent_4" presStyleCnt="0"/>
      <dgm:spPr/>
    </dgm:pt>
    <dgm:pt modelId="{A25BEB07-9442-48F7-9327-8F231495A736}" type="pres">
      <dgm:prSet presAssocID="{CC1F8752-4608-4EC0-B1FD-8B9E264D78EA}" presName="accentRepeatNode" presStyleLbl="solidFgAcc1" presStyleIdx="3" presStyleCnt="6"/>
      <dgm:spPr/>
    </dgm:pt>
    <dgm:pt modelId="{F1CE2BD6-7D83-4470-AF79-F591C7645497}" type="pres">
      <dgm:prSet presAssocID="{A0DD0DB5-5EBC-43D0-B4B7-002A66EF9C48}" presName="text_5" presStyleLbl="node1" presStyleIdx="4" presStyleCnt="6">
        <dgm:presLayoutVars>
          <dgm:bulletEnabled val="1"/>
        </dgm:presLayoutVars>
      </dgm:prSet>
      <dgm:spPr/>
      <dgm:t>
        <a:bodyPr/>
        <a:lstStyle/>
        <a:p>
          <a:endParaRPr lang="en-US"/>
        </a:p>
      </dgm:t>
    </dgm:pt>
    <dgm:pt modelId="{11A4FD6C-0B6A-465B-B0B1-5A9D5BAF847A}" type="pres">
      <dgm:prSet presAssocID="{A0DD0DB5-5EBC-43D0-B4B7-002A66EF9C48}" presName="accent_5" presStyleCnt="0"/>
      <dgm:spPr/>
    </dgm:pt>
    <dgm:pt modelId="{E2769CDD-0C69-47C6-9603-E7BB0ED6023B}" type="pres">
      <dgm:prSet presAssocID="{A0DD0DB5-5EBC-43D0-B4B7-002A66EF9C48}" presName="accentRepeatNode" presStyleLbl="solidFgAcc1" presStyleIdx="4" presStyleCnt="6"/>
      <dgm:spPr/>
    </dgm:pt>
    <dgm:pt modelId="{DC8EAC4F-5849-47C5-883B-BA02245F1FCE}" type="pres">
      <dgm:prSet presAssocID="{26988CF1-1893-4AA7-828C-DA0AF7FE4229}" presName="text_6" presStyleLbl="node1" presStyleIdx="5" presStyleCnt="6">
        <dgm:presLayoutVars>
          <dgm:bulletEnabled val="1"/>
        </dgm:presLayoutVars>
      </dgm:prSet>
      <dgm:spPr/>
      <dgm:t>
        <a:bodyPr/>
        <a:lstStyle/>
        <a:p>
          <a:endParaRPr lang="en-US"/>
        </a:p>
      </dgm:t>
    </dgm:pt>
    <dgm:pt modelId="{DB0F64B8-B922-45B4-B211-543CD02C3469}" type="pres">
      <dgm:prSet presAssocID="{26988CF1-1893-4AA7-828C-DA0AF7FE4229}" presName="accent_6" presStyleCnt="0"/>
      <dgm:spPr/>
    </dgm:pt>
    <dgm:pt modelId="{2D5D8C9F-3DBC-471F-8064-A35EE475249F}" type="pres">
      <dgm:prSet presAssocID="{26988CF1-1893-4AA7-828C-DA0AF7FE4229}" presName="accentRepeatNode" presStyleLbl="solidFgAcc1" presStyleIdx="5" presStyleCnt="6"/>
      <dgm:spPr/>
    </dgm:pt>
  </dgm:ptLst>
  <dgm:cxnLst>
    <dgm:cxn modelId="{C67372DC-8BC2-4C2A-91AB-9E711A94F3CB}" srcId="{8E99A7D4-8172-4CF3-9644-4BD5B8A608EE}" destId="{47AD6C00-6A52-4EAD-A92E-FB67CF19ED73}" srcOrd="2" destOrd="0" parTransId="{BBF73535-3241-4EF2-A563-FF732A8348B7}" sibTransId="{70543C13-E0AF-4966-A141-E0D7C2AE9272}"/>
    <dgm:cxn modelId="{2A4B049A-E368-4F4B-B42D-48F1F47A60AC}" srcId="{8E99A7D4-8172-4CF3-9644-4BD5B8A608EE}" destId="{26988CF1-1893-4AA7-828C-DA0AF7FE4229}" srcOrd="5" destOrd="0" parTransId="{CEA1707C-51E5-4F5C-B6D7-CA554589D9E8}" sibTransId="{B0ABB5F8-43BE-47E4-A7EE-CD0F216E849E}"/>
    <dgm:cxn modelId="{95DE9347-2E15-4C01-BCA2-0564E32E6296}" type="presOf" srcId="{47AD6C00-6A52-4EAD-A92E-FB67CF19ED73}" destId="{DB9E8439-9FFB-4020-9F67-A9EBAD40C0FF}" srcOrd="0" destOrd="0" presId="urn:microsoft.com/office/officeart/2008/layout/VerticalCurvedList"/>
    <dgm:cxn modelId="{B5803437-D3F4-47E2-BF39-98611103772E}" type="presOf" srcId="{8E99A7D4-8172-4CF3-9644-4BD5B8A608EE}" destId="{ACD4136E-3E09-4EFF-972D-944168DBBB73}" srcOrd="0" destOrd="0" presId="urn:microsoft.com/office/officeart/2008/layout/VerticalCurvedList"/>
    <dgm:cxn modelId="{12868951-DF3A-43E0-B512-6B1E82E94048}" type="presOf" srcId="{F930CC76-208A-4BF8-B2CB-6FF924B1D809}" destId="{2A68A765-62BE-49FA-9053-A4926A79CA0B}" srcOrd="0" destOrd="0" presId="urn:microsoft.com/office/officeart/2008/layout/VerticalCurvedList"/>
    <dgm:cxn modelId="{BADAEED9-76C6-4943-896B-C9E7A502BFA2}" type="presOf" srcId="{26988CF1-1893-4AA7-828C-DA0AF7FE4229}" destId="{DC8EAC4F-5849-47C5-883B-BA02245F1FCE}" srcOrd="0" destOrd="0" presId="urn:microsoft.com/office/officeart/2008/layout/VerticalCurvedList"/>
    <dgm:cxn modelId="{CB4489D5-8A9E-4AFC-B005-AC772BC72440}" srcId="{8E99A7D4-8172-4CF3-9644-4BD5B8A608EE}" destId="{48CA7DDD-013D-4980-BC90-284239232548}" srcOrd="0" destOrd="0" parTransId="{06330FFF-87F7-4F84-B912-7952B0FBE579}" sibTransId="{937ABDF5-9185-4F84-A11C-EA7110BBFA7E}"/>
    <dgm:cxn modelId="{2D60F89D-3933-42C2-9788-27BF2B306193}" type="presOf" srcId="{937ABDF5-9185-4F84-A11C-EA7110BBFA7E}" destId="{6B630266-215B-40A2-8974-0CDE6CF203BD}" srcOrd="0" destOrd="0" presId="urn:microsoft.com/office/officeart/2008/layout/VerticalCurvedList"/>
    <dgm:cxn modelId="{D13A57BD-6AB5-4FC2-A524-B21FC7978549}" srcId="{8E99A7D4-8172-4CF3-9644-4BD5B8A608EE}" destId="{CC1F8752-4608-4EC0-B1FD-8B9E264D78EA}" srcOrd="3" destOrd="0" parTransId="{B9BCF41C-A965-4B83-B456-E69534BC834F}" sibTransId="{5951E41D-AAEE-44BB-B368-CF35F374B31A}"/>
    <dgm:cxn modelId="{2998FD48-E291-40AF-B163-0C9B2ED749AA}" srcId="{8E99A7D4-8172-4CF3-9644-4BD5B8A608EE}" destId="{A0DD0DB5-5EBC-43D0-B4B7-002A66EF9C48}" srcOrd="4" destOrd="0" parTransId="{7EA89661-C710-4AF3-91F4-41866336F7E6}" sibTransId="{1975064B-D400-48E9-9798-BB815FAB62B8}"/>
    <dgm:cxn modelId="{8FE33DDE-150C-4567-8B7F-B7F75B06FE05}" type="presOf" srcId="{48CA7DDD-013D-4980-BC90-284239232548}" destId="{459570E0-ABCE-48A1-AC39-1A462E1B4191}" srcOrd="0" destOrd="0" presId="urn:microsoft.com/office/officeart/2008/layout/VerticalCurvedList"/>
    <dgm:cxn modelId="{BF0E747A-ED47-4C02-AAE0-0E09A385A6F4}" type="presOf" srcId="{A0DD0DB5-5EBC-43D0-B4B7-002A66EF9C48}" destId="{F1CE2BD6-7D83-4470-AF79-F591C7645497}" srcOrd="0" destOrd="0" presId="urn:microsoft.com/office/officeart/2008/layout/VerticalCurvedList"/>
    <dgm:cxn modelId="{82B7A61A-8180-4E9C-8D69-78B0EA95837C}" srcId="{8E99A7D4-8172-4CF3-9644-4BD5B8A608EE}" destId="{F930CC76-208A-4BF8-B2CB-6FF924B1D809}" srcOrd="1" destOrd="0" parTransId="{1C5578EB-AC82-4563-A451-07DFC0D278B4}" sibTransId="{2924CF16-14EF-40F1-A8C1-1FE6FCDBACA8}"/>
    <dgm:cxn modelId="{5FD9FB56-2DDC-4E75-AA31-04F503497351}" type="presOf" srcId="{CC1F8752-4608-4EC0-B1FD-8B9E264D78EA}" destId="{8CBC8563-200B-4B88-B951-40EC30D7E143}" srcOrd="0" destOrd="0" presId="urn:microsoft.com/office/officeart/2008/layout/VerticalCurvedList"/>
    <dgm:cxn modelId="{3384D6E1-A451-4310-82C4-06DB503D2D10}" type="presParOf" srcId="{ACD4136E-3E09-4EFF-972D-944168DBBB73}" destId="{BD163851-4366-4331-A3C5-14F832B9322E}" srcOrd="0" destOrd="0" presId="urn:microsoft.com/office/officeart/2008/layout/VerticalCurvedList"/>
    <dgm:cxn modelId="{05AF5EB9-BE3D-411F-BD49-3F923DBF5BBB}" type="presParOf" srcId="{BD163851-4366-4331-A3C5-14F832B9322E}" destId="{98C4696F-72EF-422B-8AE1-D8300101307C}" srcOrd="0" destOrd="0" presId="urn:microsoft.com/office/officeart/2008/layout/VerticalCurvedList"/>
    <dgm:cxn modelId="{4849FF0D-7001-4756-AF42-0658F9394667}" type="presParOf" srcId="{98C4696F-72EF-422B-8AE1-D8300101307C}" destId="{B5A04567-A954-4BEB-A8B2-AD14E607B365}" srcOrd="0" destOrd="0" presId="urn:microsoft.com/office/officeart/2008/layout/VerticalCurvedList"/>
    <dgm:cxn modelId="{1AFDD18C-37C2-432C-8744-09074C406F4C}" type="presParOf" srcId="{98C4696F-72EF-422B-8AE1-D8300101307C}" destId="{6B630266-215B-40A2-8974-0CDE6CF203BD}" srcOrd="1" destOrd="0" presId="urn:microsoft.com/office/officeart/2008/layout/VerticalCurvedList"/>
    <dgm:cxn modelId="{50383614-FEEB-41FE-8FAF-F7DF9D859407}" type="presParOf" srcId="{98C4696F-72EF-422B-8AE1-D8300101307C}" destId="{C0A58E65-EF5B-4CA3-BC08-0985C4730120}" srcOrd="2" destOrd="0" presId="urn:microsoft.com/office/officeart/2008/layout/VerticalCurvedList"/>
    <dgm:cxn modelId="{65EEC619-D680-4BFF-A86A-AA31D875CBEA}" type="presParOf" srcId="{98C4696F-72EF-422B-8AE1-D8300101307C}" destId="{D98FD5BF-A276-4AD2-99CA-0B44CE09C37A}" srcOrd="3" destOrd="0" presId="urn:microsoft.com/office/officeart/2008/layout/VerticalCurvedList"/>
    <dgm:cxn modelId="{050259DC-9AAC-4C5A-8EBF-BF329318F421}" type="presParOf" srcId="{BD163851-4366-4331-A3C5-14F832B9322E}" destId="{459570E0-ABCE-48A1-AC39-1A462E1B4191}" srcOrd="1" destOrd="0" presId="urn:microsoft.com/office/officeart/2008/layout/VerticalCurvedList"/>
    <dgm:cxn modelId="{12C1857F-768D-4296-AC30-BA12CF91A324}" type="presParOf" srcId="{BD163851-4366-4331-A3C5-14F832B9322E}" destId="{123D1286-29CF-4076-B8E1-3ACFB9D4FEE8}" srcOrd="2" destOrd="0" presId="urn:microsoft.com/office/officeart/2008/layout/VerticalCurvedList"/>
    <dgm:cxn modelId="{3B8D2BD6-5E5C-43C1-9996-90443F879620}" type="presParOf" srcId="{123D1286-29CF-4076-B8E1-3ACFB9D4FEE8}" destId="{82B09C3C-28E6-4FD2-9D94-F74ECDF8807B}" srcOrd="0" destOrd="0" presId="urn:microsoft.com/office/officeart/2008/layout/VerticalCurvedList"/>
    <dgm:cxn modelId="{AF39FBAC-5B1B-4E5C-AB8E-1DAA99842B2E}" type="presParOf" srcId="{BD163851-4366-4331-A3C5-14F832B9322E}" destId="{2A68A765-62BE-49FA-9053-A4926A79CA0B}" srcOrd="3" destOrd="0" presId="urn:microsoft.com/office/officeart/2008/layout/VerticalCurvedList"/>
    <dgm:cxn modelId="{C9E8D07D-16D2-4910-BC95-0B6F12D2B7BD}" type="presParOf" srcId="{BD163851-4366-4331-A3C5-14F832B9322E}" destId="{813A984B-D665-4819-B9E2-66907A5A20BA}" srcOrd="4" destOrd="0" presId="urn:microsoft.com/office/officeart/2008/layout/VerticalCurvedList"/>
    <dgm:cxn modelId="{EA845623-3CD9-4B19-895A-49480E01328C}" type="presParOf" srcId="{813A984B-D665-4819-B9E2-66907A5A20BA}" destId="{5D91C423-E074-4B9B-B807-519F614AFB25}" srcOrd="0" destOrd="0" presId="urn:microsoft.com/office/officeart/2008/layout/VerticalCurvedList"/>
    <dgm:cxn modelId="{131EFE00-9C0D-4E35-B69F-7E4545F66F3B}" type="presParOf" srcId="{BD163851-4366-4331-A3C5-14F832B9322E}" destId="{DB9E8439-9FFB-4020-9F67-A9EBAD40C0FF}" srcOrd="5" destOrd="0" presId="urn:microsoft.com/office/officeart/2008/layout/VerticalCurvedList"/>
    <dgm:cxn modelId="{55857421-CAAF-4F7D-8D3A-C6EA51E09C37}" type="presParOf" srcId="{BD163851-4366-4331-A3C5-14F832B9322E}" destId="{B495A2E3-362A-4378-907C-2E2756DCE10C}" srcOrd="6" destOrd="0" presId="urn:microsoft.com/office/officeart/2008/layout/VerticalCurvedList"/>
    <dgm:cxn modelId="{59CEB917-B0C3-472A-B67C-1D46C4B6C465}" type="presParOf" srcId="{B495A2E3-362A-4378-907C-2E2756DCE10C}" destId="{48FD9566-D86F-4DF0-9037-27023E16357D}" srcOrd="0" destOrd="0" presId="urn:microsoft.com/office/officeart/2008/layout/VerticalCurvedList"/>
    <dgm:cxn modelId="{8626B252-5975-4A6A-A21E-217B0718831A}" type="presParOf" srcId="{BD163851-4366-4331-A3C5-14F832B9322E}" destId="{8CBC8563-200B-4B88-B951-40EC30D7E143}" srcOrd="7" destOrd="0" presId="urn:microsoft.com/office/officeart/2008/layout/VerticalCurvedList"/>
    <dgm:cxn modelId="{93D6E98C-E23B-46C1-845F-21DD802CBF45}" type="presParOf" srcId="{BD163851-4366-4331-A3C5-14F832B9322E}" destId="{F8802E75-E130-4099-852B-77E579A4EFBC}" srcOrd="8" destOrd="0" presId="urn:microsoft.com/office/officeart/2008/layout/VerticalCurvedList"/>
    <dgm:cxn modelId="{A3AC72AF-9C81-4988-8CF3-8E4201C0EE70}" type="presParOf" srcId="{F8802E75-E130-4099-852B-77E579A4EFBC}" destId="{A25BEB07-9442-48F7-9327-8F231495A736}" srcOrd="0" destOrd="0" presId="urn:microsoft.com/office/officeart/2008/layout/VerticalCurvedList"/>
    <dgm:cxn modelId="{14BCB39F-C87E-4685-B59F-C671BC53D7F4}" type="presParOf" srcId="{BD163851-4366-4331-A3C5-14F832B9322E}" destId="{F1CE2BD6-7D83-4470-AF79-F591C7645497}" srcOrd="9" destOrd="0" presId="urn:microsoft.com/office/officeart/2008/layout/VerticalCurvedList"/>
    <dgm:cxn modelId="{F201C9F9-453F-42D0-BE16-361EE101C14B}" type="presParOf" srcId="{BD163851-4366-4331-A3C5-14F832B9322E}" destId="{11A4FD6C-0B6A-465B-B0B1-5A9D5BAF847A}" srcOrd="10" destOrd="0" presId="urn:microsoft.com/office/officeart/2008/layout/VerticalCurvedList"/>
    <dgm:cxn modelId="{4E627368-D687-4DD6-A822-357E81F17202}" type="presParOf" srcId="{11A4FD6C-0B6A-465B-B0B1-5A9D5BAF847A}" destId="{E2769CDD-0C69-47C6-9603-E7BB0ED6023B}" srcOrd="0" destOrd="0" presId="urn:microsoft.com/office/officeart/2008/layout/VerticalCurvedList"/>
    <dgm:cxn modelId="{3311C059-5E88-4368-AF5C-72B85EB86CF9}" type="presParOf" srcId="{BD163851-4366-4331-A3C5-14F832B9322E}" destId="{DC8EAC4F-5849-47C5-883B-BA02245F1FCE}" srcOrd="11" destOrd="0" presId="urn:microsoft.com/office/officeart/2008/layout/VerticalCurvedList"/>
    <dgm:cxn modelId="{21F4531D-DAE1-4DE5-9420-0F6085C0E408}" type="presParOf" srcId="{BD163851-4366-4331-A3C5-14F832B9322E}" destId="{DB0F64B8-B922-45B4-B211-543CD02C3469}" srcOrd="12" destOrd="0" presId="urn:microsoft.com/office/officeart/2008/layout/VerticalCurvedList"/>
    <dgm:cxn modelId="{C33DABB5-00B0-4A7F-B74E-E9601B0A9247}" type="presParOf" srcId="{DB0F64B8-B922-45B4-B211-543CD02C3469}" destId="{2D5D8C9F-3DBC-471F-8064-A35EE475249F}"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7BF622A-997B-4323-9512-188B47AD8569}" type="doc">
      <dgm:prSet loTypeId="urn:microsoft.com/office/officeart/2008/layout/VerticalCurvedList" loCatId="list" qsTypeId="urn:microsoft.com/office/officeart/2005/8/quickstyle/simple1" qsCatId="simple" csTypeId="urn:microsoft.com/office/officeart/2005/8/colors/accent1_5" csCatId="accent1" phldr="1"/>
      <dgm:spPr/>
      <dgm:t>
        <a:bodyPr/>
        <a:lstStyle/>
        <a:p>
          <a:endParaRPr lang="en-US"/>
        </a:p>
      </dgm:t>
    </dgm:pt>
    <dgm:pt modelId="{0DF5FB57-C47E-46B9-943F-55CB7FC47FEA}">
      <dgm:prSet phldrT="[Text]" custT="1"/>
      <dgm:spPr/>
      <dgm:t>
        <a:bodyPr/>
        <a:lstStyle/>
        <a:p>
          <a:pPr algn="just" rtl="1">
            <a:lnSpc>
              <a:spcPct val="150000"/>
            </a:lnSpc>
          </a:pPr>
          <a:r>
            <a:rPr lang="ar-SY" sz="2200" smtClean="0">
              <a:solidFill>
                <a:schemeClr val="tx1"/>
              </a:solidFill>
              <a:latin typeface="Calibri" panose="020F0502020204030204" pitchFamily="34" charset="0"/>
              <a:ea typeface="Times New Roman" panose="02020603050405020304" pitchFamily="18" charset="0"/>
              <a:cs typeface="+mn-cs"/>
            </a:rPr>
            <a:t>فتح سجل الضيف.</a:t>
          </a:r>
          <a:endParaRPr lang="en-US" sz="2200">
            <a:solidFill>
              <a:schemeClr val="tx1"/>
            </a:solidFill>
            <a:cs typeface="+mn-cs"/>
          </a:endParaRPr>
        </a:p>
      </dgm:t>
    </dgm:pt>
    <dgm:pt modelId="{E1432E23-80BB-43D0-A7C2-A94F15F6062C}" type="parTrans" cxnId="{0540AEEA-5F11-4432-9A5D-59B59DDED5BA}">
      <dgm:prSet/>
      <dgm:spPr/>
      <dgm:t>
        <a:bodyPr/>
        <a:lstStyle/>
        <a:p>
          <a:pPr algn="just" rtl="1">
            <a:lnSpc>
              <a:spcPct val="150000"/>
            </a:lnSpc>
          </a:pPr>
          <a:endParaRPr lang="en-US" sz="2200">
            <a:solidFill>
              <a:schemeClr val="tx1"/>
            </a:solidFill>
            <a:cs typeface="+mn-cs"/>
          </a:endParaRPr>
        </a:p>
      </dgm:t>
    </dgm:pt>
    <dgm:pt modelId="{0469D4A0-ED55-4026-A25D-8AF1518D1B34}" type="sibTrans" cxnId="{0540AEEA-5F11-4432-9A5D-59B59DDED5BA}">
      <dgm:prSet/>
      <dgm:spPr/>
      <dgm:t>
        <a:bodyPr/>
        <a:lstStyle/>
        <a:p>
          <a:pPr algn="just" rtl="1">
            <a:lnSpc>
              <a:spcPct val="150000"/>
            </a:lnSpc>
          </a:pPr>
          <a:endParaRPr lang="en-US" sz="2200">
            <a:solidFill>
              <a:schemeClr val="tx1"/>
            </a:solidFill>
            <a:cs typeface="+mn-cs"/>
          </a:endParaRPr>
        </a:p>
      </dgm:t>
    </dgm:pt>
    <dgm:pt modelId="{13B6A76D-515B-4B30-811A-6EF67FA9B794}">
      <dgm:prSet custT="1"/>
      <dgm:spPr/>
      <dgm:t>
        <a:bodyPr/>
        <a:lstStyle/>
        <a:p>
          <a:pPr algn="just" rtl="1">
            <a:lnSpc>
              <a:spcPct val="150000"/>
            </a:lnSpc>
          </a:pPr>
          <a:r>
            <a:rPr lang="ar-SY" sz="2200" smtClean="0">
              <a:solidFill>
                <a:schemeClr val="tx1"/>
              </a:solidFill>
              <a:latin typeface="Calibri" panose="020F0502020204030204" pitchFamily="34" charset="0"/>
              <a:ea typeface="Times New Roman" panose="02020603050405020304" pitchFamily="18" charset="0"/>
              <a:cs typeface="+mn-cs"/>
            </a:rPr>
            <a:t>إعداد بطاقة مهمة الوصول.</a:t>
          </a:r>
          <a:endParaRPr lang="en-US" sz="2200" dirty="0">
            <a:solidFill>
              <a:schemeClr val="tx1"/>
            </a:solidFill>
            <a:latin typeface="Calibri" panose="020F0502020204030204" pitchFamily="34" charset="0"/>
            <a:ea typeface="Times New Roman" panose="02020603050405020304" pitchFamily="18" charset="0"/>
            <a:cs typeface="+mn-cs"/>
          </a:endParaRPr>
        </a:p>
      </dgm:t>
    </dgm:pt>
    <dgm:pt modelId="{38DD8E0F-8D52-4EAF-9B91-858F8C53AD30}" type="parTrans" cxnId="{246C547F-87DF-48EE-9C77-A4C7850E3A6E}">
      <dgm:prSet/>
      <dgm:spPr/>
      <dgm:t>
        <a:bodyPr/>
        <a:lstStyle/>
        <a:p>
          <a:pPr algn="just" rtl="1">
            <a:lnSpc>
              <a:spcPct val="150000"/>
            </a:lnSpc>
          </a:pPr>
          <a:endParaRPr lang="en-US" sz="2200">
            <a:solidFill>
              <a:schemeClr val="tx1"/>
            </a:solidFill>
            <a:cs typeface="+mn-cs"/>
          </a:endParaRPr>
        </a:p>
      </dgm:t>
    </dgm:pt>
    <dgm:pt modelId="{2F2AFE22-CC44-4DFD-958C-006B2A6F0005}" type="sibTrans" cxnId="{246C547F-87DF-48EE-9C77-A4C7850E3A6E}">
      <dgm:prSet/>
      <dgm:spPr/>
      <dgm:t>
        <a:bodyPr/>
        <a:lstStyle/>
        <a:p>
          <a:pPr algn="just" rtl="1">
            <a:lnSpc>
              <a:spcPct val="150000"/>
            </a:lnSpc>
          </a:pPr>
          <a:endParaRPr lang="en-US" sz="2200">
            <a:solidFill>
              <a:schemeClr val="tx1"/>
            </a:solidFill>
            <a:cs typeface="+mn-cs"/>
          </a:endParaRPr>
        </a:p>
      </dgm:t>
    </dgm:pt>
    <dgm:pt modelId="{7B2B0573-78A9-4734-8F01-737087B33E44}">
      <dgm:prSet custT="1"/>
      <dgm:spPr/>
      <dgm:t>
        <a:bodyPr/>
        <a:lstStyle/>
        <a:p>
          <a:pPr algn="just" rtl="1">
            <a:lnSpc>
              <a:spcPct val="150000"/>
            </a:lnSpc>
          </a:pPr>
          <a:r>
            <a:rPr lang="ar-SY" sz="2200" smtClean="0">
              <a:solidFill>
                <a:schemeClr val="tx1"/>
              </a:solidFill>
              <a:latin typeface="Calibri" panose="020F0502020204030204" pitchFamily="34" charset="0"/>
              <a:ea typeface="Times New Roman" panose="02020603050405020304" pitchFamily="18" charset="0"/>
              <a:cs typeface="+mn-cs"/>
            </a:rPr>
            <a:t>تحديث ملف تعريف الضيف.</a:t>
          </a:r>
          <a:endParaRPr lang="ar-SY" sz="2200" dirty="0" smtClean="0">
            <a:solidFill>
              <a:schemeClr val="tx1"/>
            </a:solidFill>
            <a:latin typeface="Calibri" panose="020F0502020204030204" pitchFamily="34" charset="0"/>
            <a:ea typeface="Times New Roman" panose="02020603050405020304" pitchFamily="18" charset="0"/>
            <a:cs typeface="+mn-cs"/>
          </a:endParaRPr>
        </a:p>
      </dgm:t>
    </dgm:pt>
    <dgm:pt modelId="{3ABA93BC-E562-4B4D-AD32-994A29A960BD}" type="parTrans" cxnId="{C9AF79E3-A870-4240-9DD4-3CEBA6357E1D}">
      <dgm:prSet/>
      <dgm:spPr/>
      <dgm:t>
        <a:bodyPr/>
        <a:lstStyle/>
        <a:p>
          <a:pPr algn="just" rtl="1">
            <a:lnSpc>
              <a:spcPct val="150000"/>
            </a:lnSpc>
          </a:pPr>
          <a:endParaRPr lang="en-US" sz="2200">
            <a:solidFill>
              <a:schemeClr val="tx1"/>
            </a:solidFill>
            <a:cs typeface="+mn-cs"/>
          </a:endParaRPr>
        </a:p>
      </dgm:t>
    </dgm:pt>
    <dgm:pt modelId="{474DAF20-C0A5-46A9-AACE-8E44E8F6387B}" type="sibTrans" cxnId="{C9AF79E3-A870-4240-9DD4-3CEBA6357E1D}">
      <dgm:prSet/>
      <dgm:spPr/>
      <dgm:t>
        <a:bodyPr/>
        <a:lstStyle/>
        <a:p>
          <a:pPr algn="just" rtl="1">
            <a:lnSpc>
              <a:spcPct val="150000"/>
            </a:lnSpc>
          </a:pPr>
          <a:endParaRPr lang="en-US" sz="2200">
            <a:solidFill>
              <a:schemeClr val="tx1"/>
            </a:solidFill>
            <a:cs typeface="+mn-cs"/>
          </a:endParaRPr>
        </a:p>
      </dgm:t>
    </dgm:pt>
    <dgm:pt modelId="{463685D0-8B57-4D8B-852D-0A8026706EDE}">
      <dgm:prSet custT="1"/>
      <dgm:spPr/>
      <dgm:t>
        <a:bodyPr/>
        <a:lstStyle/>
        <a:p>
          <a:pPr algn="just" rtl="1">
            <a:lnSpc>
              <a:spcPct val="150000"/>
            </a:lnSpc>
          </a:pPr>
          <a:r>
            <a:rPr lang="ar-SY" sz="2200" smtClean="0">
              <a:solidFill>
                <a:schemeClr val="tx1"/>
              </a:solidFill>
              <a:latin typeface="Calibri" panose="020F0502020204030204" pitchFamily="34" charset="0"/>
              <a:ea typeface="Times New Roman" panose="02020603050405020304" pitchFamily="18" charset="0"/>
              <a:cs typeface="+mn-cs"/>
            </a:rPr>
            <a:t>تحديث سجل الوصول والمغادرة.</a:t>
          </a:r>
          <a:endParaRPr lang="en-US" sz="2200" dirty="0">
            <a:solidFill>
              <a:schemeClr val="tx1"/>
            </a:solidFill>
            <a:latin typeface="Calibri" panose="020F0502020204030204" pitchFamily="34" charset="0"/>
            <a:ea typeface="Times New Roman" panose="02020603050405020304" pitchFamily="18" charset="0"/>
            <a:cs typeface="+mn-cs"/>
          </a:endParaRPr>
        </a:p>
      </dgm:t>
    </dgm:pt>
    <dgm:pt modelId="{D6F85271-B242-4767-A0EF-258029297BA7}" type="parTrans" cxnId="{0F2203BA-ED4F-4E42-B011-4895B3F8D71A}">
      <dgm:prSet/>
      <dgm:spPr/>
      <dgm:t>
        <a:bodyPr/>
        <a:lstStyle/>
        <a:p>
          <a:pPr algn="just" rtl="1">
            <a:lnSpc>
              <a:spcPct val="150000"/>
            </a:lnSpc>
          </a:pPr>
          <a:endParaRPr lang="en-US" sz="2200">
            <a:solidFill>
              <a:schemeClr val="tx1"/>
            </a:solidFill>
            <a:cs typeface="+mn-cs"/>
          </a:endParaRPr>
        </a:p>
      </dgm:t>
    </dgm:pt>
    <dgm:pt modelId="{DEF0A877-C608-4456-A54D-7685D9602E4D}" type="sibTrans" cxnId="{0F2203BA-ED4F-4E42-B011-4895B3F8D71A}">
      <dgm:prSet/>
      <dgm:spPr/>
      <dgm:t>
        <a:bodyPr/>
        <a:lstStyle/>
        <a:p>
          <a:pPr algn="just" rtl="1">
            <a:lnSpc>
              <a:spcPct val="150000"/>
            </a:lnSpc>
          </a:pPr>
          <a:endParaRPr lang="en-US" sz="2200">
            <a:solidFill>
              <a:schemeClr val="tx1"/>
            </a:solidFill>
            <a:cs typeface="+mn-cs"/>
          </a:endParaRPr>
        </a:p>
      </dgm:t>
    </dgm:pt>
    <dgm:pt modelId="{2FD19D58-58F2-4DEB-8E99-C853FD4E594E}">
      <dgm:prSet custT="1"/>
      <dgm:spPr/>
      <dgm:t>
        <a:bodyPr/>
        <a:lstStyle/>
        <a:p>
          <a:pPr algn="just" rtl="1">
            <a:lnSpc>
              <a:spcPct val="150000"/>
            </a:lnSpc>
          </a:pPr>
          <a:r>
            <a:rPr lang="ar-SY" sz="2200" smtClean="0">
              <a:solidFill>
                <a:schemeClr val="tx1"/>
              </a:solidFill>
              <a:latin typeface="Calibri" panose="020F0502020204030204" pitchFamily="34" charset="0"/>
              <a:ea typeface="Times New Roman" panose="02020603050405020304" pitchFamily="18" charset="0"/>
              <a:cs typeface="+mn-cs"/>
            </a:rPr>
            <a:t>إعداد نموذج.</a:t>
          </a:r>
          <a:endParaRPr lang="ar-SY" sz="2200" dirty="0" smtClean="0">
            <a:solidFill>
              <a:schemeClr val="tx1"/>
            </a:solidFill>
            <a:latin typeface="Calibri" panose="020F0502020204030204" pitchFamily="34" charset="0"/>
            <a:ea typeface="Times New Roman" panose="02020603050405020304" pitchFamily="18" charset="0"/>
            <a:cs typeface="+mn-cs"/>
          </a:endParaRPr>
        </a:p>
      </dgm:t>
    </dgm:pt>
    <dgm:pt modelId="{B1A8FC65-4326-4941-B01D-2E376F315596}" type="parTrans" cxnId="{43464784-0CFC-4B59-ACF1-D68C2470AD7A}">
      <dgm:prSet/>
      <dgm:spPr/>
      <dgm:t>
        <a:bodyPr/>
        <a:lstStyle/>
        <a:p>
          <a:pPr algn="just" rtl="1">
            <a:lnSpc>
              <a:spcPct val="150000"/>
            </a:lnSpc>
          </a:pPr>
          <a:endParaRPr lang="en-US" sz="2200">
            <a:solidFill>
              <a:schemeClr val="tx1"/>
            </a:solidFill>
            <a:cs typeface="+mn-cs"/>
          </a:endParaRPr>
        </a:p>
      </dgm:t>
    </dgm:pt>
    <dgm:pt modelId="{5C3F8AE8-0114-4E6A-9DE5-98FE0C107517}" type="sibTrans" cxnId="{43464784-0CFC-4B59-ACF1-D68C2470AD7A}">
      <dgm:prSet/>
      <dgm:spPr/>
      <dgm:t>
        <a:bodyPr/>
        <a:lstStyle/>
        <a:p>
          <a:pPr algn="just" rtl="1">
            <a:lnSpc>
              <a:spcPct val="150000"/>
            </a:lnSpc>
          </a:pPr>
          <a:endParaRPr lang="en-US" sz="2200">
            <a:solidFill>
              <a:schemeClr val="tx1"/>
            </a:solidFill>
            <a:cs typeface="+mn-cs"/>
          </a:endParaRPr>
        </a:p>
      </dgm:t>
    </dgm:pt>
    <dgm:pt modelId="{11DA56A6-801E-4194-9A4C-8CDAB5640811}">
      <dgm:prSet custT="1"/>
      <dgm:spPr/>
      <dgm:t>
        <a:bodyPr/>
        <a:lstStyle/>
        <a:p>
          <a:pPr algn="just" rtl="1">
            <a:lnSpc>
              <a:spcPct val="150000"/>
            </a:lnSpc>
          </a:pPr>
          <a:r>
            <a:rPr lang="ar-SY" sz="2200" smtClean="0">
              <a:solidFill>
                <a:schemeClr val="tx1"/>
              </a:solidFill>
              <a:latin typeface="Calibri" panose="020F0502020204030204" pitchFamily="34" charset="0"/>
              <a:ea typeface="Times New Roman" panose="02020603050405020304" pitchFamily="18" charset="0"/>
              <a:cs typeface="+mn-cs"/>
            </a:rPr>
            <a:t>عدد مرات زيارة الضيف.</a:t>
          </a:r>
          <a:endParaRPr lang="en-US" sz="2200" dirty="0">
            <a:solidFill>
              <a:schemeClr val="tx1"/>
            </a:solidFill>
            <a:latin typeface="Calibri" panose="020F0502020204030204" pitchFamily="34" charset="0"/>
            <a:ea typeface="Times New Roman" panose="02020603050405020304" pitchFamily="18" charset="0"/>
            <a:cs typeface="+mn-cs"/>
          </a:endParaRPr>
        </a:p>
      </dgm:t>
    </dgm:pt>
    <dgm:pt modelId="{6F8EC08B-19DA-4C13-942A-A362FD655BD0}" type="parTrans" cxnId="{5977A1E9-1F23-4760-8BF1-3139AA4AD527}">
      <dgm:prSet/>
      <dgm:spPr/>
      <dgm:t>
        <a:bodyPr/>
        <a:lstStyle/>
        <a:p>
          <a:pPr algn="just" rtl="1">
            <a:lnSpc>
              <a:spcPct val="150000"/>
            </a:lnSpc>
          </a:pPr>
          <a:endParaRPr lang="en-US" sz="2200">
            <a:solidFill>
              <a:schemeClr val="tx1"/>
            </a:solidFill>
            <a:cs typeface="+mn-cs"/>
          </a:endParaRPr>
        </a:p>
      </dgm:t>
    </dgm:pt>
    <dgm:pt modelId="{957D7E76-28BD-40AC-8D39-D329D69B5276}" type="sibTrans" cxnId="{5977A1E9-1F23-4760-8BF1-3139AA4AD527}">
      <dgm:prSet/>
      <dgm:spPr/>
      <dgm:t>
        <a:bodyPr/>
        <a:lstStyle/>
        <a:p>
          <a:pPr algn="just" rtl="1">
            <a:lnSpc>
              <a:spcPct val="150000"/>
            </a:lnSpc>
          </a:pPr>
          <a:endParaRPr lang="en-US" sz="2200">
            <a:solidFill>
              <a:schemeClr val="tx1"/>
            </a:solidFill>
            <a:cs typeface="+mn-cs"/>
          </a:endParaRPr>
        </a:p>
      </dgm:t>
    </dgm:pt>
    <dgm:pt modelId="{DBE0DA92-8AB9-40CE-B9DA-19BDAD668524}">
      <dgm:prSet custT="1"/>
      <dgm:spPr/>
      <dgm:t>
        <a:bodyPr/>
        <a:lstStyle/>
        <a:p>
          <a:pPr algn="just" rtl="1">
            <a:lnSpc>
              <a:spcPct val="150000"/>
            </a:lnSpc>
          </a:pPr>
          <a:r>
            <a:rPr lang="ar-SY" sz="2200" smtClean="0">
              <a:solidFill>
                <a:schemeClr val="tx1"/>
              </a:solidFill>
              <a:latin typeface="Calibri" panose="020F0502020204030204" pitchFamily="34" charset="0"/>
              <a:ea typeface="Times New Roman" panose="02020603050405020304" pitchFamily="18" charset="0"/>
              <a:cs typeface="+mn-cs"/>
            </a:rPr>
            <a:t>تاريخ الضيف.</a:t>
          </a:r>
          <a:endParaRPr lang="ar-SY" sz="2200" dirty="0">
            <a:solidFill>
              <a:schemeClr val="tx1"/>
            </a:solidFill>
            <a:cs typeface="+mn-cs"/>
          </a:endParaRPr>
        </a:p>
      </dgm:t>
    </dgm:pt>
    <dgm:pt modelId="{26C307A9-B74A-436F-9398-E446C9421DF7}" type="parTrans" cxnId="{CAB9F1BB-5C22-455A-9F1C-E366729BF093}">
      <dgm:prSet/>
      <dgm:spPr/>
      <dgm:t>
        <a:bodyPr/>
        <a:lstStyle/>
        <a:p>
          <a:pPr algn="just" rtl="1">
            <a:lnSpc>
              <a:spcPct val="150000"/>
            </a:lnSpc>
          </a:pPr>
          <a:endParaRPr lang="en-US" sz="2200">
            <a:solidFill>
              <a:schemeClr val="tx1"/>
            </a:solidFill>
            <a:cs typeface="+mn-cs"/>
          </a:endParaRPr>
        </a:p>
      </dgm:t>
    </dgm:pt>
    <dgm:pt modelId="{E87578FB-1C67-41DF-BB41-8239FED574BC}" type="sibTrans" cxnId="{CAB9F1BB-5C22-455A-9F1C-E366729BF093}">
      <dgm:prSet/>
      <dgm:spPr/>
      <dgm:t>
        <a:bodyPr/>
        <a:lstStyle/>
        <a:p>
          <a:pPr algn="just" rtl="1">
            <a:lnSpc>
              <a:spcPct val="150000"/>
            </a:lnSpc>
          </a:pPr>
          <a:endParaRPr lang="en-US" sz="2200">
            <a:solidFill>
              <a:schemeClr val="tx1"/>
            </a:solidFill>
            <a:cs typeface="+mn-cs"/>
          </a:endParaRPr>
        </a:p>
      </dgm:t>
    </dgm:pt>
    <dgm:pt modelId="{7672145A-DFB5-4E29-BF32-18CD7FD3A3C0}" type="pres">
      <dgm:prSet presAssocID="{87BF622A-997B-4323-9512-188B47AD8569}" presName="Name0" presStyleCnt="0">
        <dgm:presLayoutVars>
          <dgm:chMax val="7"/>
          <dgm:chPref val="7"/>
          <dgm:dir val="rev"/>
        </dgm:presLayoutVars>
      </dgm:prSet>
      <dgm:spPr/>
      <dgm:t>
        <a:bodyPr/>
        <a:lstStyle/>
        <a:p>
          <a:endParaRPr lang="en-US"/>
        </a:p>
      </dgm:t>
    </dgm:pt>
    <dgm:pt modelId="{44A0DF19-34D2-4BE2-9A32-93A1B275B5D3}" type="pres">
      <dgm:prSet presAssocID="{87BF622A-997B-4323-9512-188B47AD8569}" presName="Name1" presStyleCnt="0"/>
      <dgm:spPr/>
    </dgm:pt>
    <dgm:pt modelId="{EDBA9259-AFC2-486B-B0A8-A40AB923B123}" type="pres">
      <dgm:prSet presAssocID="{87BF622A-997B-4323-9512-188B47AD8569}" presName="cycle" presStyleCnt="0"/>
      <dgm:spPr/>
    </dgm:pt>
    <dgm:pt modelId="{4546AE27-31BC-4449-AAAF-84ADACBC91F6}" type="pres">
      <dgm:prSet presAssocID="{87BF622A-997B-4323-9512-188B47AD8569}" presName="srcNode" presStyleLbl="node1" presStyleIdx="0" presStyleCnt="7"/>
      <dgm:spPr/>
    </dgm:pt>
    <dgm:pt modelId="{6D70F8F3-76CF-42BA-AEBF-0C3CE11D086B}" type="pres">
      <dgm:prSet presAssocID="{87BF622A-997B-4323-9512-188B47AD8569}" presName="conn" presStyleLbl="parChTrans1D2" presStyleIdx="0" presStyleCnt="1"/>
      <dgm:spPr/>
      <dgm:t>
        <a:bodyPr/>
        <a:lstStyle/>
        <a:p>
          <a:endParaRPr lang="en-US"/>
        </a:p>
      </dgm:t>
    </dgm:pt>
    <dgm:pt modelId="{2DBE67E5-9FCE-4DDA-833C-0146BCACB824}" type="pres">
      <dgm:prSet presAssocID="{87BF622A-997B-4323-9512-188B47AD8569}" presName="extraNode" presStyleLbl="node1" presStyleIdx="0" presStyleCnt="7"/>
      <dgm:spPr/>
    </dgm:pt>
    <dgm:pt modelId="{D24F9682-41B8-40BD-BFF6-004831511E69}" type="pres">
      <dgm:prSet presAssocID="{87BF622A-997B-4323-9512-188B47AD8569}" presName="dstNode" presStyleLbl="node1" presStyleIdx="0" presStyleCnt="7"/>
      <dgm:spPr/>
    </dgm:pt>
    <dgm:pt modelId="{E3E4CE1F-EF3A-467F-91EC-935401B8A9AB}" type="pres">
      <dgm:prSet presAssocID="{0DF5FB57-C47E-46B9-943F-55CB7FC47FEA}" presName="text_1" presStyleLbl="node1" presStyleIdx="0" presStyleCnt="7">
        <dgm:presLayoutVars>
          <dgm:bulletEnabled val="1"/>
        </dgm:presLayoutVars>
      </dgm:prSet>
      <dgm:spPr/>
      <dgm:t>
        <a:bodyPr/>
        <a:lstStyle/>
        <a:p>
          <a:endParaRPr lang="en-US"/>
        </a:p>
      </dgm:t>
    </dgm:pt>
    <dgm:pt modelId="{637F320A-C83E-4FB1-BA69-187AC3D2E9BC}" type="pres">
      <dgm:prSet presAssocID="{0DF5FB57-C47E-46B9-943F-55CB7FC47FEA}" presName="accent_1" presStyleCnt="0"/>
      <dgm:spPr/>
    </dgm:pt>
    <dgm:pt modelId="{591F7599-2AE2-4B0F-8FD1-005B7A45F94F}" type="pres">
      <dgm:prSet presAssocID="{0DF5FB57-C47E-46B9-943F-55CB7FC47FEA}" presName="accentRepeatNode" presStyleLbl="solidFgAcc1" presStyleIdx="0" presStyleCnt="7"/>
      <dgm:spPr/>
    </dgm:pt>
    <dgm:pt modelId="{31B90197-15D3-4644-938B-6F80E89CF076}" type="pres">
      <dgm:prSet presAssocID="{13B6A76D-515B-4B30-811A-6EF67FA9B794}" presName="text_2" presStyleLbl="node1" presStyleIdx="1" presStyleCnt="7">
        <dgm:presLayoutVars>
          <dgm:bulletEnabled val="1"/>
        </dgm:presLayoutVars>
      </dgm:prSet>
      <dgm:spPr/>
      <dgm:t>
        <a:bodyPr/>
        <a:lstStyle/>
        <a:p>
          <a:endParaRPr lang="en-US"/>
        </a:p>
      </dgm:t>
    </dgm:pt>
    <dgm:pt modelId="{4219E147-1FAC-4432-BA9B-6A4FC2C9ED97}" type="pres">
      <dgm:prSet presAssocID="{13B6A76D-515B-4B30-811A-6EF67FA9B794}" presName="accent_2" presStyleCnt="0"/>
      <dgm:spPr/>
    </dgm:pt>
    <dgm:pt modelId="{84F86CF3-971A-4226-A17B-F9E5F39F4DE5}" type="pres">
      <dgm:prSet presAssocID="{13B6A76D-515B-4B30-811A-6EF67FA9B794}" presName="accentRepeatNode" presStyleLbl="solidFgAcc1" presStyleIdx="1" presStyleCnt="7"/>
      <dgm:spPr/>
    </dgm:pt>
    <dgm:pt modelId="{9B7EC9E2-7CCB-4169-8258-FBE4377C11CF}" type="pres">
      <dgm:prSet presAssocID="{7B2B0573-78A9-4734-8F01-737087B33E44}" presName="text_3" presStyleLbl="node1" presStyleIdx="2" presStyleCnt="7">
        <dgm:presLayoutVars>
          <dgm:bulletEnabled val="1"/>
        </dgm:presLayoutVars>
      </dgm:prSet>
      <dgm:spPr/>
      <dgm:t>
        <a:bodyPr/>
        <a:lstStyle/>
        <a:p>
          <a:endParaRPr lang="en-US"/>
        </a:p>
      </dgm:t>
    </dgm:pt>
    <dgm:pt modelId="{A86647B6-206C-464B-B01E-4EB2B5DEAAE4}" type="pres">
      <dgm:prSet presAssocID="{7B2B0573-78A9-4734-8F01-737087B33E44}" presName="accent_3" presStyleCnt="0"/>
      <dgm:spPr/>
    </dgm:pt>
    <dgm:pt modelId="{B18E4B6B-2D89-4497-91BD-14DA11DB68C5}" type="pres">
      <dgm:prSet presAssocID="{7B2B0573-78A9-4734-8F01-737087B33E44}" presName="accentRepeatNode" presStyleLbl="solidFgAcc1" presStyleIdx="2" presStyleCnt="7"/>
      <dgm:spPr/>
    </dgm:pt>
    <dgm:pt modelId="{4142D009-EE8C-48CF-9241-A7042DA3A391}" type="pres">
      <dgm:prSet presAssocID="{463685D0-8B57-4D8B-852D-0A8026706EDE}" presName="text_4" presStyleLbl="node1" presStyleIdx="3" presStyleCnt="7">
        <dgm:presLayoutVars>
          <dgm:bulletEnabled val="1"/>
        </dgm:presLayoutVars>
      </dgm:prSet>
      <dgm:spPr/>
      <dgm:t>
        <a:bodyPr/>
        <a:lstStyle/>
        <a:p>
          <a:endParaRPr lang="en-US"/>
        </a:p>
      </dgm:t>
    </dgm:pt>
    <dgm:pt modelId="{D0737299-E9CB-47AB-94AA-D131592B64EB}" type="pres">
      <dgm:prSet presAssocID="{463685D0-8B57-4D8B-852D-0A8026706EDE}" presName="accent_4" presStyleCnt="0"/>
      <dgm:spPr/>
    </dgm:pt>
    <dgm:pt modelId="{E55F2ED0-5A4C-422F-8339-BEC08AC8B40C}" type="pres">
      <dgm:prSet presAssocID="{463685D0-8B57-4D8B-852D-0A8026706EDE}" presName="accentRepeatNode" presStyleLbl="solidFgAcc1" presStyleIdx="3" presStyleCnt="7"/>
      <dgm:spPr/>
    </dgm:pt>
    <dgm:pt modelId="{CBECD4CE-EB0F-42FA-8276-1A86B12C4E8B}" type="pres">
      <dgm:prSet presAssocID="{2FD19D58-58F2-4DEB-8E99-C853FD4E594E}" presName="text_5" presStyleLbl="node1" presStyleIdx="4" presStyleCnt="7">
        <dgm:presLayoutVars>
          <dgm:bulletEnabled val="1"/>
        </dgm:presLayoutVars>
      </dgm:prSet>
      <dgm:spPr/>
      <dgm:t>
        <a:bodyPr/>
        <a:lstStyle/>
        <a:p>
          <a:endParaRPr lang="en-US"/>
        </a:p>
      </dgm:t>
    </dgm:pt>
    <dgm:pt modelId="{818F6422-232C-40E3-B47B-47E8EA6CF579}" type="pres">
      <dgm:prSet presAssocID="{2FD19D58-58F2-4DEB-8E99-C853FD4E594E}" presName="accent_5" presStyleCnt="0"/>
      <dgm:spPr/>
    </dgm:pt>
    <dgm:pt modelId="{1AC5D86D-54CD-4120-ACED-B7BF3B7C594A}" type="pres">
      <dgm:prSet presAssocID="{2FD19D58-58F2-4DEB-8E99-C853FD4E594E}" presName="accentRepeatNode" presStyleLbl="solidFgAcc1" presStyleIdx="4" presStyleCnt="7"/>
      <dgm:spPr/>
    </dgm:pt>
    <dgm:pt modelId="{D8C01AE5-4D4F-4059-97D3-CEBE0BCAB954}" type="pres">
      <dgm:prSet presAssocID="{11DA56A6-801E-4194-9A4C-8CDAB5640811}" presName="text_6" presStyleLbl="node1" presStyleIdx="5" presStyleCnt="7">
        <dgm:presLayoutVars>
          <dgm:bulletEnabled val="1"/>
        </dgm:presLayoutVars>
      </dgm:prSet>
      <dgm:spPr/>
      <dgm:t>
        <a:bodyPr/>
        <a:lstStyle/>
        <a:p>
          <a:endParaRPr lang="en-US"/>
        </a:p>
      </dgm:t>
    </dgm:pt>
    <dgm:pt modelId="{90380F90-A714-44D7-BB98-809D726B6EA9}" type="pres">
      <dgm:prSet presAssocID="{11DA56A6-801E-4194-9A4C-8CDAB5640811}" presName="accent_6" presStyleCnt="0"/>
      <dgm:spPr/>
    </dgm:pt>
    <dgm:pt modelId="{81C295A0-5BFE-47BD-B886-E8A6B279B02B}" type="pres">
      <dgm:prSet presAssocID="{11DA56A6-801E-4194-9A4C-8CDAB5640811}" presName="accentRepeatNode" presStyleLbl="solidFgAcc1" presStyleIdx="5" presStyleCnt="7"/>
      <dgm:spPr/>
    </dgm:pt>
    <dgm:pt modelId="{5648285F-8C4B-44A9-9CEA-84671E0C1E8F}" type="pres">
      <dgm:prSet presAssocID="{DBE0DA92-8AB9-40CE-B9DA-19BDAD668524}" presName="text_7" presStyleLbl="node1" presStyleIdx="6" presStyleCnt="7">
        <dgm:presLayoutVars>
          <dgm:bulletEnabled val="1"/>
        </dgm:presLayoutVars>
      </dgm:prSet>
      <dgm:spPr/>
      <dgm:t>
        <a:bodyPr/>
        <a:lstStyle/>
        <a:p>
          <a:endParaRPr lang="en-US"/>
        </a:p>
      </dgm:t>
    </dgm:pt>
    <dgm:pt modelId="{75485841-03FB-4B02-AA15-9C30662B5B15}" type="pres">
      <dgm:prSet presAssocID="{DBE0DA92-8AB9-40CE-B9DA-19BDAD668524}" presName="accent_7" presStyleCnt="0"/>
      <dgm:spPr/>
    </dgm:pt>
    <dgm:pt modelId="{92475655-275C-4B50-AC69-E0112E098ADD}" type="pres">
      <dgm:prSet presAssocID="{DBE0DA92-8AB9-40CE-B9DA-19BDAD668524}" presName="accentRepeatNode" presStyleLbl="solidFgAcc1" presStyleIdx="6" presStyleCnt="7"/>
      <dgm:spPr/>
    </dgm:pt>
  </dgm:ptLst>
  <dgm:cxnLst>
    <dgm:cxn modelId="{23A3216F-D023-438A-A019-74426B0D9B1B}" type="presOf" srcId="{7B2B0573-78A9-4734-8F01-737087B33E44}" destId="{9B7EC9E2-7CCB-4169-8258-FBE4377C11CF}" srcOrd="0" destOrd="0" presId="urn:microsoft.com/office/officeart/2008/layout/VerticalCurvedList"/>
    <dgm:cxn modelId="{44B750ED-B693-42A4-98B0-D1A143B75798}" type="presOf" srcId="{0DF5FB57-C47E-46B9-943F-55CB7FC47FEA}" destId="{E3E4CE1F-EF3A-467F-91EC-935401B8A9AB}" srcOrd="0" destOrd="0" presId="urn:microsoft.com/office/officeart/2008/layout/VerticalCurvedList"/>
    <dgm:cxn modelId="{C9AF79E3-A870-4240-9DD4-3CEBA6357E1D}" srcId="{87BF622A-997B-4323-9512-188B47AD8569}" destId="{7B2B0573-78A9-4734-8F01-737087B33E44}" srcOrd="2" destOrd="0" parTransId="{3ABA93BC-E562-4B4D-AD32-994A29A960BD}" sibTransId="{474DAF20-C0A5-46A9-AACE-8E44E8F6387B}"/>
    <dgm:cxn modelId="{0F2203BA-ED4F-4E42-B011-4895B3F8D71A}" srcId="{87BF622A-997B-4323-9512-188B47AD8569}" destId="{463685D0-8B57-4D8B-852D-0A8026706EDE}" srcOrd="3" destOrd="0" parTransId="{D6F85271-B242-4767-A0EF-258029297BA7}" sibTransId="{DEF0A877-C608-4456-A54D-7685D9602E4D}"/>
    <dgm:cxn modelId="{8E6AB4C7-2848-4764-B25B-5041E8711FE7}" type="presOf" srcId="{2FD19D58-58F2-4DEB-8E99-C853FD4E594E}" destId="{CBECD4CE-EB0F-42FA-8276-1A86B12C4E8B}" srcOrd="0" destOrd="0" presId="urn:microsoft.com/office/officeart/2008/layout/VerticalCurvedList"/>
    <dgm:cxn modelId="{C3C90FF5-AE13-4708-9941-ED9EC4A09860}" type="presOf" srcId="{87BF622A-997B-4323-9512-188B47AD8569}" destId="{7672145A-DFB5-4E29-BF32-18CD7FD3A3C0}" srcOrd="0" destOrd="0" presId="urn:microsoft.com/office/officeart/2008/layout/VerticalCurvedList"/>
    <dgm:cxn modelId="{138BD58A-5C7F-496D-87F2-953C0871C30F}" type="presOf" srcId="{11DA56A6-801E-4194-9A4C-8CDAB5640811}" destId="{D8C01AE5-4D4F-4059-97D3-CEBE0BCAB954}" srcOrd="0" destOrd="0" presId="urn:microsoft.com/office/officeart/2008/layout/VerticalCurvedList"/>
    <dgm:cxn modelId="{CAB9F1BB-5C22-455A-9F1C-E366729BF093}" srcId="{87BF622A-997B-4323-9512-188B47AD8569}" destId="{DBE0DA92-8AB9-40CE-B9DA-19BDAD668524}" srcOrd="6" destOrd="0" parTransId="{26C307A9-B74A-436F-9398-E446C9421DF7}" sibTransId="{E87578FB-1C67-41DF-BB41-8239FED574BC}"/>
    <dgm:cxn modelId="{0540AEEA-5F11-4432-9A5D-59B59DDED5BA}" srcId="{87BF622A-997B-4323-9512-188B47AD8569}" destId="{0DF5FB57-C47E-46B9-943F-55CB7FC47FEA}" srcOrd="0" destOrd="0" parTransId="{E1432E23-80BB-43D0-A7C2-A94F15F6062C}" sibTransId="{0469D4A0-ED55-4026-A25D-8AF1518D1B34}"/>
    <dgm:cxn modelId="{5977A1E9-1F23-4760-8BF1-3139AA4AD527}" srcId="{87BF622A-997B-4323-9512-188B47AD8569}" destId="{11DA56A6-801E-4194-9A4C-8CDAB5640811}" srcOrd="5" destOrd="0" parTransId="{6F8EC08B-19DA-4C13-942A-A362FD655BD0}" sibTransId="{957D7E76-28BD-40AC-8D39-D329D69B5276}"/>
    <dgm:cxn modelId="{43464784-0CFC-4B59-ACF1-D68C2470AD7A}" srcId="{87BF622A-997B-4323-9512-188B47AD8569}" destId="{2FD19D58-58F2-4DEB-8E99-C853FD4E594E}" srcOrd="4" destOrd="0" parTransId="{B1A8FC65-4326-4941-B01D-2E376F315596}" sibTransId="{5C3F8AE8-0114-4E6A-9DE5-98FE0C107517}"/>
    <dgm:cxn modelId="{9AAFA7E5-2856-4CAC-B6DD-BBDFD51A589E}" type="presOf" srcId="{463685D0-8B57-4D8B-852D-0A8026706EDE}" destId="{4142D009-EE8C-48CF-9241-A7042DA3A391}" srcOrd="0" destOrd="0" presId="urn:microsoft.com/office/officeart/2008/layout/VerticalCurvedList"/>
    <dgm:cxn modelId="{246C547F-87DF-48EE-9C77-A4C7850E3A6E}" srcId="{87BF622A-997B-4323-9512-188B47AD8569}" destId="{13B6A76D-515B-4B30-811A-6EF67FA9B794}" srcOrd="1" destOrd="0" parTransId="{38DD8E0F-8D52-4EAF-9B91-858F8C53AD30}" sibTransId="{2F2AFE22-CC44-4DFD-958C-006B2A6F0005}"/>
    <dgm:cxn modelId="{A0D58FA7-E64E-4D56-B292-C774665E696D}" type="presOf" srcId="{13B6A76D-515B-4B30-811A-6EF67FA9B794}" destId="{31B90197-15D3-4644-938B-6F80E89CF076}" srcOrd="0" destOrd="0" presId="urn:microsoft.com/office/officeart/2008/layout/VerticalCurvedList"/>
    <dgm:cxn modelId="{400C417B-5B29-4908-8FE4-FE9D29E27A77}" type="presOf" srcId="{0469D4A0-ED55-4026-A25D-8AF1518D1B34}" destId="{6D70F8F3-76CF-42BA-AEBF-0C3CE11D086B}" srcOrd="0" destOrd="0" presId="urn:microsoft.com/office/officeart/2008/layout/VerticalCurvedList"/>
    <dgm:cxn modelId="{2E179EC0-6FBE-4C6D-9B51-27510BE57CA9}" type="presOf" srcId="{DBE0DA92-8AB9-40CE-B9DA-19BDAD668524}" destId="{5648285F-8C4B-44A9-9CEA-84671E0C1E8F}" srcOrd="0" destOrd="0" presId="urn:microsoft.com/office/officeart/2008/layout/VerticalCurvedList"/>
    <dgm:cxn modelId="{5C497DE2-8290-4280-9DDE-DD716CEB76DD}" type="presParOf" srcId="{7672145A-DFB5-4E29-BF32-18CD7FD3A3C0}" destId="{44A0DF19-34D2-4BE2-9A32-93A1B275B5D3}" srcOrd="0" destOrd="0" presId="urn:microsoft.com/office/officeart/2008/layout/VerticalCurvedList"/>
    <dgm:cxn modelId="{836F143C-A99C-42A2-9F20-812BFD82C63F}" type="presParOf" srcId="{44A0DF19-34D2-4BE2-9A32-93A1B275B5D3}" destId="{EDBA9259-AFC2-486B-B0A8-A40AB923B123}" srcOrd="0" destOrd="0" presId="urn:microsoft.com/office/officeart/2008/layout/VerticalCurvedList"/>
    <dgm:cxn modelId="{C9D91E73-CCB7-4F25-B40D-328881843250}" type="presParOf" srcId="{EDBA9259-AFC2-486B-B0A8-A40AB923B123}" destId="{4546AE27-31BC-4449-AAAF-84ADACBC91F6}" srcOrd="0" destOrd="0" presId="urn:microsoft.com/office/officeart/2008/layout/VerticalCurvedList"/>
    <dgm:cxn modelId="{B64D441A-9927-45C9-A05D-2A21FFA40056}" type="presParOf" srcId="{EDBA9259-AFC2-486B-B0A8-A40AB923B123}" destId="{6D70F8F3-76CF-42BA-AEBF-0C3CE11D086B}" srcOrd="1" destOrd="0" presId="urn:microsoft.com/office/officeart/2008/layout/VerticalCurvedList"/>
    <dgm:cxn modelId="{3A9DE80F-6481-4A3A-84B4-D6AC9121D860}" type="presParOf" srcId="{EDBA9259-AFC2-486B-B0A8-A40AB923B123}" destId="{2DBE67E5-9FCE-4DDA-833C-0146BCACB824}" srcOrd="2" destOrd="0" presId="urn:microsoft.com/office/officeart/2008/layout/VerticalCurvedList"/>
    <dgm:cxn modelId="{BEF6ABFD-56EC-4C37-A7F0-10EC48DFD3ED}" type="presParOf" srcId="{EDBA9259-AFC2-486B-B0A8-A40AB923B123}" destId="{D24F9682-41B8-40BD-BFF6-004831511E69}" srcOrd="3" destOrd="0" presId="urn:microsoft.com/office/officeart/2008/layout/VerticalCurvedList"/>
    <dgm:cxn modelId="{553D770B-6580-462D-AE82-F13085A1BA0C}" type="presParOf" srcId="{44A0DF19-34D2-4BE2-9A32-93A1B275B5D3}" destId="{E3E4CE1F-EF3A-467F-91EC-935401B8A9AB}" srcOrd="1" destOrd="0" presId="urn:microsoft.com/office/officeart/2008/layout/VerticalCurvedList"/>
    <dgm:cxn modelId="{DA078392-269B-4712-A346-385A0B255E55}" type="presParOf" srcId="{44A0DF19-34D2-4BE2-9A32-93A1B275B5D3}" destId="{637F320A-C83E-4FB1-BA69-187AC3D2E9BC}" srcOrd="2" destOrd="0" presId="urn:microsoft.com/office/officeart/2008/layout/VerticalCurvedList"/>
    <dgm:cxn modelId="{CC5F6EAF-EE9A-4134-AA29-9F3A768BB631}" type="presParOf" srcId="{637F320A-C83E-4FB1-BA69-187AC3D2E9BC}" destId="{591F7599-2AE2-4B0F-8FD1-005B7A45F94F}" srcOrd="0" destOrd="0" presId="urn:microsoft.com/office/officeart/2008/layout/VerticalCurvedList"/>
    <dgm:cxn modelId="{9B9865C5-E960-4C08-A4FE-F85709D80382}" type="presParOf" srcId="{44A0DF19-34D2-4BE2-9A32-93A1B275B5D3}" destId="{31B90197-15D3-4644-938B-6F80E89CF076}" srcOrd="3" destOrd="0" presId="urn:microsoft.com/office/officeart/2008/layout/VerticalCurvedList"/>
    <dgm:cxn modelId="{A17F5175-CF11-4EDB-8938-F324DFE0BCE6}" type="presParOf" srcId="{44A0DF19-34D2-4BE2-9A32-93A1B275B5D3}" destId="{4219E147-1FAC-4432-BA9B-6A4FC2C9ED97}" srcOrd="4" destOrd="0" presId="urn:microsoft.com/office/officeart/2008/layout/VerticalCurvedList"/>
    <dgm:cxn modelId="{C7CA33D9-EC87-4C2A-A3B9-A970F48E67B8}" type="presParOf" srcId="{4219E147-1FAC-4432-BA9B-6A4FC2C9ED97}" destId="{84F86CF3-971A-4226-A17B-F9E5F39F4DE5}" srcOrd="0" destOrd="0" presId="urn:microsoft.com/office/officeart/2008/layout/VerticalCurvedList"/>
    <dgm:cxn modelId="{FFFDEE8E-3FD5-4649-943C-ED21FA6353EE}" type="presParOf" srcId="{44A0DF19-34D2-4BE2-9A32-93A1B275B5D3}" destId="{9B7EC9E2-7CCB-4169-8258-FBE4377C11CF}" srcOrd="5" destOrd="0" presId="urn:microsoft.com/office/officeart/2008/layout/VerticalCurvedList"/>
    <dgm:cxn modelId="{26EB9478-665E-4F49-AA48-76973111B63F}" type="presParOf" srcId="{44A0DF19-34D2-4BE2-9A32-93A1B275B5D3}" destId="{A86647B6-206C-464B-B01E-4EB2B5DEAAE4}" srcOrd="6" destOrd="0" presId="urn:microsoft.com/office/officeart/2008/layout/VerticalCurvedList"/>
    <dgm:cxn modelId="{D585AD78-3189-44F7-A295-A45ACBA687F5}" type="presParOf" srcId="{A86647B6-206C-464B-B01E-4EB2B5DEAAE4}" destId="{B18E4B6B-2D89-4497-91BD-14DA11DB68C5}" srcOrd="0" destOrd="0" presId="urn:microsoft.com/office/officeart/2008/layout/VerticalCurvedList"/>
    <dgm:cxn modelId="{D410B9A6-D8BE-4CD9-8366-EDD340E94E78}" type="presParOf" srcId="{44A0DF19-34D2-4BE2-9A32-93A1B275B5D3}" destId="{4142D009-EE8C-48CF-9241-A7042DA3A391}" srcOrd="7" destOrd="0" presId="urn:microsoft.com/office/officeart/2008/layout/VerticalCurvedList"/>
    <dgm:cxn modelId="{E19E0725-36FC-4854-80F5-B01F5F0049BD}" type="presParOf" srcId="{44A0DF19-34D2-4BE2-9A32-93A1B275B5D3}" destId="{D0737299-E9CB-47AB-94AA-D131592B64EB}" srcOrd="8" destOrd="0" presId="urn:microsoft.com/office/officeart/2008/layout/VerticalCurvedList"/>
    <dgm:cxn modelId="{6679CCDD-A8DE-4100-AE88-D62F1EA0B683}" type="presParOf" srcId="{D0737299-E9CB-47AB-94AA-D131592B64EB}" destId="{E55F2ED0-5A4C-422F-8339-BEC08AC8B40C}" srcOrd="0" destOrd="0" presId="urn:microsoft.com/office/officeart/2008/layout/VerticalCurvedList"/>
    <dgm:cxn modelId="{00450DCC-48F7-454E-808F-6C6F8B7CFB99}" type="presParOf" srcId="{44A0DF19-34D2-4BE2-9A32-93A1B275B5D3}" destId="{CBECD4CE-EB0F-42FA-8276-1A86B12C4E8B}" srcOrd="9" destOrd="0" presId="urn:microsoft.com/office/officeart/2008/layout/VerticalCurvedList"/>
    <dgm:cxn modelId="{FBBBC102-425B-4DC7-811D-BCFCF406824F}" type="presParOf" srcId="{44A0DF19-34D2-4BE2-9A32-93A1B275B5D3}" destId="{818F6422-232C-40E3-B47B-47E8EA6CF579}" srcOrd="10" destOrd="0" presId="urn:microsoft.com/office/officeart/2008/layout/VerticalCurvedList"/>
    <dgm:cxn modelId="{A1C6C49E-5BB5-4464-AE3D-D33D50CD1133}" type="presParOf" srcId="{818F6422-232C-40E3-B47B-47E8EA6CF579}" destId="{1AC5D86D-54CD-4120-ACED-B7BF3B7C594A}" srcOrd="0" destOrd="0" presId="urn:microsoft.com/office/officeart/2008/layout/VerticalCurvedList"/>
    <dgm:cxn modelId="{3E4F24B3-08B6-4CC1-A1B9-914D0F000BA8}" type="presParOf" srcId="{44A0DF19-34D2-4BE2-9A32-93A1B275B5D3}" destId="{D8C01AE5-4D4F-4059-97D3-CEBE0BCAB954}" srcOrd="11" destOrd="0" presId="urn:microsoft.com/office/officeart/2008/layout/VerticalCurvedList"/>
    <dgm:cxn modelId="{16382667-510B-4E25-8CE6-03D325C1650B}" type="presParOf" srcId="{44A0DF19-34D2-4BE2-9A32-93A1B275B5D3}" destId="{90380F90-A714-44D7-BB98-809D726B6EA9}" srcOrd="12" destOrd="0" presId="urn:microsoft.com/office/officeart/2008/layout/VerticalCurvedList"/>
    <dgm:cxn modelId="{C535BB30-503E-4DF9-8936-2F4633086074}" type="presParOf" srcId="{90380F90-A714-44D7-BB98-809D726B6EA9}" destId="{81C295A0-5BFE-47BD-B886-E8A6B279B02B}" srcOrd="0" destOrd="0" presId="urn:microsoft.com/office/officeart/2008/layout/VerticalCurvedList"/>
    <dgm:cxn modelId="{47721163-7396-42F1-99BE-E47BEE46AEDE}" type="presParOf" srcId="{44A0DF19-34D2-4BE2-9A32-93A1B275B5D3}" destId="{5648285F-8C4B-44A9-9CEA-84671E0C1E8F}" srcOrd="13" destOrd="0" presId="urn:microsoft.com/office/officeart/2008/layout/VerticalCurvedList"/>
    <dgm:cxn modelId="{6D9A5B09-751E-4F28-B92D-713941CF5695}" type="presParOf" srcId="{44A0DF19-34D2-4BE2-9A32-93A1B275B5D3}" destId="{75485841-03FB-4B02-AA15-9C30662B5B15}" srcOrd="14" destOrd="0" presId="urn:microsoft.com/office/officeart/2008/layout/VerticalCurvedList"/>
    <dgm:cxn modelId="{CD17F463-7EC0-44C6-825B-13DB23FAFA10}" type="presParOf" srcId="{75485841-03FB-4B02-AA15-9C30662B5B15}" destId="{92475655-275C-4B50-AC69-E0112E098AD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CB4E93E-D462-44B5-BD0E-8AEE393E000A}" type="doc">
      <dgm:prSet loTypeId="urn:microsoft.com/office/officeart/2008/layout/VerticalCurvedList" loCatId="list" qsTypeId="urn:microsoft.com/office/officeart/2005/8/quickstyle/simple1" qsCatId="simple" csTypeId="urn:microsoft.com/office/officeart/2005/8/colors/accent1_5" csCatId="accent1" phldr="1"/>
      <dgm:spPr/>
      <dgm:t>
        <a:bodyPr/>
        <a:lstStyle/>
        <a:p>
          <a:endParaRPr lang="en-US"/>
        </a:p>
      </dgm:t>
    </dgm:pt>
    <dgm:pt modelId="{8490BD8C-77B7-4E23-A2F7-5CF2BD42A585}">
      <dgm:prSet phldrT="[Text]" custT="1"/>
      <dgm:spPr/>
      <dgm:t>
        <a:bodyPr/>
        <a:lstStyle/>
        <a:p>
          <a:pPr algn="just" rtl="1">
            <a:lnSpc>
              <a:spcPct val="150000"/>
            </a:lnSpc>
          </a:pPr>
          <a:r>
            <a:rPr lang="ar-SY" sz="2200" smtClean="0">
              <a:solidFill>
                <a:schemeClr val="tx1"/>
              </a:solidFill>
              <a:latin typeface="Calibri" panose="020F0502020204030204" pitchFamily="34" charset="0"/>
              <a:ea typeface="Times New Roman" panose="02020603050405020304" pitchFamily="18" charset="0"/>
              <a:cs typeface="+mn-cs"/>
            </a:rPr>
            <a:t>الإشراف الداخلي.</a:t>
          </a:r>
          <a:endParaRPr lang="en-US" sz="2200">
            <a:solidFill>
              <a:schemeClr val="tx1"/>
            </a:solidFill>
            <a:cs typeface="+mn-cs"/>
          </a:endParaRPr>
        </a:p>
      </dgm:t>
    </dgm:pt>
    <dgm:pt modelId="{B370EBDE-3753-4016-BBB4-82881249C22C}" type="parTrans" cxnId="{E451601F-3528-46A4-92C8-98C7252219B3}">
      <dgm:prSet/>
      <dgm:spPr/>
      <dgm:t>
        <a:bodyPr/>
        <a:lstStyle/>
        <a:p>
          <a:pPr algn="just" rtl="1">
            <a:lnSpc>
              <a:spcPct val="150000"/>
            </a:lnSpc>
          </a:pPr>
          <a:endParaRPr lang="en-US" sz="2200">
            <a:solidFill>
              <a:schemeClr val="tx1"/>
            </a:solidFill>
            <a:cs typeface="+mn-cs"/>
          </a:endParaRPr>
        </a:p>
      </dgm:t>
    </dgm:pt>
    <dgm:pt modelId="{5BA6E35F-942F-4CCC-B73C-702E86620AB8}" type="sibTrans" cxnId="{E451601F-3528-46A4-92C8-98C7252219B3}">
      <dgm:prSet/>
      <dgm:spPr/>
      <dgm:t>
        <a:bodyPr/>
        <a:lstStyle/>
        <a:p>
          <a:pPr algn="just" rtl="1">
            <a:lnSpc>
              <a:spcPct val="150000"/>
            </a:lnSpc>
          </a:pPr>
          <a:endParaRPr lang="en-US" sz="2200">
            <a:solidFill>
              <a:schemeClr val="tx1"/>
            </a:solidFill>
            <a:cs typeface="+mn-cs"/>
          </a:endParaRPr>
        </a:p>
      </dgm:t>
    </dgm:pt>
    <dgm:pt modelId="{6B83B6C9-1186-4841-BF12-5336AE5BC391}">
      <dgm:prSet custT="1"/>
      <dgm:spPr/>
      <dgm:t>
        <a:bodyPr/>
        <a:lstStyle/>
        <a:p>
          <a:pPr algn="just" rtl="1">
            <a:lnSpc>
              <a:spcPct val="150000"/>
            </a:lnSpc>
          </a:pPr>
          <a:r>
            <a:rPr lang="ar-SY" sz="2200" smtClean="0">
              <a:solidFill>
                <a:schemeClr val="tx1"/>
              </a:solidFill>
              <a:latin typeface="Calibri" panose="020F0502020204030204" pitchFamily="34" charset="0"/>
              <a:ea typeface="Times New Roman" panose="02020603050405020304" pitchFamily="18" charset="0"/>
              <a:cs typeface="+mn-cs"/>
            </a:rPr>
            <a:t>الاستعلامات.</a:t>
          </a:r>
          <a:endParaRPr lang="en-US" sz="2200" dirty="0">
            <a:solidFill>
              <a:schemeClr val="tx1"/>
            </a:solidFill>
            <a:latin typeface="Calibri" panose="020F0502020204030204" pitchFamily="34" charset="0"/>
            <a:ea typeface="Times New Roman" panose="02020603050405020304" pitchFamily="18" charset="0"/>
            <a:cs typeface="+mn-cs"/>
          </a:endParaRPr>
        </a:p>
      </dgm:t>
    </dgm:pt>
    <dgm:pt modelId="{6C11A154-C81F-4B36-91A5-EB6E09159502}" type="parTrans" cxnId="{65FAC914-D237-425D-9059-AD7218808ACA}">
      <dgm:prSet/>
      <dgm:spPr/>
      <dgm:t>
        <a:bodyPr/>
        <a:lstStyle/>
        <a:p>
          <a:pPr algn="just" rtl="1">
            <a:lnSpc>
              <a:spcPct val="150000"/>
            </a:lnSpc>
          </a:pPr>
          <a:endParaRPr lang="en-US" sz="2200">
            <a:solidFill>
              <a:schemeClr val="tx1"/>
            </a:solidFill>
            <a:cs typeface="+mn-cs"/>
          </a:endParaRPr>
        </a:p>
      </dgm:t>
    </dgm:pt>
    <dgm:pt modelId="{21B0BC77-13C3-4617-823B-6B43FCF004BC}" type="sibTrans" cxnId="{65FAC914-D237-425D-9059-AD7218808ACA}">
      <dgm:prSet/>
      <dgm:spPr/>
      <dgm:t>
        <a:bodyPr/>
        <a:lstStyle/>
        <a:p>
          <a:pPr algn="just" rtl="1">
            <a:lnSpc>
              <a:spcPct val="150000"/>
            </a:lnSpc>
          </a:pPr>
          <a:endParaRPr lang="en-US" sz="2200">
            <a:solidFill>
              <a:schemeClr val="tx1"/>
            </a:solidFill>
            <a:cs typeface="+mn-cs"/>
          </a:endParaRPr>
        </a:p>
      </dgm:t>
    </dgm:pt>
    <dgm:pt modelId="{71F682C5-45D0-4C38-A667-B259A6858089}">
      <dgm:prSet custT="1"/>
      <dgm:spPr/>
      <dgm:t>
        <a:bodyPr/>
        <a:lstStyle/>
        <a:p>
          <a:pPr algn="just" rtl="1">
            <a:lnSpc>
              <a:spcPct val="150000"/>
            </a:lnSpc>
          </a:pPr>
          <a:r>
            <a:rPr lang="ar-SY" sz="2200" smtClean="0">
              <a:solidFill>
                <a:schemeClr val="tx1"/>
              </a:solidFill>
              <a:latin typeface="Calibri" panose="020F0502020204030204" pitchFamily="34" charset="0"/>
              <a:ea typeface="Times New Roman" panose="02020603050405020304" pitchFamily="18" charset="0"/>
              <a:cs typeface="+mn-cs"/>
            </a:rPr>
            <a:t>الهاتف.</a:t>
          </a:r>
          <a:endParaRPr lang="en-US" sz="2200" dirty="0">
            <a:solidFill>
              <a:schemeClr val="tx1"/>
            </a:solidFill>
            <a:latin typeface="Calibri" panose="020F0502020204030204" pitchFamily="34" charset="0"/>
            <a:ea typeface="Times New Roman" panose="02020603050405020304" pitchFamily="18" charset="0"/>
            <a:cs typeface="+mn-cs"/>
          </a:endParaRPr>
        </a:p>
      </dgm:t>
    </dgm:pt>
    <dgm:pt modelId="{E539045F-25B3-4024-9FF6-0DBE0AEAEF97}" type="parTrans" cxnId="{739D361C-12A3-4BC8-865A-2B49A3C11B69}">
      <dgm:prSet/>
      <dgm:spPr/>
      <dgm:t>
        <a:bodyPr/>
        <a:lstStyle/>
        <a:p>
          <a:pPr algn="just" rtl="1">
            <a:lnSpc>
              <a:spcPct val="150000"/>
            </a:lnSpc>
          </a:pPr>
          <a:endParaRPr lang="en-US" sz="2200">
            <a:solidFill>
              <a:schemeClr val="tx1"/>
            </a:solidFill>
            <a:cs typeface="+mn-cs"/>
          </a:endParaRPr>
        </a:p>
      </dgm:t>
    </dgm:pt>
    <dgm:pt modelId="{F7C29B69-A22C-4AD8-AED5-B6AD1FE9F486}" type="sibTrans" cxnId="{739D361C-12A3-4BC8-865A-2B49A3C11B69}">
      <dgm:prSet/>
      <dgm:spPr/>
      <dgm:t>
        <a:bodyPr/>
        <a:lstStyle/>
        <a:p>
          <a:pPr algn="just" rtl="1">
            <a:lnSpc>
              <a:spcPct val="150000"/>
            </a:lnSpc>
          </a:pPr>
          <a:endParaRPr lang="en-US" sz="2200">
            <a:solidFill>
              <a:schemeClr val="tx1"/>
            </a:solidFill>
            <a:cs typeface="+mn-cs"/>
          </a:endParaRPr>
        </a:p>
      </dgm:t>
    </dgm:pt>
    <dgm:pt modelId="{BE94E88E-551B-416A-B5E6-EEBB467D783E}">
      <dgm:prSet custT="1"/>
      <dgm:spPr/>
      <dgm:t>
        <a:bodyPr/>
        <a:lstStyle/>
        <a:p>
          <a:pPr algn="just" rtl="1">
            <a:lnSpc>
              <a:spcPct val="150000"/>
            </a:lnSpc>
          </a:pPr>
          <a:r>
            <a:rPr lang="ar-SY" sz="2200" smtClean="0">
              <a:solidFill>
                <a:schemeClr val="tx1"/>
              </a:solidFill>
              <a:latin typeface="Calibri" panose="020F0502020204030204" pitchFamily="34" charset="0"/>
              <a:ea typeface="Times New Roman" panose="02020603050405020304" pitchFamily="18" charset="0"/>
              <a:cs typeface="+mn-cs"/>
            </a:rPr>
            <a:t>خدمات الغرف.</a:t>
          </a:r>
          <a:endParaRPr lang="en-US" sz="2200" dirty="0">
            <a:solidFill>
              <a:schemeClr val="tx1"/>
            </a:solidFill>
            <a:latin typeface="Calibri" panose="020F0502020204030204" pitchFamily="34" charset="0"/>
            <a:ea typeface="Times New Roman" panose="02020603050405020304" pitchFamily="18" charset="0"/>
            <a:cs typeface="+mn-cs"/>
          </a:endParaRPr>
        </a:p>
      </dgm:t>
    </dgm:pt>
    <dgm:pt modelId="{AB4D18FF-DC46-4A9C-98EB-97D60C8019D8}" type="parTrans" cxnId="{2A383226-534C-4B75-A2FF-1D0B6288E02E}">
      <dgm:prSet/>
      <dgm:spPr/>
      <dgm:t>
        <a:bodyPr/>
        <a:lstStyle/>
        <a:p>
          <a:pPr algn="just" rtl="1">
            <a:lnSpc>
              <a:spcPct val="150000"/>
            </a:lnSpc>
          </a:pPr>
          <a:endParaRPr lang="en-US" sz="2200">
            <a:solidFill>
              <a:schemeClr val="tx1"/>
            </a:solidFill>
            <a:cs typeface="+mn-cs"/>
          </a:endParaRPr>
        </a:p>
      </dgm:t>
    </dgm:pt>
    <dgm:pt modelId="{9801492F-AA49-4CEA-AB40-D1192D7BE78C}" type="sibTrans" cxnId="{2A383226-534C-4B75-A2FF-1D0B6288E02E}">
      <dgm:prSet/>
      <dgm:spPr/>
      <dgm:t>
        <a:bodyPr/>
        <a:lstStyle/>
        <a:p>
          <a:pPr algn="just" rtl="1">
            <a:lnSpc>
              <a:spcPct val="150000"/>
            </a:lnSpc>
          </a:pPr>
          <a:endParaRPr lang="en-US" sz="2200">
            <a:solidFill>
              <a:schemeClr val="tx1"/>
            </a:solidFill>
            <a:cs typeface="+mn-cs"/>
          </a:endParaRPr>
        </a:p>
      </dgm:t>
    </dgm:pt>
    <dgm:pt modelId="{8FF298A7-36F9-4D89-91BC-622B29E5260E}">
      <dgm:prSet custT="1"/>
      <dgm:spPr/>
      <dgm:t>
        <a:bodyPr/>
        <a:lstStyle/>
        <a:p>
          <a:pPr algn="just" rtl="1">
            <a:lnSpc>
              <a:spcPct val="150000"/>
            </a:lnSpc>
          </a:pPr>
          <a:r>
            <a:rPr lang="ar-SY" sz="2200" smtClean="0">
              <a:solidFill>
                <a:schemeClr val="tx1"/>
              </a:solidFill>
              <a:latin typeface="Calibri" panose="020F0502020204030204" pitchFamily="34" charset="0"/>
              <a:ea typeface="Times New Roman" panose="02020603050405020304" pitchFamily="18" charset="0"/>
              <a:cs typeface="+mn-cs"/>
            </a:rPr>
            <a:t>أقسام الأغذية والمشروبات.</a:t>
          </a:r>
          <a:endParaRPr lang="en-US" sz="2200" dirty="0">
            <a:solidFill>
              <a:schemeClr val="tx1"/>
            </a:solidFill>
            <a:latin typeface="Calibri" panose="020F0502020204030204" pitchFamily="34" charset="0"/>
            <a:ea typeface="Times New Roman" panose="02020603050405020304" pitchFamily="18" charset="0"/>
            <a:cs typeface="+mn-cs"/>
          </a:endParaRPr>
        </a:p>
      </dgm:t>
    </dgm:pt>
    <dgm:pt modelId="{EAF6135B-E0F4-4AF6-B07E-292DC73439CC}" type="parTrans" cxnId="{3BE0D948-AA18-47F8-B9EB-4EF174628C93}">
      <dgm:prSet/>
      <dgm:spPr/>
      <dgm:t>
        <a:bodyPr/>
        <a:lstStyle/>
        <a:p>
          <a:pPr algn="just" rtl="1">
            <a:lnSpc>
              <a:spcPct val="150000"/>
            </a:lnSpc>
          </a:pPr>
          <a:endParaRPr lang="en-US" sz="2200">
            <a:solidFill>
              <a:schemeClr val="tx1"/>
            </a:solidFill>
            <a:cs typeface="+mn-cs"/>
          </a:endParaRPr>
        </a:p>
      </dgm:t>
    </dgm:pt>
    <dgm:pt modelId="{3B5F163C-7572-4804-94BA-16ACD7E611ED}" type="sibTrans" cxnId="{3BE0D948-AA18-47F8-B9EB-4EF174628C93}">
      <dgm:prSet/>
      <dgm:spPr/>
      <dgm:t>
        <a:bodyPr/>
        <a:lstStyle/>
        <a:p>
          <a:pPr algn="just" rtl="1">
            <a:lnSpc>
              <a:spcPct val="150000"/>
            </a:lnSpc>
          </a:pPr>
          <a:endParaRPr lang="en-US" sz="2200">
            <a:solidFill>
              <a:schemeClr val="tx1"/>
            </a:solidFill>
            <a:cs typeface="+mn-cs"/>
          </a:endParaRPr>
        </a:p>
      </dgm:t>
    </dgm:pt>
    <dgm:pt modelId="{92E7A40A-F941-4C90-A149-F60119CE4D81}">
      <dgm:prSet custT="1"/>
      <dgm:spPr/>
      <dgm:t>
        <a:bodyPr/>
        <a:lstStyle/>
        <a:p>
          <a:pPr algn="just" rtl="1">
            <a:lnSpc>
              <a:spcPct val="150000"/>
            </a:lnSpc>
          </a:pPr>
          <a:r>
            <a:rPr lang="ar-SY" sz="2200" smtClean="0">
              <a:solidFill>
                <a:schemeClr val="tx1"/>
              </a:solidFill>
              <a:latin typeface="Calibri" panose="020F0502020204030204" pitchFamily="34" charset="0"/>
              <a:ea typeface="Times New Roman" panose="02020603050405020304" pitchFamily="18" charset="0"/>
              <a:cs typeface="+mn-cs"/>
            </a:rPr>
            <a:t>المالية والحسابات.</a:t>
          </a:r>
          <a:endParaRPr lang="en-US" sz="2200" dirty="0">
            <a:solidFill>
              <a:schemeClr val="tx1"/>
            </a:solidFill>
            <a:latin typeface="Calibri" panose="020F0502020204030204" pitchFamily="34" charset="0"/>
            <a:ea typeface="Times New Roman" panose="02020603050405020304" pitchFamily="18" charset="0"/>
            <a:cs typeface="+mn-cs"/>
          </a:endParaRPr>
        </a:p>
      </dgm:t>
    </dgm:pt>
    <dgm:pt modelId="{0D230DAB-E542-47FF-A5F0-888054BABDD9}" type="parTrans" cxnId="{7CDF04B0-0278-4C4F-9304-0F61316CFDC2}">
      <dgm:prSet/>
      <dgm:spPr/>
      <dgm:t>
        <a:bodyPr/>
        <a:lstStyle/>
        <a:p>
          <a:pPr algn="just" rtl="1">
            <a:lnSpc>
              <a:spcPct val="150000"/>
            </a:lnSpc>
          </a:pPr>
          <a:endParaRPr lang="en-US" sz="2200">
            <a:solidFill>
              <a:schemeClr val="tx1"/>
            </a:solidFill>
            <a:cs typeface="+mn-cs"/>
          </a:endParaRPr>
        </a:p>
      </dgm:t>
    </dgm:pt>
    <dgm:pt modelId="{04ABEFE8-8B72-4825-9D20-987C6B557EBE}" type="sibTrans" cxnId="{7CDF04B0-0278-4C4F-9304-0F61316CFDC2}">
      <dgm:prSet/>
      <dgm:spPr/>
      <dgm:t>
        <a:bodyPr/>
        <a:lstStyle/>
        <a:p>
          <a:pPr algn="just" rtl="1">
            <a:lnSpc>
              <a:spcPct val="150000"/>
            </a:lnSpc>
          </a:pPr>
          <a:endParaRPr lang="en-US" sz="2200">
            <a:solidFill>
              <a:schemeClr val="tx1"/>
            </a:solidFill>
            <a:cs typeface="+mn-cs"/>
          </a:endParaRPr>
        </a:p>
      </dgm:t>
    </dgm:pt>
    <dgm:pt modelId="{72439788-CFB2-4571-815F-85CBED47EC49}">
      <dgm:prSet custT="1"/>
      <dgm:spPr/>
      <dgm:t>
        <a:bodyPr/>
        <a:lstStyle/>
        <a:p>
          <a:pPr algn="just" rtl="1">
            <a:lnSpc>
              <a:spcPct val="150000"/>
            </a:lnSpc>
          </a:pPr>
          <a:r>
            <a:rPr lang="ar-SY" sz="2200" smtClean="0">
              <a:solidFill>
                <a:schemeClr val="tx1"/>
              </a:solidFill>
              <a:latin typeface="Calibri" panose="020F0502020204030204" pitchFamily="34" charset="0"/>
              <a:ea typeface="Times New Roman" panose="02020603050405020304" pitchFamily="18" charset="0"/>
              <a:cs typeface="+mn-cs"/>
            </a:rPr>
            <a:t>الإدارة</a:t>
          </a:r>
          <a:r>
            <a:rPr lang="ar-SY" sz="2200" smtClean="0">
              <a:solidFill>
                <a:schemeClr val="tx1"/>
              </a:solidFill>
              <a:cs typeface="+mn-cs"/>
            </a:rPr>
            <a:t>.</a:t>
          </a:r>
          <a:endParaRPr lang="en-US" sz="2200" dirty="0">
            <a:solidFill>
              <a:schemeClr val="tx1"/>
            </a:solidFill>
            <a:latin typeface="Calibri" panose="020F0502020204030204" pitchFamily="34" charset="0"/>
            <a:ea typeface="Times New Roman" panose="02020603050405020304" pitchFamily="18" charset="0"/>
            <a:cs typeface="+mn-cs"/>
          </a:endParaRPr>
        </a:p>
      </dgm:t>
    </dgm:pt>
    <dgm:pt modelId="{3DDC4C84-D893-4EBF-8AE8-505C9FAD69F0}" type="parTrans" cxnId="{D8A6C884-6A28-445C-BCD6-0ECF48693159}">
      <dgm:prSet/>
      <dgm:spPr/>
      <dgm:t>
        <a:bodyPr/>
        <a:lstStyle/>
        <a:p>
          <a:pPr algn="just" rtl="1">
            <a:lnSpc>
              <a:spcPct val="150000"/>
            </a:lnSpc>
          </a:pPr>
          <a:endParaRPr lang="en-US" sz="2200">
            <a:solidFill>
              <a:schemeClr val="tx1"/>
            </a:solidFill>
            <a:cs typeface="+mn-cs"/>
          </a:endParaRPr>
        </a:p>
      </dgm:t>
    </dgm:pt>
    <dgm:pt modelId="{84E64E17-46B0-47B7-936E-9EDBB0B5A23A}" type="sibTrans" cxnId="{D8A6C884-6A28-445C-BCD6-0ECF48693159}">
      <dgm:prSet/>
      <dgm:spPr/>
      <dgm:t>
        <a:bodyPr/>
        <a:lstStyle/>
        <a:p>
          <a:pPr algn="just" rtl="1">
            <a:lnSpc>
              <a:spcPct val="150000"/>
            </a:lnSpc>
          </a:pPr>
          <a:endParaRPr lang="en-US" sz="2200">
            <a:solidFill>
              <a:schemeClr val="tx1"/>
            </a:solidFill>
            <a:cs typeface="+mn-cs"/>
          </a:endParaRPr>
        </a:p>
      </dgm:t>
    </dgm:pt>
    <dgm:pt modelId="{3A30F4C7-4A5B-4DF0-A509-788A6B54C17C}" type="pres">
      <dgm:prSet presAssocID="{2CB4E93E-D462-44B5-BD0E-8AEE393E000A}" presName="Name0" presStyleCnt="0">
        <dgm:presLayoutVars>
          <dgm:chMax val="7"/>
          <dgm:chPref val="7"/>
          <dgm:dir val="rev"/>
        </dgm:presLayoutVars>
      </dgm:prSet>
      <dgm:spPr/>
      <dgm:t>
        <a:bodyPr/>
        <a:lstStyle/>
        <a:p>
          <a:endParaRPr lang="en-US"/>
        </a:p>
      </dgm:t>
    </dgm:pt>
    <dgm:pt modelId="{2F473286-0E17-457B-8FB8-AA59D0715E68}" type="pres">
      <dgm:prSet presAssocID="{2CB4E93E-D462-44B5-BD0E-8AEE393E000A}" presName="Name1" presStyleCnt="0"/>
      <dgm:spPr/>
    </dgm:pt>
    <dgm:pt modelId="{80391EB8-8DF1-4EDB-B60B-827B68B8878D}" type="pres">
      <dgm:prSet presAssocID="{2CB4E93E-D462-44B5-BD0E-8AEE393E000A}" presName="cycle" presStyleCnt="0"/>
      <dgm:spPr/>
    </dgm:pt>
    <dgm:pt modelId="{34DE3481-7A8B-42B3-B988-20B476E8C5F8}" type="pres">
      <dgm:prSet presAssocID="{2CB4E93E-D462-44B5-BD0E-8AEE393E000A}" presName="srcNode" presStyleLbl="node1" presStyleIdx="0" presStyleCnt="7"/>
      <dgm:spPr/>
    </dgm:pt>
    <dgm:pt modelId="{9FA196B4-B5B6-48CF-B882-853B0919BFD1}" type="pres">
      <dgm:prSet presAssocID="{2CB4E93E-D462-44B5-BD0E-8AEE393E000A}" presName="conn" presStyleLbl="parChTrans1D2" presStyleIdx="0" presStyleCnt="1"/>
      <dgm:spPr/>
      <dgm:t>
        <a:bodyPr/>
        <a:lstStyle/>
        <a:p>
          <a:endParaRPr lang="en-US"/>
        </a:p>
      </dgm:t>
    </dgm:pt>
    <dgm:pt modelId="{4FB3F7AA-4926-48D9-8222-411C3EC4E166}" type="pres">
      <dgm:prSet presAssocID="{2CB4E93E-D462-44B5-BD0E-8AEE393E000A}" presName="extraNode" presStyleLbl="node1" presStyleIdx="0" presStyleCnt="7"/>
      <dgm:spPr/>
    </dgm:pt>
    <dgm:pt modelId="{F82BE996-874A-4AA0-B3E9-29CC8B11F329}" type="pres">
      <dgm:prSet presAssocID="{2CB4E93E-D462-44B5-BD0E-8AEE393E000A}" presName="dstNode" presStyleLbl="node1" presStyleIdx="0" presStyleCnt="7"/>
      <dgm:spPr/>
    </dgm:pt>
    <dgm:pt modelId="{DFD262FC-9F7F-4DBF-860E-234B05205304}" type="pres">
      <dgm:prSet presAssocID="{8490BD8C-77B7-4E23-A2F7-5CF2BD42A585}" presName="text_1" presStyleLbl="node1" presStyleIdx="0" presStyleCnt="7">
        <dgm:presLayoutVars>
          <dgm:bulletEnabled val="1"/>
        </dgm:presLayoutVars>
      </dgm:prSet>
      <dgm:spPr/>
      <dgm:t>
        <a:bodyPr/>
        <a:lstStyle/>
        <a:p>
          <a:endParaRPr lang="en-US"/>
        </a:p>
      </dgm:t>
    </dgm:pt>
    <dgm:pt modelId="{DEA4411E-96F2-46FA-B5DD-6AFD046E4A97}" type="pres">
      <dgm:prSet presAssocID="{8490BD8C-77B7-4E23-A2F7-5CF2BD42A585}" presName="accent_1" presStyleCnt="0"/>
      <dgm:spPr/>
    </dgm:pt>
    <dgm:pt modelId="{A2EDEE4E-563B-4B51-89CE-0436B21DB77F}" type="pres">
      <dgm:prSet presAssocID="{8490BD8C-77B7-4E23-A2F7-5CF2BD42A585}" presName="accentRepeatNode" presStyleLbl="solidFgAcc1" presStyleIdx="0" presStyleCnt="7"/>
      <dgm:spPr/>
    </dgm:pt>
    <dgm:pt modelId="{A4A95DC0-4254-4855-A7A8-1CB15E045136}" type="pres">
      <dgm:prSet presAssocID="{6B83B6C9-1186-4841-BF12-5336AE5BC391}" presName="text_2" presStyleLbl="node1" presStyleIdx="1" presStyleCnt="7">
        <dgm:presLayoutVars>
          <dgm:bulletEnabled val="1"/>
        </dgm:presLayoutVars>
      </dgm:prSet>
      <dgm:spPr/>
      <dgm:t>
        <a:bodyPr/>
        <a:lstStyle/>
        <a:p>
          <a:endParaRPr lang="en-US"/>
        </a:p>
      </dgm:t>
    </dgm:pt>
    <dgm:pt modelId="{93D4C904-BE6A-4C31-BB6C-C4FC0D7101B4}" type="pres">
      <dgm:prSet presAssocID="{6B83B6C9-1186-4841-BF12-5336AE5BC391}" presName="accent_2" presStyleCnt="0"/>
      <dgm:spPr/>
    </dgm:pt>
    <dgm:pt modelId="{B6AE6A4C-0E61-44CF-81B8-FFBAFD82689D}" type="pres">
      <dgm:prSet presAssocID="{6B83B6C9-1186-4841-BF12-5336AE5BC391}" presName="accentRepeatNode" presStyleLbl="solidFgAcc1" presStyleIdx="1" presStyleCnt="7"/>
      <dgm:spPr/>
    </dgm:pt>
    <dgm:pt modelId="{CD3DA11A-4F75-425C-AE8B-DD490E1C2F0D}" type="pres">
      <dgm:prSet presAssocID="{71F682C5-45D0-4C38-A667-B259A6858089}" presName="text_3" presStyleLbl="node1" presStyleIdx="2" presStyleCnt="7">
        <dgm:presLayoutVars>
          <dgm:bulletEnabled val="1"/>
        </dgm:presLayoutVars>
      </dgm:prSet>
      <dgm:spPr/>
      <dgm:t>
        <a:bodyPr/>
        <a:lstStyle/>
        <a:p>
          <a:endParaRPr lang="en-US"/>
        </a:p>
      </dgm:t>
    </dgm:pt>
    <dgm:pt modelId="{F2D9AE42-0449-4409-9F92-08F0F80CCADD}" type="pres">
      <dgm:prSet presAssocID="{71F682C5-45D0-4C38-A667-B259A6858089}" presName="accent_3" presStyleCnt="0"/>
      <dgm:spPr/>
    </dgm:pt>
    <dgm:pt modelId="{7D4B5564-18AC-4C51-B92C-E84F4FF78EBF}" type="pres">
      <dgm:prSet presAssocID="{71F682C5-45D0-4C38-A667-B259A6858089}" presName="accentRepeatNode" presStyleLbl="solidFgAcc1" presStyleIdx="2" presStyleCnt="7"/>
      <dgm:spPr/>
    </dgm:pt>
    <dgm:pt modelId="{E842D3B9-9752-4A2F-BAFD-F4E14232D704}" type="pres">
      <dgm:prSet presAssocID="{BE94E88E-551B-416A-B5E6-EEBB467D783E}" presName="text_4" presStyleLbl="node1" presStyleIdx="3" presStyleCnt="7">
        <dgm:presLayoutVars>
          <dgm:bulletEnabled val="1"/>
        </dgm:presLayoutVars>
      </dgm:prSet>
      <dgm:spPr/>
      <dgm:t>
        <a:bodyPr/>
        <a:lstStyle/>
        <a:p>
          <a:endParaRPr lang="en-US"/>
        </a:p>
      </dgm:t>
    </dgm:pt>
    <dgm:pt modelId="{6DE3975D-1050-449F-8D31-957C5535F288}" type="pres">
      <dgm:prSet presAssocID="{BE94E88E-551B-416A-B5E6-EEBB467D783E}" presName="accent_4" presStyleCnt="0"/>
      <dgm:spPr/>
    </dgm:pt>
    <dgm:pt modelId="{3569A273-62C4-4C0A-926A-10AE538ED9C2}" type="pres">
      <dgm:prSet presAssocID="{BE94E88E-551B-416A-B5E6-EEBB467D783E}" presName="accentRepeatNode" presStyleLbl="solidFgAcc1" presStyleIdx="3" presStyleCnt="7"/>
      <dgm:spPr/>
    </dgm:pt>
    <dgm:pt modelId="{B09A6F10-BDEA-4E8F-92AC-B8424CB6A248}" type="pres">
      <dgm:prSet presAssocID="{8FF298A7-36F9-4D89-91BC-622B29E5260E}" presName="text_5" presStyleLbl="node1" presStyleIdx="4" presStyleCnt="7">
        <dgm:presLayoutVars>
          <dgm:bulletEnabled val="1"/>
        </dgm:presLayoutVars>
      </dgm:prSet>
      <dgm:spPr/>
      <dgm:t>
        <a:bodyPr/>
        <a:lstStyle/>
        <a:p>
          <a:endParaRPr lang="en-US"/>
        </a:p>
      </dgm:t>
    </dgm:pt>
    <dgm:pt modelId="{78A01D95-37A4-400F-8E8D-A419C13C0B35}" type="pres">
      <dgm:prSet presAssocID="{8FF298A7-36F9-4D89-91BC-622B29E5260E}" presName="accent_5" presStyleCnt="0"/>
      <dgm:spPr/>
    </dgm:pt>
    <dgm:pt modelId="{5F8E2479-0623-4065-B786-08F3DAE0C14E}" type="pres">
      <dgm:prSet presAssocID="{8FF298A7-36F9-4D89-91BC-622B29E5260E}" presName="accentRepeatNode" presStyleLbl="solidFgAcc1" presStyleIdx="4" presStyleCnt="7"/>
      <dgm:spPr/>
    </dgm:pt>
    <dgm:pt modelId="{8F4B84F5-A92F-4BAB-AA7D-083178349939}" type="pres">
      <dgm:prSet presAssocID="{92E7A40A-F941-4C90-A149-F60119CE4D81}" presName="text_6" presStyleLbl="node1" presStyleIdx="5" presStyleCnt="7">
        <dgm:presLayoutVars>
          <dgm:bulletEnabled val="1"/>
        </dgm:presLayoutVars>
      </dgm:prSet>
      <dgm:spPr/>
      <dgm:t>
        <a:bodyPr/>
        <a:lstStyle/>
        <a:p>
          <a:endParaRPr lang="en-US"/>
        </a:p>
      </dgm:t>
    </dgm:pt>
    <dgm:pt modelId="{4BCCB3A6-78A5-4DB8-A32D-388FF7C51489}" type="pres">
      <dgm:prSet presAssocID="{92E7A40A-F941-4C90-A149-F60119CE4D81}" presName="accent_6" presStyleCnt="0"/>
      <dgm:spPr/>
    </dgm:pt>
    <dgm:pt modelId="{5DCDC601-1A46-4BF3-91B1-56E76CCE2604}" type="pres">
      <dgm:prSet presAssocID="{92E7A40A-F941-4C90-A149-F60119CE4D81}" presName="accentRepeatNode" presStyleLbl="solidFgAcc1" presStyleIdx="5" presStyleCnt="7"/>
      <dgm:spPr/>
    </dgm:pt>
    <dgm:pt modelId="{AC0A87E6-790F-4D22-B750-5EBD3F96F4E8}" type="pres">
      <dgm:prSet presAssocID="{72439788-CFB2-4571-815F-85CBED47EC49}" presName="text_7" presStyleLbl="node1" presStyleIdx="6" presStyleCnt="7">
        <dgm:presLayoutVars>
          <dgm:bulletEnabled val="1"/>
        </dgm:presLayoutVars>
      </dgm:prSet>
      <dgm:spPr/>
      <dgm:t>
        <a:bodyPr/>
        <a:lstStyle/>
        <a:p>
          <a:endParaRPr lang="en-US"/>
        </a:p>
      </dgm:t>
    </dgm:pt>
    <dgm:pt modelId="{667A37FA-3F12-4B8C-81E4-A5498081B6CB}" type="pres">
      <dgm:prSet presAssocID="{72439788-CFB2-4571-815F-85CBED47EC49}" presName="accent_7" presStyleCnt="0"/>
      <dgm:spPr/>
    </dgm:pt>
    <dgm:pt modelId="{4F0A6E89-7CF6-4B18-9E90-A8F2D6AAA622}" type="pres">
      <dgm:prSet presAssocID="{72439788-CFB2-4571-815F-85CBED47EC49}" presName="accentRepeatNode" presStyleLbl="solidFgAcc1" presStyleIdx="6" presStyleCnt="7"/>
      <dgm:spPr/>
    </dgm:pt>
  </dgm:ptLst>
  <dgm:cxnLst>
    <dgm:cxn modelId="{D8A6C884-6A28-445C-BCD6-0ECF48693159}" srcId="{2CB4E93E-D462-44B5-BD0E-8AEE393E000A}" destId="{72439788-CFB2-4571-815F-85CBED47EC49}" srcOrd="6" destOrd="0" parTransId="{3DDC4C84-D893-4EBF-8AE8-505C9FAD69F0}" sibTransId="{84E64E17-46B0-47B7-936E-9EDBB0B5A23A}"/>
    <dgm:cxn modelId="{65FAC914-D237-425D-9059-AD7218808ACA}" srcId="{2CB4E93E-D462-44B5-BD0E-8AEE393E000A}" destId="{6B83B6C9-1186-4841-BF12-5336AE5BC391}" srcOrd="1" destOrd="0" parTransId="{6C11A154-C81F-4B36-91A5-EB6E09159502}" sibTransId="{21B0BC77-13C3-4617-823B-6B43FCF004BC}"/>
    <dgm:cxn modelId="{117C9BAF-EBDC-4E66-B12B-1C76CFA69BB0}" type="presOf" srcId="{8490BD8C-77B7-4E23-A2F7-5CF2BD42A585}" destId="{DFD262FC-9F7F-4DBF-860E-234B05205304}" srcOrd="0" destOrd="0" presId="urn:microsoft.com/office/officeart/2008/layout/VerticalCurvedList"/>
    <dgm:cxn modelId="{47FF1AAE-6A29-41B1-AA0E-967160E23966}" type="presOf" srcId="{6B83B6C9-1186-4841-BF12-5336AE5BC391}" destId="{A4A95DC0-4254-4855-A7A8-1CB15E045136}" srcOrd="0" destOrd="0" presId="urn:microsoft.com/office/officeart/2008/layout/VerticalCurvedList"/>
    <dgm:cxn modelId="{E451601F-3528-46A4-92C8-98C7252219B3}" srcId="{2CB4E93E-D462-44B5-BD0E-8AEE393E000A}" destId="{8490BD8C-77B7-4E23-A2F7-5CF2BD42A585}" srcOrd="0" destOrd="0" parTransId="{B370EBDE-3753-4016-BBB4-82881249C22C}" sibTransId="{5BA6E35F-942F-4CCC-B73C-702E86620AB8}"/>
    <dgm:cxn modelId="{CF6131E3-8357-4F0F-AE18-FFAE0A89B27D}" type="presOf" srcId="{5BA6E35F-942F-4CCC-B73C-702E86620AB8}" destId="{9FA196B4-B5B6-48CF-B882-853B0919BFD1}" srcOrd="0" destOrd="0" presId="urn:microsoft.com/office/officeart/2008/layout/VerticalCurvedList"/>
    <dgm:cxn modelId="{3BE0D948-AA18-47F8-B9EB-4EF174628C93}" srcId="{2CB4E93E-D462-44B5-BD0E-8AEE393E000A}" destId="{8FF298A7-36F9-4D89-91BC-622B29E5260E}" srcOrd="4" destOrd="0" parTransId="{EAF6135B-E0F4-4AF6-B07E-292DC73439CC}" sibTransId="{3B5F163C-7572-4804-94BA-16ACD7E611ED}"/>
    <dgm:cxn modelId="{7CDF04B0-0278-4C4F-9304-0F61316CFDC2}" srcId="{2CB4E93E-D462-44B5-BD0E-8AEE393E000A}" destId="{92E7A40A-F941-4C90-A149-F60119CE4D81}" srcOrd="5" destOrd="0" parTransId="{0D230DAB-E542-47FF-A5F0-888054BABDD9}" sibTransId="{04ABEFE8-8B72-4825-9D20-987C6B557EBE}"/>
    <dgm:cxn modelId="{A07A2E0B-7D96-455B-89FE-629994097035}" type="presOf" srcId="{8FF298A7-36F9-4D89-91BC-622B29E5260E}" destId="{B09A6F10-BDEA-4E8F-92AC-B8424CB6A248}" srcOrd="0" destOrd="0" presId="urn:microsoft.com/office/officeart/2008/layout/VerticalCurvedList"/>
    <dgm:cxn modelId="{4C36EE8F-0DE5-4ABC-8E88-B6430BF967FB}" type="presOf" srcId="{BE94E88E-551B-416A-B5E6-EEBB467D783E}" destId="{E842D3B9-9752-4A2F-BAFD-F4E14232D704}" srcOrd="0" destOrd="0" presId="urn:microsoft.com/office/officeart/2008/layout/VerticalCurvedList"/>
    <dgm:cxn modelId="{739D361C-12A3-4BC8-865A-2B49A3C11B69}" srcId="{2CB4E93E-D462-44B5-BD0E-8AEE393E000A}" destId="{71F682C5-45D0-4C38-A667-B259A6858089}" srcOrd="2" destOrd="0" parTransId="{E539045F-25B3-4024-9FF6-0DBE0AEAEF97}" sibTransId="{F7C29B69-A22C-4AD8-AED5-B6AD1FE9F486}"/>
    <dgm:cxn modelId="{B6D81E23-0B1C-46CA-A632-A0C18C771FCD}" type="presOf" srcId="{2CB4E93E-D462-44B5-BD0E-8AEE393E000A}" destId="{3A30F4C7-4A5B-4DF0-A509-788A6B54C17C}" srcOrd="0" destOrd="0" presId="urn:microsoft.com/office/officeart/2008/layout/VerticalCurvedList"/>
    <dgm:cxn modelId="{099DCFEA-079F-4BEE-BC61-DE7F2F9E01EF}" type="presOf" srcId="{72439788-CFB2-4571-815F-85CBED47EC49}" destId="{AC0A87E6-790F-4D22-B750-5EBD3F96F4E8}" srcOrd="0" destOrd="0" presId="urn:microsoft.com/office/officeart/2008/layout/VerticalCurvedList"/>
    <dgm:cxn modelId="{C0B5FCA5-5AA1-43BD-B381-13E658D5B052}" type="presOf" srcId="{92E7A40A-F941-4C90-A149-F60119CE4D81}" destId="{8F4B84F5-A92F-4BAB-AA7D-083178349939}" srcOrd="0" destOrd="0" presId="urn:microsoft.com/office/officeart/2008/layout/VerticalCurvedList"/>
    <dgm:cxn modelId="{6F4D0D2F-8087-4B05-AB5A-D50459692580}" type="presOf" srcId="{71F682C5-45D0-4C38-A667-B259A6858089}" destId="{CD3DA11A-4F75-425C-AE8B-DD490E1C2F0D}" srcOrd="0" destOrd="0" presId="urn:microsoft.com/office/officeart/2008/layout/VerticalCurvedList"/>
    <dgm:cxn modelId="{2A383226-534C-4B75-A2FF-1D0B6288E02E}" srcId="{2CB4E93E-D462-44B5-BD0E-8AEE393E000A}" destId="{BE94E88E-551B-416A-B5E6-EEBB467D783E}" srcOrd="3" destOrd="0" parTransId="{AB4D18FF-DC46-4A9C-98EB-97D60C8019D8}" sibTransId="{9801492F-AA49-4CEA-AB40-D1192D7BE78C}"/>
    <dgm:cxn modelId="{7C3372C9-80FF-4F4A-BA11-6DD9752950F5}" type="presParOf" srcId="{3A30F4C7-4A5B-4DF0-A509-788A6B54C17C}" destId="{2F473286-0E17-457B-8FB8-AA59D0715E68}" srcOrd="0" destOrd="0" presId="urn:microsoft.com/office/officeart/2008/layout/VerticalCurvedList"/>
    <dgm:cxn modelId="{5A94D94D-5727-4A46-B41C-D4092291C032}" type="presParOf" srcId="{2F473286-0E17-457B-8FB8-AA59D0715E68}" destId="{80391EB8-8DF1-4EDB-B60B-827B68B8878D}" srcOrd="0" destOrd="0" presId="urn:microsoft.com/office/officeart/2008/layout/VerticalCurvedList"/>
    <dgm:cxn modelId="{168B8EA9-12A2-4775-A3F9-ED38DB7964D0}" type="presParOf" srcId="{80391EB8-8DF1-4EDB-B60B-827B68B8878D}" destId="{34DE3481-7A8B-42B3-B988-20B476E8C5F8}" srcOrd="0" destOrd="0" presId="urn:microsoft.com/office/officeart/2008/layout/VerticalCurvedList"/>
    <dgm:cxn modelId="{7B0780FA-BAF8-4CF7-9FF4-54E1C4097506}" type="presParOf" srcId="{80391EB8-8DF1-4EDB-B60B-827B68B8878D}" destId="{9FA196B4-B5B6-48CF-B882-853B0919BFD1}" srcOrd="1" destOrd="0" presId="urn:microsoft.com/office/officeart/2008/layout/VerticalCurvedList"/>
    <dgm:cxn modelId="{7746A9E4-1FF2-4731-85D0-66207CB7149A}" type="presParOf" srcId="{80391EB8-8DF1-4EDB-B60B-827B68B8878D}" destId="{4FB3F7AA-4926-48D9-8222-411C3EC4E166}" srcOrd="2" destOrd="0" presId="urn:microsoft.com/office/officeart/2008/layout/VerticalCurvedList"/>
    <dgm:cxn modelId="{62035A61-371F-4258-ABA1-55994C31F28E}" type="presParOf" srcId="{80391EB8-8DF1-4EDB-B60B-827B68B8878D}" destId="{F82BE996-874A-4AA0-B3E9-29CC8B11F329}" srcOrd="3" destOrd="0" presId="urn:microsoft.com/office/officeart/2008/layout/VerticalCurvedList"/>
    <dgm:cxn modelId="{403154DC-F3C1-46BB-B7E0-0DBC9BE4D9B1}" type="presParOf" srcId="{2F473286-0E17-457B-8FB8-AA59D0715E68}" destId="{DFD262FC-9F7F-4DBF-860E-234B05205304}" srcOrd="1" destOrd="0" presId="urn:microsoft.com/office/officeart/2008/layout/VerticalCurvedList"/>
    <dgm:cxn modelId="{5B1CC63C-73FD-44B6-AC4F-0D7619D92C62}" type="presParOf" srcId="{2F473286-0E17-457B-8FB8-AA59D0715E68}" destId="{DEA4411E-96F2-46FA-B5DD-6AFD046E4A97}" srcOrd="2" destOrd="0" presId="urn:microsoft.com/office/officeart/2008/layout/VerticalCurvedList"/>
    <dgm:cxn modelId="{5315F3E6-F647-43AA-B931-D680F7085EC1}" type="presParOf" srcId="{DEA4411E-96F2-46FA-B5DD-6AFD046E4A97}" destId="{A2EDEE4E-563B-4B51-89CE-0436B21DB77F}" srcOrd="0" destOrd="0" presId="urn:microsoft.com/office/officeart/2008/layout/VerticalCurvedList"/>
    <dgm:cxn modelId="{9712DA4C-D163-4B49-9131-704B8F879274}" type="presParOf" srcId="{2F473286-0E17-457B-8FB8-AA59D0715E68}" destId="{A4A95DC0-4254-4855-A7A8-1CB15E045136}" srcOrd="3" destOrd="0" presId="urn:microsoft.com/office/officeart/2008/layout/VerticalCurvedList"/>
    <dgm:cxn modelId="{3D024E44-B7E5-48D5-BD7A-58FFF12B3DCF}" type="presParOf" srcId="{2F473286-0E17-457B-8FB8-AA59D0715E68}" destId="{93D4C904-BE6A-4C31-BB6C-C4FC0D7101B4}" srcOrd="4" destOrd="0" presId="urn:microsoft.com/office/officeart/2008/layout/VerticalCurvedList"/>
    <dgm:cxn modelId="{A686F760-CE65-4CBD-8CEC-07F1850BD96B}" type="presParOf" srcId="{93D4C904-BE6A-4C31-BB6C-C4FC0D7101B4}" destId="{B6AE6A4C-0E61-44CF-81B8-FFBAFD82689D}" srcOrd="0" destOrd="0" presId="urn:microsoft.com/office/officeart/2008/layout/VerticalCurvedList"/>
    <dgm:cxn modelId="{455A37A4-309B-4B5B-B4B5-10CB5F47F08D}" type="presParOf" srcId="{2F473286-0E17-457B-8FB8-AA59D0715E68}" destId="{CD3DA11A-4F75-425C-AE8B-DD490E1C2F0D}" srcOrd="5" destOrd="0" presId="urn:microsoft.com/office/officeart/2008/layout/VerticalCurvedList"/>
    <dgm:cxn modelId="{DA8DBF1F-18C1-4B48-991D-B26F5ECE6CF4}" type="presParOf" srcId="{2F473286-0E17-457B-8FB8-AA59D0715E68}" destId="{F2D9AE42-0449-4409-9F92-08F0F80CCADD}" srcOrd="6" destOrd="0" presId="urn:microsoft.com/office/officeart/2008/layout/VerticalCurvedList"/>
    <dgm:cxn modelId="{EE411C7B-BD8D-46F7-85BC-0F18B04400CA}" type="presParOf" srcId="{F2D9AE42-0449-4409-9F92-08F0F80CCADD}" destId="{7D4B5564-18AC-4C51-B92C-E84F4FF78EBF}" srcOrd="0" destOrd="0" presId="urn:microsoft.com/office/officeart/2008/layout/VerticalCurvedList"/>
    <dgm:cxn modelId="{D53FFD80-DB42-4149-AE87-E881AD692224}" type="presParOf" srcId="{2F473286-0E17-457B-8FB8-AA59D0715E68}" destId="{E842D3B9-9752-4A2F-BAFD-F4E14232D704}" srcOrd="7" destOrd="0" presId="urn:microsoft.com/office/officeart/2008/layout/VerticalCurvedList"/>
    <dgm:cxn modelId="{138CF69C-D16F-46E9-BF60-85EDF85CA2F0}" type="presParOf" srcId="{2F473286-0E17-457B-8FB8-AA59D0715E68}" destId="{6DE3975D-1050-449F-8D31-957C5535F288}" srcOrd="8" destOrd="0" presId="urn:microsoft.com/office/officeart/2008/layout/VerticalCurvedList"/>
    <dgm:cxn modelId="{23D7D04C-CA87-4639-B45D-4D8D8A098346}" type="presParOf" srcId="{6DE3975D-1050-449F-8D31-957C5535F288}" destId="{3569A273-62C4-4C0A-926A-10AE538ED9C2}" srcOrd="0" destOrd="0" presId="urn:microsoft.com/office/officeart/2008/layout/VerticalCurvedList"/>
    <dgm:cxn modelId="{CD1B6771-08A2-46C4-A0FC-63B5C0D695CE}" type="presParOf" srcId="{2F473286-0E17-457B-8FB8-AA59D0715E68}" destId="{B09A6F10-BDEA-4E8F-92AC-B8424CB6A248}" srcOrd="9" destOrd="0" presId="urn:microsoft.com/office/officeart/2008/layout/VerticalCurvedList"/>
    <dgm:cxn modelId="{C488877C-E486-4FD4-BDF4-ED7B1A8C3D75}" type="presParOf" srcId="{2F473286-0E17-457B-8FB8-AA59D0715E68}" destId="{78A01D95-37A4-400F-8E8D-A419C13C0B35}" srcOrd="10" destOrd="0" presId="urn:microsoft.com/office/officeart/2008/layout/VerticalCurvedList"/>
    <dgm:cxn modelId="{49BD42BD-14E4-431F-A75F-05D9F04AF244}" type="presParOf" srcId="{78A01D95-37A4-400F-8E8D-A419C13C0B35}" destId="{5F8E2479-0623-4065-B786-08F3DAE0C14E}" srcOrd="0" destOrd="0" presId="urn:microsoft.com/office/officeart/2008/layout/VerticalCurvedList"/>
    <dgm:cxn modelId="{80A7EB98-73BF-45EA-8E2E-F7D98F849FE4}" type="presParOf" srcId="{2F473286-0E17-457B-8FB8-AA59D0715E68}" destId="{8F4B84F5-A92F-4BAB-AA7D-083178349939}" srcOrd="11" destOrd="0" presId="urn:microsoft.com/office/officeart/2008/layout/VerticalCurvedList"/>
    <dgm:cxn modelId="{41B22AC4-40B0-4042-BB22-3577D11D4A02}" type="presParOf" srcId="{2F473286-0E17-457B-8FB8-AA59D0715E68}" destId="{4BCCB3A6-78A5-4DB8-A32D-388FF7C51489}" srcOrd="12" destOrd="0" presId="urn:microsoft.com/office/officeart/2008/layout/VerticalCurvedList"/>
    <dgm:cxn modelId="{67678B28-FD51-4518-88B1-483B3E40BBF7}" type="presParOf" srcId="{4BCCB3A6-78A5-4DB8-A32D-388FF7C51489}" destId="{5DCDC601-1A46-4BF3-91B1-56E76CCE2604}" srcOrd="0" destOrd="0" presId="urn:microsoft.com/office/officeart/2008/layout/VerticalCurvedList"/>
    <dgm:cxn modelId="{8BD66D1B-38F3-4672-81AF-BF5095A74665}" type="presParOf" srcId="{2F473286-0E17-457B-8FB8-AA59D0715E68}" destId="{AC0A87E6-790F-4D22-B750-5EBD3F96F4E8}" srcOrd="13" destOrd="0" presId="urn:microsoft.com/office/officeart/2008/layout/VerticalCurvedList"/>
    <dgm:cxn modelId="{B39D2A0D-18F4-4993-A437-2E6818D39697}" type="presParOf" srcId="{2F473286-0E17-457B-8FB8-AA59D0715E68}" destId="{667A37FA-3F12-4B8C-81E4-A5498081B6CB}" srcOrd="14" destOrd="0" presId="urn:microsoft.com/office/officeart/2008/layout/VerticalCurvedList"/>
    <dgm:cxn modelId="{60C54C63-EE64-4DA3-B99E-3201BA9526B1}" type="presParOf" srcId="{667A37FA-3F12-4B8C-81E4-A5498081B6CB}" destId="{4F0A6E89-7CF6-4B18-9E90-A8F2D6AAA622}"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DC07B2D-FD7E-4B4B-85ED-70BAF1133E47}"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en-US"/>
        </a:p>
      </dgm:t>
    </dgm:pt>
    <dgm:pt modelId="{E757AEBC-548A-45B7-9EB4-3602E5423773}">
      <dgm:prSet phldrT="[Text]" custT="1"/>
      <dgm:spPr/>
      <dgm:t>
        <a:bodyPr/>
        <a:lstStyle/>
        <a:p>
          <a:pPr algn="just" rtl="1">
            <a:lnSpc>
              <a:spcPct val="150000"/>
            </a:lnSpc>
          </a:pPr>
          <a:r>
            <a:rPr lang="ar-SY" sz="2200" smtClean="0">
              <a:solidFill>
                <a:schemeClr val="tx1"/>
              </a:solidFill>
              <a:cs typeface="+mn-cs"/>
            </a:rPr>
            <a:t>قد وصل إلى الغرفة رقم.....</a:t>
          </a:r>
          <a:endParaRPr lang="en-US" sz="2200">
            <a:solidFill>
              <a:schemeClr val="tx1"/>
            </a:solidFill>
            <a:cs typeface="+mn-cs"/>
          </a:endParaRPr>
        </a:p>
      </dgm:t>
    </dgm:pt>
    <dgm:pt modelId="{5400324C-5D7D-43CF-B748-55EF855D0341}" type="parTrans" cxnId="{1C90D548-C50C-487B-83F8-ED0F69DF5685}">
      <dgm:prSet/>
      <dgm:spPr/>
      <dgm:t>
        <a:bodyPr/>
        <a:lstStyle/>
        <a:p>
          <a:pPr algn="just" rtl="1">
            <a:lnSpc>
              <a:spcPct val="150000"/>
            </a:lnSpc>
          </a:pPr>
          <a:endParaRPr lang="en-US" sz="2200">
            <a:solidFill>
              <a:schemeClr val="tx1"/>
            </a:solidFill>
            <a:cs typeface="+mn-cs"/>
          </a:endParaRPr>
        </a:p>
      </dgm:t>
    </dgm:pt>
    <dgm:pt modelId="{46F1CAB8-3039-4233-8188-9E6F19C99A05}" type="sibTrans" cxnId="{1C90D548-C50C-487B-83F8-ED0F69DF5685}">
      <dgm:prSet/>
      <dgm:spPr/>
      <dgm:t>
        <a:bodyPr/>
        <a:lstStyle/>
        <a:p>
          <a:pPr algn="just" rtl="1">
            <a:lnSpc>
              <a:spcPct val="150000"/>
            </a:lnSpc>
          </a:pPr>
          <a:endParaRPr lang="en-US" sz="2200">
            <a:solidFill>
              <a:schemeClr val="tx1"/>
            </a:solidFill>
            <a:cs typeface="+mn-cs"/>
          </a:endParaRPr>
        </a:p>
      </dgm:t>
    </dgm:pt>
    <dgm:pt modelId="{F85E5813-3B18-4987-A39C-63E29526A17D}">
      <dgm:prSet custT="1"/>
      <dgm:spPr/>
      <dgm:t>
        <a:bodyPr/>
        <a:lstStyle/>
        <a:p>
          <a:pPr algn="just" rtl="1">
            <a:lnSpc>
              <a:spcPct val="150000"/>
            </a:lnSpc>
          </a:pPr>
          <a:r>
            <a:rPr lang="ar-SY" sz="2200" smtClean="0">
              <a:solidFill>
                <a:schemeClr val="tx1"/>
              </a:solidFill>
              <a:cs typeface="+mn-cs"/>
            </a:rPr>
            <a:t>قد انتقل من غرفته إلى الغرفة رقم......</a:t>
          </a:r>
          <a:endParaRPr lang="en-US" sz="2200">
            <a:solidFill>
              <a:schemeClr val="tx1"/>
            </a:solidFill>
            <a:cs typeface="+mn-cs"/>
          </a:endParaRPr>
        </a:p>
      </dgm:t>
    </dgm:pt>
    <dgm:pt modelId="{3125FAAD-1E80-4BD6-B850-BB36C1EEEA95}" type="parTrans" cxnId="{14BF3302-3A4D-4543-A505-AD5ED5B3B7BE}">
      <dgm:prSet/>
      <dgm:spPr/>
      <dgm:t>
        <a:bodyPr/>
        <a:lstStyle/>
        <a:p>
          <a:pPr algn="just" rtl="1">
            <a:lnSpc>
              <a:spcPct val="150000"/>
            </a:lnSpc>
          </a:pPr>
          <a:endParaRPr lang="en-US" sz="2200">
            <a:solidFill>
              <a:schemeClr val="tx1"/>
            </a:solidFill>
            <a:cs typeface="+mn-cs"/>
          </a:endParaRPr>
        </a:p>
      </dgm:t>
    </dgm:pt>
    <dgm:pt modelId="{FA862429-FBB3-4FE5-8C9C-C23A9B56C396}" type="sibTrans" cxnId="{14BF3302-3A4D-4543-A505-AD5ED5B3B7BE}">
      <dgm:prSet/>
      <dgm:spPr/>
      <dgm:t>
        <a:bodyPr/>
        <a:lstStyle/>
        <a:p>
          <a:pPr algn="just" rtl="1">
            <a:lnSpc>
              <a:spcPct val="150000"/>
            </a:lnSpc>
          </a:pPr>
          <a:endParaRPr lang="en-US" sz="2200">
            <a:solidFill>
              <a:schemeClr val="tx1"/>
            </a:solidFill>
            <a:cs typeface="+mn-cs"/>
          </a:endParaRPr>
        </a:p>
      </dgm:t>
    </dgm:pt>
    <dgm:pt modelId="{B75990BA-B073-4C1B-988F-FF9DC46CD874}">
      <dgm:prSet custT="1"/>
      <dgm:spPr/>
      <dgm:t>
        <a:bodyPr/>
        <a:lstStyle/>
        <a:p>
          <a:pPr algn="just" rtl="1">
            <a:lnSpc>
              <a:spcPct val="150000"/>
            </a:lnSpc>
          </a:pPr>
          <a:r>
            <a:rPr lang="ar-SY" sz="2200" smtClean="0">
              <a:solidFill>
                <a:schemeClr val="tx1"/>
              </a:solidFill>
              <a:cs typeface="+mn-cs"/>
            </a:rPr>
            <a:t>قد غير إقامته من (</a:t>
          </a:r>
          <a:r>
            <a:rPr lang="en-US" sz="2200" b="1" smtClean="0">
              <a:solidFill>
                <a:schemeClr val="tx1"/>
              </a:solidFill>
              <a:cs typeface="+mn-cs"/>
            </a:rPr>
            <a:t>FB</a:t>
          </a:r>
          <a:r>
            <a:rPr lang="ar-SY" sz="2200" smtClean="0">
              <a:solidFill>
                <a:schemeClr val="tx1"/>
              </a:solidFill>
              <a:cs typeface="+mn-cs"/>
            </a:rPr>
            <a:t>) إلى (</a:t>
          </a:r>
          <a:r>
            <a:rPr lang="en-US" sz="2200" b="1" smtClean="0">
              <a:solidFill>
                <a:schemeClr val="tx1"/>
              </a:solidFill>
              <a:cs typeface="+mn-cs"/>
            </a:rPr>
            <a:t>HB</a:t>
          </a:r>
          <a:r>
            <a:rPr lang="ar-SY" sz="2200" smtClean="0">
              <a:solidFill>
                <a:schemeClr val="tx1"/>
              </a:solidFill>
              <a:cs typeface="+mn-cs"/>
            </a:rPr>
            <a:t>) أو العكس.</a:t>
          </a:r>
          <a:endParaRPr lang="en-US" sz="2200">
            <a:solidFill>
              <a:schemeClr val="tx1"/>
            </a:solidFill>
            <a:cs typeface="+mn-cs"/>
          </a:endParaRPr>
        </a:p>
      </dgm:t>
    </dgm:pt>
    <dgm:pt modelId="{BC80516B-7F6E-4E62-951A-B07332774B6E}" type="parTrans" cxnId="{0F4C57FD-F949-438B-9CDE-AA46D3CF8951}">
      <dgm:prSet/>
      <dgm:spPr/>
      <dgm:t>
        <a:bodyPr/>
        <a:lstStyle/>
        <a:p>
          <a:pPr algn="just" rtl="1">
            <a:lnSpc>
              <a:spcPct val="150000"/>
            </a:lnSpc>
          </a:pPr>
          <a:endParaRPr lang="en-US" sz="2200">
            <a:solidFill>
              <a:schemeClr val="tx1"/>
            </a:solidFill>
            <a:cs typeface="+mn-cs"/>
          </a:endParaRPr>
        </a:p>
      </dgm:t>
    </dgm:pt>
    <dgm:pt modelId="{9F1EA105-0CDC-4CEC-8A5B-6A39EC5C42B8}" type="sibTrans" cxnId="{0F4C57FD-F949-438B-9CDE-AA46D3CF8951}">
      <dgm:prSet/>
      <dgm:spPr/>
      <dgm:t>
        <a:bodyPr/>
        <a:lstStyle/>
        <a:p>
          <a:pPr algn="just" rtl="1">
            <a:lnSpc>
              <a:spcPct val="150000"/>
            </a:lnSpc>
          </a:pPr>
          <a:endParaRPr lang="en-US" sz="2200">
            <a:solidFill>
              <a:schemeClr val="tx1"/>
            </a:solidFill>
            <a:cs typeface="+mn-cs"/>
          </a:endParaRPr>
        </a:p>
      </dgm:t>
    </dgm:pt>
    <dgm:pt modelId="{18D60858-890D-4B90-B7FE-FBECEDE85A7F}">
      <dgm:prSet custT="1"/>
      <dgm:spPr/>
      <dgm:t>
        <a:bodyPr/>
        <a:lstStyle/>
        <a:p>
          <a:pPr algn="just" rtl="1">
            <a:lnSpc>
              <a:spcPct val="150000"/>
            </a:lnSpc>
          </a:pPr>
          <a:r>
            <a:rPr lang="ar-SY" sz="2200" smtClean="0">
              <a:solidFill>
                <a:schemeClr val="tx1"/>
              </a:solidFill>
              <a:cs typeface="+mn-cs"/>
            </a:rPr>
            <a:t>قد تغير سعر إقامته.</a:t>
          </a:r>
          <a:endParaRPr lang="en-US" sz="2200">
            <a:solidFill>
              <a:schemeClr val="tx1"/>
            </a:solidFill>
            <a:cs typeface="+mn-cs"/>
          </a:endParaRPr>
        </a:p>
      </dgm:t>
    </dgm:pt>
    <dgm:pt modelId="{61D1D044-AAF7-4BF0-9547-55E828F7675E}" type="parTrans" cxnId="{01039DC1-80FC-4BAC-9D89-243874726107}">
      <dgm:prSet/>
      <dgm:spPr/>
      <dgm:t>
        <a:bodyPr/>
        <a:lstStyle/>
        <a:p>
          <a:pPr algn="just" rtl="1">
            <a:lnSpc>
              <a:spcPct val="150000"/>
            </a:lnSpc>
          </a:pPr>
          <a:endParaRPr lang="en-US" sz="2200">
            <a:solidFill>
              <a:schemeClr val="tx1"/>
            </a:solidFill>
            <a:cs typeface="+mn-cs"/>
          </a:endParaRPr>
        </a:p>
      </dgm:t>
    </dgm:pt>
    <dgm:pt modelId="{3E939ECD-9A42-47F0-9ECC-5547357A67B2}" type="sibTrans" cxnId="{01039DC1-80FC-4BAC-9D89-243874726107}">
      <dgm:prSet/>
      <dgm:spPr/>
      <dgm:t>
        <a:bodyPr/>
        <a:lstStyle/>
        <a:p>
          <a:pPr algn="just" rtl="1">
            <a:lnSpc>
              <a:spcPct val="150000"/>
            </a:lnSpc>
          </a:pPr>
          <a:endParaRPr lang="en-US" sz="2200">
            <a:solidFill>
              <a:schemeClr val="tx1"/>
            </a:solidFill>
            <a:cs typeface="+mn-cs"/>
          </a:endParaRPr>
        </a:p>
      </dgm:t>
    </dgm:pt>
    <dgm:pt modelId="{2D3AB7AF-79B8-4780-88EC-19EF00399EB9}">
      <dgm:prSet custT="1"/>
      <dgm:spPr/>
      <dgm:t>
        <a:bodyPr/>
        <a:lstStyle/>
        <a:p>
          <a:pPr algn="just" rtl="1">
            <a:lnSpc>
              <a:spcPct val="150000"/>
            </a:lnSpc>
          </a:pPr>
          <a:r>
            <a:rPr lang="ar-SY" sz="2200" smtClean="0">
              <a:solidFill>
                <a:schemeClr val="tx1"/>
              </a:solidFill>
              <a:cs typeface="+mn-cs"/>
            </a:rPr>
            <a:t>الغرفة مؤجرة لجزء من اليوم (</a:t>
          </a:r>
          <a:r>
            <a:rPr lang="en-US" sz="2200" b="1" smtClean="0">
              <a:solidFill>
                <a:schemeClr val="tx1"/>
              </a:solidFill>
              <a:cs typeface="+mn-cs"/>
            </a:rPr>
            <a:t>Day use</a:t>
          </a:r>
          <a:r>
            <a:rPr lang="ar-SY" sz="2200" smtClean="0">
              <a:solidFill>
                <a:schemeClr val="tx1"/>
              </a:solidFill>
              <a:cs typeface="+mn-cs"/>
            </a:rPr>
            <a:t>).</a:t>
          </a:r>
          <a:endParaRPr lang="en-US" sz="2200">
            <a:solidFill>
              <a:schemeClr val="tx1"/>
            </a:solidFill>
            <a:cs typeface="+mn-cs"/>
          </a:endParaRPr>
        </a:p>
      </dgm:t>
    </dgm:pt>
    <dgm:pt modelId="{7028E263-9F90-428F-90C5-780662BE2B62}" type="parTrans" cxnId="{F22B57E9-7A01-4E1F-9447-163ACA1D239E}">
      <dgm:prSet/>
      <dgm:spPr/>
      <dgm:t>
        <a:bodyPr/>
        <a:lstStyle/>
        <a:p>
          <a:pPr algn="just" rtl="1">
            <a:lnSpc>
              <a:spcPct val="150000"/>
            </a:lnSpc>
          </a:pPr>
          <a:endParaRPr lang="en-US" sz="2200">
            <a:solidFill>
              <a:schemeClr val="tx1"/>
            </a:solidFill>
            <a:cs typeface="+mn-cs"/>
          </a:endParaRPr>
        </a:p>
      </dgm:t>
    </dgm:pt>
    <dgm:pt modelId="{D026F128-C336-4DA2-B12F-6091B3644A99}" type="sibTrans" cxnId="{F22B57E9-7A01-4E1F-9447-163ACA1D239E}">
      <dgm:prSet/>
      <dgm:spPr/>
      <dgm:t>
        <a:bodyPr/>
        <a:lstStyle/>
        <a:p>
          <a:pPr algn="just" rtl="1">
            <a:lnSpc>
              <a:spcPct val="150000"/>
            </a:lnSpc>
          </a:pPr>
          <a:endParaRPr lang="en-US" sz="2200">
            <a:solidFill>
              <a:schemeClr val="tx1"/>
            </a:solidFill>
            <a:cs typeface="+mn-cs"/>
          </a:endParaRPr>
        </a:p>
      </dgm:t>
    </dgm:pt>
    <dgm:pt modelId="{88D32711-E887-4016-9F08-F11F5D5F2B6C}">
      <dgm:prSet custT="1"/>
      <dgm:spPr/>
      <dgm:t>
        <a:bodyPr/>
        <a:lstStyle/>
        <a:p>
          <a:pPr algn="just" rtl="1">
            <a:lnSpc>
              <a:spcPct val="150000"/>
            </a:lnSpc>
          </a:pPr>
          <a:r>
            <a:rPr lang="ar-SY" sz="2200" smtClean="0">
              <a:solidFill>
                <a:schemeClr val="tx1"/>
              </a:solidFill>
              <a:cs typeface="+mn-cs"/>
            </a:rPr>
            <a:t>قد أضيف له رفيق أو زوجة في غرفته.</a:t>
          </a:r>
          <a:endParaRPr lang="en-US" sz="2200">
            <a:solidFill>
              <a:schemeClr val="tx1"/>
            </a:solidFill>
            <a:cs typeface="+mn-cs"/>
          </a:endParaRPr>
        </a:p>
      </dgm:t>
    </dgm:pt>
    <dgm:pt modelId="{C6015462-E07A-47C1-A0FD-04C7FB9A54BB}" type="parTrans" cxnId="{EC7CEB3C-9D01-4EF2-B43B-610A1C9C939E}">
      <dgm:prSet/>
      <dgm:spPr/>
      <dgm:t>
        <a:bodyPr/>
        <a:lstStyle/>
        <a:p>
          <a:pPr algn="just" rtl="1">
            <a:lnSpc>
              <a:spcPct val="150000"/>
            </a:lnSpc>
          </a:pPr>
          <a:endParaRPr lang="en-US" sz="2200">
            <a:solidFill>
              <a:schemeClr val="tx1"/>
            </a:solidFill>
            <a:cs typeface="+mn-cs"/>
          </a:endParaRPr>
        </a:p>
      </dgm:t>
    </dgm:pt>
    <dgm:pt modelId="{2D8DB3C8-1866-4AA5-9EC3-7EFAF2C21461}" type="sibTrans" cxnId="{EC7CEB3C-9D01-4EF2-B43B-610A1C9C939E}">
      <dgm:prSet/>
      <dgm:spPr/>
      <dgm:t>
        <a:bodyPr/>
        <a:lstStyle/>
        <a:p>
          <a:pPr algn="just" rtl="1">
            <a:lnSpc>
              <a:spcPct val="150000"/>
            </a:lnSpc>
          </a:pPr>
          <a:endParaRPr lang="en-US" sz="2200">
            <a:solidFill>
              <a:schemeClr val="tx1"/>
            </a:solidFill>
            <a:cs typeface="+mn-cs"/>
          </a:endParaRPr>
        </a:p>
      </dgm:t>
    </dgm:pt>
    <dgm:pt modelId="{B2B8D2CC-FF34-4DA7-A636-15277BDE78E6}">
      <dgm:prSet custT="1"/>
      <dgm:spPr/>
      <dgm:t>
        <a:bodyPr/>
        <a:lstStyle/>
        <a:p>
          <a:pPr algn="just" rtl="1">
            <a:lnSpc>
              <a:spcPct val="150000"/>
            </a:lnSpc>
          </a:pPr>
          <a:r>
            <a:rPr lang="ar-SY" sz="2200" smtClean="0">
              <a:solidFill>
                <a:schemeClr val="tx1"/>
              </a:solidFill>
              <a:cs typeface="+mn-cs"/>
            </a:rPr>
            <a:t>قد دفع حسابه وغادر.</a:t>
          </a:r>
          <a:endParaRPr lang="ar-SY" sz="2200">
            <a:solidFill>
              <a:schemeClr val="tx1"/>
            </a:solidFill>
            <a:cs typeface="+mn-cs"/>
          </a:endParaRPr>
        </a:p>
      </dgm:t>
    </dgm:pt>
    <dgm:pt modelId="{A40BDDDB-3942-4FAA-9569-D0054B901067}" type="parTrans" cxnId="{BE9D925D-713A-472B-AAD0-18C26455D9B9}">
      <dgm:prSet/>
      <dgm:spPr/>
      <dgm:t>
        <a:bodyPr/>
        <a:lstStyle/>
        <a:p>
          <a:pPr algn="just" rtl="1">
            <a:lnSpc>
              <a:spcPct val="150000"/>
            </a:lnSpc>
          </a:pPr>
          <a:endParaRPr lang="en-US" sz="2200">
            <a:solidFill>
              <a:schemeClr val="tx1"/>
            </a:solidFill>
            <a:cs typeface="+mn-cs"/>
          </a:endParaRPr>
        </a:p>
      </dgm:t>
    </dgm:pt>
    <dgm:pt modelId="{C7550734-75B4-407D-A12D-8CB1D7DFEB83}" type="sibTrans" cxnId="{BE9D925D-713A-472B-AAD0-18C26455D9B9}">
      <dgm:prSet/>
      <dgm:spPr/>
      <dgm:t>
        <a:bodyPr/>
        <a:lstStyle/>
        <a:p>
          <a:pPr algn="just" rtl="1">
            <a:lnSpc>
              <a:spcPct val="150000"/>
            </a:lnSpc>
          </a:pPr>
          <a:endParaRPr lang="en-US" sz="2200">
            <a:solidFill>
              <a:schemeClr val="tx1"/>
            </a:solidFill>
            <a:cs typeface="+mn-cs"/>
          </a:endParaRPr>
        </a:p>
      </dgm:t>
    </dgm:pt>
    <dgm:pt modelId="{8CDC30F9-A7EE-4D53-B27C-F3E4B90B6759}" type="pres">
      <dgm:prSet presAssocID="{1DC07B2D-FD7E-4B4B-85ED-70BAF1133E47}" presName="linear" presStyleCnt="0">
        <dgm:presLayoutVars>
          <dgm:animLvl val="lvl"/>
          <dgm:resizeHandles val="exact"/>
        </dgm:presLayoutVars>
      </dgm:prSet>
      <dgm:spPr/>
      <dgm:t>
        <a:bodyPr/>
        <a:lstStyle/>
        <a:p>
          <a:endParaRPr lang="en-US"/>
        </a:p>
      </dgm:t>
    </dgm:pt>
    <dgm:pt modelId="{84AA6249-FD22-4059-9E12-0AAAE7E4DFF1}" type="pres">
      <dgm:prSet presAssocID="{E757AEBC-548A-45B7-9EB4-3602E5423773}" presName="parentText" presStyleLbl="node1" presStyleIdx="0" presStyleCnt="7">
        <dgm:presLayoutVars>
          <dgm:chMax val="0"/>
          <dgm:bulletEnabled val="1"/>
        </dgm:presLayoutVars>
      </dgm:prSet>
      <dgm:spPr/>
      <dgm:t>
        <a:bodyPr/>
        <a:lstStyle/>
        <a:p>
          <a:endParaRPr lang="en-US"/>
        </a:p>
      </dgm:t>
    </dgm:pt>
    <dgm:pt modelId="{7F57DA3B-B1F0-4268-A76E-074F10ED8CDB}" type="pres">
      <dgm:prSet presAssocID="{46F1CAB8-3039-4233-8188-9E6F19C99A05}" presName="spacer" presStyleCnt="0"/>
      <dgm:spPr/>
    </dgm:pt>
    <dgm:pt modelId="{00B796D9-132D-4F44-AEA6-D0A55D0E9D31}" type="pres">
      <dgm:prSet presAssocID="{F85E5813-3B18-4987-A39C-63E29526A17D}" presName="parentText" presStyleLbl="node1" presStyleIdx="1" presStyleCnt="7">
        <dgm:presLayoutVars>
          <dgm:chMax val="0"/>
          <dgm:bulletEnabled val="1"/>
        </dgm:presLayoutVars>
      </dgm:prSet>
      <dgm:spPr/>
      <dgm:t>
        <a:bodyPr/>
        <a:lstStyle/>
        <a:p>
          <a:endParaRPr lang="en-US"/>
        </a:p>
      </dgm:t>
    </dgm:pt>
    <dgm:pt modelId="{293A6AD3-E07A-4044-99F5-93ABF9A28855}" type="pres">
      <dgm:prSet presAssocID="{FA862429-FBB3-4FE5-8C9C-C23A9B56C396}" presName="spacer" presStyleCnt="0"/>
      <dgm:spPr/>
    </dgm:pt>
    <dgm:pt modelId="{AD804CE4-9A49-4834-9DD3-9248DC3A9822}" type="pres">
      <dgm:prSet presAssocID="{B75990BA-B073-4C1B-988F-FF9DC46CD874}" presName="parentText" presStyleLbl="node1" presStyleIdx="2" presStyleCnt="7">
        <dgm:presLayoutVars>
          <dgm:chMax val="0"/>
          <dgm:bulletEnabled val="1"/>
        </dgm:presLayoutVars>
      </dgm:prSet>
      <dgm:spPr/>
      <dgm:t>
        <a:bodyPr/>
        <a:lstStyle/>
        <a:p>
          <a:endParaRPr lang="en-US"/>
        </a:p>
      </dgm:t>
    </dgm:pt>
    <dgm:pt modelId="{0FB7B938-DFED-442A-BF50-06CFD2C39E80}" type="pres">
      <dgm:prSet presAssocID="{9F1EA105-0CDC-4CEC-8A5B-6A39EC5C42B8}" presName="spacer" presStyleCnt="0"/>
      <dgm:spPr/>
    </dgm:pt>
    <dgm:pt modelId="{4C25FB47-FCE7-4E10-89C6-001CE81C969A}" type="pres">
      <dgm:prSet presAssocID="{18D60858-890D-4B90-B7FE-FBECEDE85A7F}" presName="parentText" presStyleLbl="node1" presStyleIdx="3" presStyleCnt="7">
        <dgm:presLayoutVars>
          <dgm:chMax val="0"/>
          <dgm:bulletEnabled val="1"/>
        </dgm:presLayoutVars>
      </dgm:prSet>
      <dgm:spPr/>
      <dgm:t>
        <a:bodyPr/>
        <a:lstStyle/>
        <a:p>
          <a:endParaRPr lang="en-US"/>
        </a:p>
      </dgm:t>
    </dgm:pt>
    <dgm:pt modelId="{D6DF9944-60DC-4331-B726-053289824187}" type="pres">
      <dgm:prSet presAssocID="{3E939ECD-9A42-47F0-9ECC-5547357A67B2}" presName="spacer" presStyleCnt="0"/>
      <dgm:spPr/>
    </dgm:pt>
    <dgm:pt modelId="{A37A55BB-29CD-49B4-9CF4-AF3C7907183C}" type="pres">
      <dgm:prSet presAssocID="{2D3AB7AF-79B8-4780-88EC-19EF00399EB9}" presName="parentText" presStyleLbl="node1" presStyleIdx="4" presStyleCnt="7">
        <dgm:presLayoutVars>
          <dgm:chMax val="0"/>
          <dgm:bulletEnabled val="1"/>
        </dgm:presLayoutVars>
      </dgm:prSet>
      <dgm:spPr/>
      <dgm:t>
        <a:bodyPr/>
        <a:lstStyle/>
        <a:p>
          <a:endParaRPr lang="en-US"/>
        </a:p>
      </dgm:t>
    </dgm:pt>
    <dgm:pt modelId="{7ECCF5DD-3B52-4727-A3E9-32C6B42E3072}" type="pres">
      <dgm:prSet presAssocID="{D026F128-C336-4DA2-B12F-6091B3644A99}" presName="spacer" presStyleCnt="0"/>
      <dgm:spPr/>
    </dgm:pt>
    <dgm:pt modelId="{521BD9F2-85B7-4250-BCE1-4379D0FB5ACE}" type="pres">
      <dgm:prSet presAssocID="{88D32711-E887-4016-9F08-F11F5D5F2B6C}" presName="parentText" presStyleLbl="node1" presStyleIdx="5" presStyleCnt="7">
        <dgm:presLayoutVars>
          <dgm:chMax val="0"/>
          <dgm:bulletEnabled val="1"/>
        </dgm:presLayoutVars>
      </dgm:prSet>
      <dgm:spPr/>
      <dgm:t>
        <a:bodyPr/>
        <a:lstStyle/>
        <a:p>
          <a:endParaRPr lang="en-US"/>
        </a:p>
      </dgm:t>
    </dgm:pt>
    <dgm:pt modelId="{9E54C5CC-FEE3-46C5-81E5-D71C31F003F3}" type="pres">
      <dgm:prSet presAssocID="{2D8DB3C8-1866-4AA5-9EC3-7EFAF2C21461}" presName="spacer" presStyleCnt="0"/>
      <dgm:spPr/>
    </dgm:pt>
    <dgm:pt modelId="{8E727566-C866-45E2-BD2A-E29AE9BE59D2}" type="pres">
      <dgm:prSet presAssocID="{B2B8D2CC-FF34-4DA7-A636-15277BDE78E6}" presName="parentText" presStyleLbl="node1" presStyleIdx="6" presStyleCnt="7">
        <dgm:presLayoutVars>
          <dgm:chMax val="0"/>
          <dgm:bulletEnabled val="1"/>
        </dgm:presLayoutVars>
      </dgm:prSet>
      <dgm:spPr/>
      <dgm:t>
        <a:bodyPr/>
        <a:lstStyle/>
        <a:p>
          <a:endParaRPr lang="en-US"/>
        </a:p>
      </dgm:t>
    </dgm:pt>
  </dgm:ptLst>
  <dgm:cxnLst>
    <dgm:cxn modelId="{EC7CEB3C-9D01-4EF2-B43B-610A1C9C939E}" srcId="{1DC07B2D-FD7E-4B4B-85ED-70BAF1133E47}" destId="{88D32711-E887-4016-9F08-F11F5D5F2B6C}" srcOrd="5" destOrd="0" parTransId="{C6015462-E07A-47C1-A0FD-04C7FB9A54BB}" sibTransId="{2D8DB3C8-1866-4AA5-9EC3-7EFAF2C21461}"/>
    <dgm:cxn modelId="{0F4C57FD-F949-438B-9CDE-AA46D3CF8951}" srcId="{1DC07B2D-FD7E-4B4B-85ED-70BAF1133E47}" destId="{B75990BA-B073-4C1B-988F-FF9DC46CD874}" srcOrd="2" destOrd="0" parTransId="{BC80516B-7F6E-4E62-951A-B07332774B6E}" sibTransId="{9F1EA105-0CDC-4CEC-8A5B-6A39EC5C42B8}"/>
    <dgm:cxn modelId="{B1B340E9-266F-49F9-ABFD-62E8CA775F15}" type="presOf" srcId="{F85E5813-3B18-4987-A39C-63E29526A17D}" destId="{00B796D9-132D-4F44-AEA6-D0A55D0E9D31}" srcOrd="0" destOrd="0" presId="urn:microsoft.com/office/officeart/2005/8/layout/vList2"/>
    <dgm:cxn modelId="{2771911D-70D0-48C4-849C-4F61F617D4C6}" type="presOf" srcId="{2D3AB7AF-79B8-4780-88EC-19EF00399EB9}" destId="{A37A55BB-29CD-49B4-9CF4-AF3C7907183C}" srcOrd="0" destOrd="0" presId="urn:microsoft.com/office/officeart/2005/8/layout/vList2"/>
    <dgm:cxn modelId="{4C607E38-5084-45F3-AA10-A7D6F05E0657}" type="presOf" srcId="{1DC07B2D-FD7E-4B4B-85ED-70BAF1133E47}" destId="{8CDC30F9-A7EE-4D53-B27C-F3E4B90B6759}" srcOrd="0" destOrd="0" presId="urn:microsoft.com/office/officeart/2005/8/layout/vList2"/>
    <dgm:cxn modelId="{F6E44E94-ACCE-41D5-9845-47303CAF97EE}" type="presOf" srcId="{88D32711-E887-4016-9F08-F11F5D5F2B6C}" destId="{521BD9F2-85B7-4250-BCE1-4379D0FB5ACE}" srcOrd="0" destOrd="0" presId="urn:microsoft.com/office/officeart/2005/8/layout/vList2"/>
    <dgm:cxn modelId="{01039DC1-80FC-4BAC-9D89-243874726107}" srcId="{1DC07B2D-FD7E-4B4B-85ED-70BAF1133E47}" destId="{18D60858-890D-4B90-B7FE-FBECEDE85A7F}" srcOrd="3" destOrd="0" parTransId="{61D1D044-AAF7-4BF0-9547-55E828F7675E}" sibTransId="{3E939ECD-9A42-47F0-9ECC-5547357A67B2}"/>
    <dgm:cxn modelId="{F22B57E9-7A01-4E1F-9447-163ACA1D239E}" srcId="{1DC07B2D-FD7E-4B4B-85ED-70BAF1133E47}" destId="{2D3AB7AF-79B8-4780-88EC-19EF00399EB9}" srcOrd="4" destOrd="0" parTransId="{7028E263-9F90-428F-90C5-780662BE2B62}" sibTransId="{D026F128-C336-4DA2-B12F-6091B3644A99}"/>
    <dgm:cxn modelId="{D9F9A768-3992-4E76-A676-ECFC4E2B671D}" type="presOf" srcId="{E757AEBC-548A-45B7-9EB4-3602E5423773}" destId="{84AA6249-FD22-4059-9E12-0AAAE7E4DFF1}" srcOrd="0" destOrd="0" presId="urn:microsoft.com/office/officeart/2005/8/layout/vList2"/>
    <dgm:cxn modelId="{DF4EDA24-A2CB-4BC9-9E54-30B5646233E0}" type="presOf" srcId="{B75990BA-B073-4C1B-988F-FF9DC46CD874}" destId="{AD804CE4-9A49-4834-9DD3-9248DC3A9822}" srcOrd="0" destOrd="0" presId="urn:microsoft.com/office/officeart/2005/8/layout/vList2"/>
    <dgm:cxn modelId="{E7063A46-4027-451E-A254-591886A8E740}" type="presOf" srcId="{B2B8D2CC-FF34-4DA7-A636-15277BDE78E6}" destId="{8E727566-C866-45E2-BD2A-E29AE9BE59D2}" srcOrd="0" destOrd="0" presId="urn:microsoft.com/office/officeart/2005/8/layout/vList2"/>
    <dgm:cxn modelId="{4BF6424B-9A46-4BBB-AEC1-F4C344FA4AA4}" type="presOf" srcId="{18D60858-890D-4B90-B7FE-FBECEDE85A7F}" destId="{4C25FB47-FCE7-4E10-89C6-001CE81C969A}" srcOrd="0" destOrd="0" presId="urn:microsoft.com/office/officeart/2005/8/layout/vList2"/>
    <dgm:cxn modelId="{BE9D925D-713A-472B-AAD0-18C26455D9B9}" srcId="{1DC07B2D-FD7E-4B4B-85ED-70BAF1133E47}" destId="{B2B8D2CC-FF34-4DA7-A636-15277BDE78E6}" srcOrd="6" destOrd="0" parTransId="{A40BDDDB-3942-4FAA-9569-D0054B901067}" sibTransId="{C7550734-75B4-407D-A12D-8CB1D7DFEB83}"/>
    <dgm:cxn modelId="{14BF3302-3A4D-4543-A505-AD5ED5B3B7BE}" srcId="{1DC07B2D-FD7E-4B4B-85ED-70BAF1133E47}" destId="{F85E5813-3B18-4987-A39C-63E29526A17D}" srcOrd="1" destOrd="0" parTransId="{3125FAAD-1E80-4BD6-B850-BB36C1EEEA95}" sibTransId="{FA862429-FBB3-4FE5-8C9C-C23A9B56C396}"/>
    <dgm:cxn modelId="{1C90D548-C50C-487B-83F8-ED0F69DF5685}" srcId="{1DC07B2D-FD7E-4B4B-85ED-70BAF1133E47}" destId="{E757AEBC-548A-45B7-9EB4-3602E5423773}" srcOrd="0" destOrd="0" parTransId="{5400324C-5D7D-43CF-B748-55EF855D0341}" sibTransId="{46F1CAB8-3039-4233-8188-9E6F19C99A05}"/>
    <dgm:cxn modelId="{6A928298-5A1F-43E8-803D-EC9862C998FC}" type="presParOf" srcId="{8CDC30F9-A7EE-4D53-B27C-F3E4B90B6759}" destId="{84AA6249-FD22-4059-9E12-0AAAE7E4DFF1}" srcOrd="0" destOrd="0" presId="urn:microsoft.com/office/officeart/2005/8/layout/vList2"/>
    <dgm:cxn modelId="{970136EF-B00B-41F8-8B46-2475124340DA}" type="presParOf" srcId="{8CDC30F9-A7EE-4D53-B27C-F3E4B90B6759}" destId="{7F57DA3B-B1F0-4268-A76E-074F10ED8CDB}" srcOrd="1" destOrd="0" presId="urn:microsoft.com/office/officeart/2005/8/layout/vList2"/>
    <dgm:cxn modelId="{FCE36BD0-E943-42E1-AC10-4B37337A57CA}" type="presParOf" srcId="{8CDC30F9-A7EE-4D53-B27C-F3E4B90B6759}" destId="{00B796D9-132D-4F44-AEA6-D0A55D0E9D31}" srcOrd="2" destOrd="0" presId="urn:microsoft.com/office/officeart/2005/8/layout/vList2"/>
    <dgm:cxn modelId="{F6B0F1D3-1708-4B35-9759-B6FF3BF9A6F4}" type="presParOf" srcId="{8CDC30F9-A7EE-4D53-B27C-F3E4B90B6759}" destId="{293A6AD3-E07A-4044-99F5-93ABF9A28855}" srcOrd="3" destOrd="0" presId="urn:microsoft.com/office/officeart/2005/8/layout/vList2"/>
    <dgm:cxn modelId="{7CDED4E3-68C7-4594-92A0-F8A70225EE3D}" type="presParOf" srcId="{8CDC30F9-A7EE-4D53-B27C-F3E4B90B6759}" destId="{AD804CE4-9A49-4834-9DD3-9248DC3A9822}" srcOrd="4" destOrd="0" presId="urn:microsoft.com/office/officeart/2005/8/layout/vList2"/>
    <dgm:cxn modelId="{D915D499-6166-450F-9A31-9BC61F8A7726}" type="presParOf" srcId="{8CDC30F9-A7EE-4D53-B27C-F3E4B90B6759}" destId="{0FB7B938-DFED-442A-BF50-06CFD2C39E80}" srcOrd="5" destOrd="0" presId="urn:microsoft.com/office/officeart/2005/8/layout/vList2"/>
    <dgm:cxn modelId="{80588CD0-8AFE-416A-A156-F0A4317BB5F6}" type="presParOf" srcId="{8CDC30F9-A7EE-4D53-B27C-F3E4B90B6759}" destId="{4C25FB47-FCE7-4E10-89C6-001CE81C969A}" srcOrd="6" destOrd="0" presId="urn:microsoft.com/office/officeart/2005/8/layout/vList2"/>
    <dgm:cxn modelId="{8EEA7E26-23C4-434C-B06E-0C9336F07FB0}" type="presParOf" srcId="{8CDC30F9-A7EE-4D53-B27C-F3E4B90B6759}" destId="{D6DF9944-60DC-4331-B726-053289824187}" srcOrd="7" destOrd="0" presId="urn:microsoft.com/office/officeart/2005/8/layout/vList2"/>
    <dgm:cxn modelId="{A081083F-5663-4A39-81AF-ABE05C9586CB}" type="presParOf" srcId="{8CDC30F9-A7EE-4D53-B27C-F3E4B90B6759}" destId="{A37A55BB-29CD-49B4-9CF4-AF3C7907183C}" srcOrd="8" destOrd="0" presId="urn:microsoft.com/office/officeart/2005/8/layout/vList2"/>
    <dgm:cxn modelId="{B509DEBE-7C80-4A47-AF54-D4CE6479A2CB}" type="presParOf" srcId="{8CDC30F9-A7EE-4D53-B27C-F3E4B90B6759}" destId="{7ECCF5DD-3B52-4727-A3E9-32C6B42E3072}" srcOrd="9" destOrd="0" presId="urn:microsoft.com/office/officeart/2005/8/layout/vList2"/>
    <dgm:cxn modelId="{84CD7D52-723A-48E9-BB2E-5059C77F03C9}" type="presParOf" srcId="{8CDC30F9-A7EE-4D53-B27C-F3E4B90B6759}" destId="{521BD9F2-85B7-4250-BCE1-4379D0FB5ACE}" srcOrd="10" destOrd="0" presId="urn:microsoft.com/office/officeart/2005/8/layout/vList2"/>
    <dgm:cxn modelId="{039D7FA0-E154-4106-B9CF-74040777EFC2}" type="presParOf" srcId="{8CDC30F9-A7EE-4D53-B27C-F3E4B90B6759}" destId="{9E54C5CC-FEE3-46C5-81E5-D71C31F003F3}" srcOrd="11" destOrd="0" presId="urn:microsoft.com/office/officeart/2005/8/layout/vList2"/>
    <dgm:cxn modelId="{EC1A0AD8-493D-4011-A5D4-8D375948F1CF}" type="presParOf" srcId="{8CDC30F9-A7EE-4D53-B27C-F3E4B90B6759}" destId="{8E727566-C866-45E2-BD2A-E29AE9BE59D2}"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C9C5B7-B4E7-411F-933E-6464466E815D}">
      <dsp:nvSpPr>
        <dsp:cNvPr id="0" name=""/>
        <dsp:cNvSpPr/>
      </dsp:nvSpPr>
      <dsp:spPr>
        <a:xfrm>
          <a:off x="9176202" y="-717617"/>
          <a:ext cx="5576031" cy="5576031"/>
        </a:xfrm>
        <a:prstGeom prst="blockArc">
          <a:avLst>
            <a:gd name="adj1" fmla="val 8100000"/>
            <a:gd name="adj2" fmla="val 13500000"/>
            <a:gd name="adj3" fmla="val 387"/>
          </a:avLst>
        </a:pr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92BF738-41CF-4C6B-AD9E-A50F46C8BB54}">
      <dsp:nvSpPr>
        <dsp:cNvPr id="0" name=""/>
        <dsp:cNvSpPr/>
      </dsp:nvSpPr>
      <dsp:spPr>
        <a:xfrm>
          <a:off x="55279" y="188240"/>
          <a:ext cx="9726374" cy="376315"/>
        </a:xfrm>
        <a:prstGeom prst="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298701"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ea typeface="Calibri" panose="020F0502020204030204" pitchFamily="34" charset="0"/>
              <a:cs typeface="+mn-cs"/>
            </a:rPr>
            <a:t>الترحيب بالضيوف.</a:t>
          </a:r>
          <a:endParaRPr lang="en-US" sz="2200" kern="1200">
            <a:solidFill>
              <a:schemeClr val="tx1"/>
            </a:solidFill>
            <a:cs typeface="+mn-cs"/>
          </a:endParaRPr>
        </a:p>
      </dsp:txBody>
      <dsp:txXfrm>
        <a:off x="55279" y="188240"/>
        <a:ext cx="9726374" cy="376315"/>
      </dsp:txXfrm>
    </dsp:sp>
    <dsp:sp modelId="{BC56EE40-9E77-4D3E-8DDC-D54F003E51C1}">
      <dsp:nvSpPr>
        <dsp:cNvPr id="0" name=""/>
        <dsp:cNvSpPr/>
      </dsp:nvSpPr>
      <dsp:spPr>
        <a:xfrm>
          <a:off x="9546456" y="141201"/>
          <a:ext cx="470394" cy="470394"/>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1D92D91-9183-4C89-AA10-762DA6F553FF}">
      <dsp:nvSpPr>
        <dsp:cNvPr id="0" name=""/>
        <dsp:cNvSpPr/>
      </dsp:nvSpPr>
      <dsp:spPr>
        <a:xfrm>
          <a:off x="55279" y="753045"/>
          <a:ext cx="9385586" cy="376315"/>
        </a:xfrm>
        <a:prstGeom prst="rect">
          <a:avLst/>
        </a:prstGeom>
        <a:solidFill>
          <a:schemeClr val="accent1">
            <a:alpha val="90000"/>
            <a:hueOff val="0"/>
            <a:satOff val="0"/>
            <a:lumOff val="0"/>
            <a:alphaOff val="-6667"/>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298701"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ea typeface="Calibri" panose="020F0502020204030204" pitchFamily="34" charset="0"/>
              <a:cs typeface="+mn-cs"/>
            </a:rPr>
            <a:t>تحديد حالة الحجز.</a:t>
          </a:r>
          <a:endParaRPr lang="en-US" sz="2200" kern="1200" dirty="0">
            <a:solidFill>
              <a:schemeClr val="tx1"/>
            </a:solidFill>
            <a:cs typeface="+mn-cs"/>
          </a:endParaRPr>
        </a:p>
      </dsp:txBody>
      <dsp:txXfrm>
        <a:off x="55279" y="753045"/>
        <a:ext cx="9385586" cy="376315"/>
      </dsp:txXfrm>
    </dsp:sp>
    <dsp:sp modelId="{E951BC94-7C5F-4E28-992B-42C30FC565B3}">
      <dsp:nvSpPr>
        <dsp:cNvPr id="0" name=""/>
        <dsp:cNvSpPr/>
      </dsp:nvSpPr>
      <dsp:spPr>
        <a:xfrm>
          <a:off x="9205669" y="706005"/>
          <a:ext cx="470394" cy="470394"/>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6667"/>
            </a:schemeClr>
          </a:solidFill>
          <a:prstDash val="solid"/>
          <a:miter lim="800000"/>
        </a:ln>
        <a:effectLst/>
      </dsp:spPr>
      <dsp:style>
        <a:lnRef idx="2">
          <a:scrgbClr r="0" g="0" b="0"/>
        </a:lnRef>
        <a:fillRef idx="1">
          <a:scrgbClr r="0" g="0" b="0"/>
        </a:fillRef>
        <a:effectRef idx="0">
          <a:scrgbClr r="0" g="0" b="0"/>
        </a:effectRef>
        <a:fontRef idx="minor"/>
      </dsp:style>
    </dsp:sp>
    <dsp:sp modelId="{BB2B59F9-B1E1-4C88-9CA4-1EA81B757733}">
      <dsp:nvSpPr>
        <dsp:cNvPr id="0" name=""/>
        <dsp:cNvSpPr/>
      </dsp:nvSpPr>
      <dsp:spPr>
        <a:xfrm>
          <a:off x="55279" y="1317435"/>
          <a:ext cx="9198836" cy="376315"/>
        </a:xfrm>
        <a:prstGeom prst="rect">
          <a:avLst/>
        </a:prstGeom>
        <a:solidFill>
          <a:schemeClr val="accent1">
            <a:alpha val="90000"/>
            <a:hueOff val="0"/>
            <a:satOff val="0"/>
            <a:lumOff val="0"/>
            <a:alphaOff val="-13333"/>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298701"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ea typeface="Calibri" panose="020F0502020204030204" pitchFamily="34" charset="0"/>
              <a:cs typeface="+mn-cs"/>
            </a:rPr>
            <a:t>تأسيس مصداقية الضيف.</a:t>
          </a:r>
          <a:endParaRPr lang="en-US" sz="2200" kern="1200" dirty="0">
            <a:solidFill>
              <a:schemeClr val="tx1"/>
            </a:solidFill>
            <a:cs typeface="+mn-cs"/>
          </a:endParaRPr>
        </a:p>
      </dsp:txBody>
      <dsp:txXfrm>
        <a:off x="55279" y="1317435"/>
        <a:ext cx="9198836" cy="376315"/>
      </dsp:txXfrm>
    </dsp:sp>
    <dsp:sp modelId="{C12F962F-E5C3-4D59-9347-B553DD69B46C}">
      <dsp:nvSpPr>
        <dsp:cNvPr id="0" name=""/>
        <dsp:cNvSpPr/>
      </dsp:nvSpPr>
      <dsp:spPr>
        <a:xfrm>
          <a:off x="9018919" y="1270396"/>
          <a:ext cx="470394" cy="470394"/>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13333"/>
            </a:schemeClr>
          </a:solidFill>
          <a:prstDash val="solid"/>
          <a:miter lim="800000"/>
        </a:ln>
        <a:effectLst/>
      </dsp:spPr>
      <dsp:style>
        <a:lnRef idx="2">
          <a:scrgbClr r="0" g="0" b="0"/>
        </a:lnRef>
        <a:fillRef idx="1">
          <a:scrgbClr r="0" g="0" b="0"/>
        </a:fillRef>
        <a:effectRef idx="0">
          <a:scrgbClr r="0" g="0" b="0"/>
        </a:effectRef>
        <a:fontRef idx="minor"/>
      </dsp:style>
    </dsp:sp>
    <dsp:sp modelId="{34F3CA13-D746-485C-B479-98AFE906EE2D}">
      <dsp:nvSpPr>
        <dsp:cNvPr id="0" name=""/>
        <dsp:cNvSpPr/>
      </dsp:nvSpPr>
      <dsp:spPr>
        <a:xfrm>
          <a:off x="55279" y="1882240"/>
          <a:ext cx="9139209" cy="376315"/>
        </a:xfrm>
        <a:prstGeom prst="rect">
          <a:avLst/>
        </a:prstGeom>
        <a:solidFill>
          <a:schemeClr val="accent1">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298701"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ea typeface="Calibri" panose="020F0502020204030204" pitchFamily="34" charset="0"/>
              <a:cs typeface="+mn-cs"/>
            </a:rPr>
            <a:t>التسجيل.</a:t>
          </a:r>
          <a:endParaRPr lang="ar-SY" sz="2200" kern="1200" dirty="0" smtClean="0">
            <a:solidFill>
              <a:schemeClr val="tx1"/>
            </a:solidFill>
            <a:ea typeface="Calibri" panose="020F0502020204030204" pitchFamily="34" charset="0"/>
            <a:cs typeface="+mn-cs"/>
          </a:endParaRPr>
        </a:p>
      </dsp:txBody>
      <dsp:txXfrm>
        <a:off x="55279" y="1882240"/>
        <a:ext cx="9139209" cy="376315"/>
      </dsp:txXfrm>
    </dsp:sp>
    <dsp:sp modelId="{21574B3E-DAFC-4B26-90C2-E70C2886A50E}">
      <dsp:nvSpPr>
        <dsp:cNvPr id="0" name=""/>
        <dsp:cNvSpPr/>
      </dsp:nvSpPr>
      <dsp:spPr>
        <a:xfrm>
          <a:off x="8959291" y="1835201"/>
          <a:ext cx="470394" cy="470394"/>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20000"/>
            </a:schemeClr>
          </a:solidFill>
          <a:prstDash val="solid"/>
          <a:miter lim="800000"/>
        </a:ln>
        <a:effectLst/>
      </dsp:spPr>
      <dsp:style>
        <a:lnRef idx="2">
          <a:scrgbClr r="0" g="0" b="0"/>
        </a:lnRef>
        <a:fillRef idx="1">
          <a:scrgbClr r="0" g="0" b="0"/>
        </a:fillRef>
        <a:effectRef idx="0">
          <a:scrgbClr r="0" g="0" b="0"/>
        </a:effectRef>
        <a:fontRef idx="minor"/>
      </dsp:style>
    </dsp:sp>
    <dsp:sp modelId="{EB80368F-B90B-41F7-BA86-0D4E7FBA0DB6}">
      <dsp:nvSpPr>
        <dsp:cNvPr id="0" name=""/>
        <dsp:cNvSpPr/>
      </dsp:nvSpPr>
      <dsp:spPr>
        <a:xfrm>
          <a:off x="55279" y="2447045"/>
          <a:ext cx="9198836" cy="376315"/>
        </a:xfrm>
        <a:prstGeom prst="rect">
          <a:avLst/>
        </a:prstGeom>
        <a:solidFill>
          <a:schemeClr val="accent1">
            <a:alpha val="90000"/>
            <a:hueOff val="0"/>
            <a:satOff val="0"/>
            <a:lumOff val="0"/>
            <a:alphaOff val="-26667"/>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298701"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ea typeface="Calibri" panose="020F0502020204030204" pitchFamily="34" charset="0"/>
              <a:cs typeface="+mn-cs"/>
            </a:rPr>
            <a:t>تخصيص الغرفة.</a:t>
          </a:r>
          <a:endParaRPr lang="ar-SY" sz="2200" kern="1200" dirty="0" smtClean="0">
            <a:solidFill>
              <a:schemeClr val="tx1"/>
            </a:solidFill>
            <a:ea typeface="Calibri" panose="020F0502020204030204" pitchFamily="34" charset="0"/>
            <a:cs typeface="+mn-cs"/>
          </a:endParaRPr>
        </a:p>
      </dsp:txBody>
      <dsp:txXfrm>
        <a:off x="55279" y="2447045"/>
        <a:ext cx="9198836" cy="376315"/>
      </dsp:txXfrm>
    </dsp:sp>
    <dsp:sp modelId="{DF8A229A-8335-414D-8684-B8ACDB812C4E}">
      <dsp:nvSpPr>
        <dsp:cNvPr id="0" name=""/>
        <dsp:cNvSpPr/>
      </dsp:nvSpPr>
      <dsp:spPr>
        <a:xfrm>
          <a:off x="9018919" y="2400005"/>
          <a:ext cx="470394" cy="470394"/>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26667"/>
            </a:schemeClr>
          </a:solidFill>
          <a:prstDash val="solid"/>
          <a:miter lim="800000"/>
        </a:ln>
        <a:effectLst/>
      </dsp:spPr>
      <dsp:style>
        <a:lnRef idx="2">
          <a:scrgbClr r="0" g="0" b="0"/>
        </a:lnRef>
        <a:fillRef idx="1">
          <a:scrgbClr r="0" g="0" b="0"/>
        </a:fillRef>
        <a:effectRef idx="0">
          <a:scrgbClr r="0" g="0" b="0"/>
        </a:effectRef>
        <a:fontRef idx="minor"/>
      </dsp:style>
    </dsp:sp>
    <dsp:sp modelId="{09BCF4C6-1D73-45E1-8E89-2E850FF3B95D}">
      <dsp:nvSpPr>
        <dsp:cNvPr id="0" name=""/>
        <dsp:cNvSpPr/>
      </dsp:nvSpPr>
      <dsp:spPr>
        <a:xfrm>
          <a:off x="55279" y="3011436"/>
          <a:ext cx="9385586" cy="376315"/>
        </a:xfrm>
        <a:prstGeom prst="rect">
          <a:avLst/>
        </a:prstGeom>
        <a:solidFill>
          <a:schemeClr val="accent1">
            <a:alpha val="90000"/>
            <a:hueOff val="0"/>
            <a:satOff val="0"/>
            <a:lumOff val="0"/>
            <a:alphaOff val="-33333"/>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298701"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ea typeface="Calibri" panose="020F0502020204030204" pitchFamily="34" charset="0"/>
              <a:cs typeface="+mn-cs"/>
            </a:rPr>
            <a:t>إصدار مفتاح الغرفة.</a:t>
          </a:r>
          <a:endParaRPr lang="en-US" sz="2200" kern="1200" dirty="0">
            <a:solidFill>
              <a:schemeClr val="tx1"/>
            </a:solidFill>
            <a:cs typeface="+mn-cs"/>
          </a:endParaRPr>
        </a:p>
      </dsp:txBody>
      <dsp:txXfrm>
        <a:off x="55279" y="3011436"/>
        <a:ext cx="9385586" cy="376315"/>
      </dsp:txXfrm>
    </dsp:sp>
    <dsp:sp modelId="{0495B205-4A2A-4144-8301-0CA1F1E94A39}">
      <dsp:nvSpPr>
        <dsp:cNvPr id="0" name=""/>
        <dsp:cNvSpPr/>
      </dsp:nvSpPr>
      <dsp:spPr>
        <a:xfrm>
          <a:off x="9205669" y="2964396"/>
          <a:ext cx="470394" cy="470394"/>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33333"/>
            </a:schemeClr>
          </a:solidFill>
          <a:prstDash val="solid"/>
          <a:miter lim="800000"/>
        </a:ln>
        <a:effectLst/>
      </dsp:spPr>
      <dsp:style>
        <a:lnRef idx="2">
          <a:scrgbClr r="0" g="0" b="0"/>
        </a:lnRef>
        <a:fillRef idx="1">
          <a:scrgbClr r="0" g="0" b="0"/>
        </a:fillRef>
        <a:effectRef idx="0">
          <a:scrgbClr r="0" g="0" b="0"/>
        </a:effectRef>
        <a:fontRef idx="minor"/>
      </dsp:style>
    </dsp:sp>
    <dsp:sp modelId="{5F478367-4DF8-42CC-873D-84E901ACFB14}">
      <dsp:nvSpPr>
        <dsp:cNvPr id="0" name=""/>
        <dsp:cNvSpPr/>
      </dsp:nvSpPr>
      <dsp:spPr>
        <a:xfrm>
          <a:off x="55279" y="3576240"/>
          <a:ext cx="9726374" cy="376315"/>
        </a:xfrm>
        <a:prstGeom prst="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298701"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ea typeface="Calibri" panose="020F0502020204030204" pitchFamily="34" charset="0"/>
              <a:cs typeface="+mn-cs"/>
            </a:rPr>
            <a:t>مصدر المعلومات.</a:t>
          </a:r>
          <a:endParaRPr lang="ar-SY" sz="2200" kern="1200" dirty="0">
            <a:solidFill>
              <a:schemeClr val="tx1"/>
            </a:solidFill>
            <a:cs typeface="+mn-cs"/>
          </a:endParaRPr>
        </a:p>
      </dsp:txBody>
      <dsp:txXfrm>
        <a:off x="55279" y="3576240"/>
        <a:ext cx="9726374" cy="376315"/>
      </dsp:txXfrm>
    </dsp:sp>
    <dsp:sp modelId="{72001C25-FC7A-4A3E-B7CA-289B66C522C3}">
      <dsp:nvSpPr>
        <dsp:cNvPr id="0" name=""/>
        <dsp:cNvSpPr/>
      </dsp:nvSpPr>
      <dsp:spPr>
        <a:xfrm>
          <a:off x="9546456" y="3529201"/>
          <a:ext cx="470394" cy="470394"/>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41D3F3-196A-4B7B-9F5F-6450D22C56FB}">
      <dsp:nvSpPr>
        <dsp:cNvPr id="0" name=""/>
        <dsp:cNvSpPr/>
      </dsp:nvSpPr>
      <dsp:spPr>
        <a:xfrm>
          <a:off x="0" y="1747"/>
          <a:ext cx="10254093" cy="868519"/>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A" sz="2200" b="0" kern="1200" dirty="0" smtClean="0">
              <a:solidFill>
                <a:schemeClr val="tx1"/>
              </a:solidFill>
              <a:ea typeface="Times New Roman" panose="02020603050405020304" pitchFamily="18" charset="0"/>
              <a:cs typeface="+mn-cs"/>
            </a:rPr>
            <a:t>الوردية الصباحية </a:t>
          </a:r>
          <a:r>
            <a:rPr lang="en-US" sz="2200" b="0" kern="1200" dirty="0" smtClean="0">
              <a:solidFill>
                <a:schemeClr val="tx1"/>
              </a:solidFill>
              <a:latin typeface="Simplified Arabic" panose="02020603050405020304" pitchFamily="18" charset="-78"/>
              <a:ea typeface="Times New Roman" panose="02020603050405020304" pitchFamily="18" charset="0"/>
              <a:cs typeface="+mn-cs"/>
            </a:rPr>
            <a:t>Morning shift (AM)</a:t>
          </a:r>
          <a:endParaRPr lang="en-US" sz="2200" b="0" kern="1200" dirty="0">
            <a:solidFill>
              <a:schemeClr val="tx1"/>
            </a:solidFill>
            <a:cs typeface="+mn-cs"/>
          </a:endParaRPr>
        </a:p>
      </dsp:txBody>
      <dsp:txXfrm>
        <a:off x="42398" y="44145"/>
        <a:ext cx="10169297" cy="783723"/>
      </dsp:txXfrm>
    </dsp:sp>
    <dsp:sp modelId="{BF1B9CEF-EF81-499A-9C33-5B42D95A2CA8}">
      <dsp:nvSpPr>
        <dsp:cNvPr id="0" name=""/>
        <dsp:cNvSpPr/>
      </dsp:nvSpPr>
      <dsp:spPr>
        <a:xfrm>
          <a:off x="0" y="870266"/>
          <a:ext cx="10254093" cy="5153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5567"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SA" sz="2200" b="0" kern="1200" dirty="0" smtClean="0">
              <a:solidFill>
                <a:schemeClr val="tx1"/>
              </a:solidFill>
              <a:ea typeface="Times New Roman" panose="02020603050405020304" pitchFamily="18" charset="0"/>
              <a:cs typeface="+mn-cs"/>
            </a:rPr>
            <a:t>وتبدأ من الساعة السابعة صباحاً إلى الساعة الثالثة مساءً</a:t>
          </a:r>
          <a:r>
            <a:rPr lang="ar-SY" sz="2200" b="0" kern="1200" dirty="0" smtClean="0">
              <a:solidFill>
                <a:schemeClr val="tx1"/>
              </a:solidFill>
              <a:ea typeface="Times New Roman" panose="02020603050405020304" pitchFamily="18" charset="0"/>
              <a:cs typeface="+mn-cs"/>
            </a:rPr>
            <a:t>.</a:t>
          </a:r>
          <a:endParaRPr lang="en-US" sz="2200" b="0" kern="1200" dirty="0">
            <a:solidFill>
              <a:schemeClr val="tx1"/>
            </a:solidFill>
            <a:cs typeface="+mn-cs"/>
          </a:endParaRPr>
        </a:p>
      </dsp:txBody>
      <dsp:txXfrm>
        <a:off x="0" y="870266"/>
        <a:ext cx="10254093" cy="515326"/>
      </dsp:txXfrm>
    </dsp:sp>
    <dsp:sp modelId="{B7C25E52-7FD8-4455-9075-861B9A0A7765}">
      <dsp:nvSpPr>
        <dsp:cNvPr id="0" name=""/>
        <dsp:cNvSpPr/>
      </dsp:nvSpPr>
      <dsp:spPr>
        <a:xfrm>
          <a:off x="0" y="1385593"/>
          <a:ext cx="10254093" cy="868519"/>
        </a:xfrm>
        <a:prstGeom prst="roundRect">
          <a:avLst/>
        </a:prstGeom>
        <a:solidFill>
          <a:schemeClr val="accent1">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A" sz="2200" b="0" kern="1200" dirty="0" smtClean="0">
              <a:solidFill>
                <a:schemeClr val="tx1"/>
              </a:solidFill>
              <a:ea typeface="Times New Roman" panose="02020603050405020304" pitchFamily="18" charset="0"/>
              <a:cs typeface="+mn-cs"/>
            </a:rPr>
            <a:t>الوردية المسائية </a:t>
          </a:r>
          <a:r>
            <a:rPr lang="en-US" sz="2200" b="0" kern="1200" dirty="0" smtClean="0">
              <a:solidFill>
                <a:schemeClr val="tx1"/>
              </a:solidFill>
              <a:latin typeface="Simplified Arabic" panose="02020603050405020304" pitchFamily="18" charset="-78"/>
              <a:ea typeface="Times New Roman" panose="02020603050405020304" pitchFamily="18" charset="0"/>
              <a:cs typeface="+mn-cs"/>
            </a:rPr>
            <a:t>Afternoon shift (PM)</a:t>
          </a:r>
          <a:endParaRPr lang="en-US" sz="2200" b="0" kern="1200" dirty="0">
            <a:solidFill>
              <a:schemeClr val="tx1"/>
            </a:solidFill>
            <a:cs typeface="+mn-cs"/>
          </a:endParaRPr>
        </a:p>
      </dsp:txBody>
      <dsp:txXfrm>
        <a:off x="42398" y="1427991"/>
        <a:ext cx="10169297" cy="783723"/>
      </dsp:txXfrm>
    </dsp:sp>
    <dsp:sp modelId="{232DA3D4-2564-412D-8E23-C4AD613C36DF}">
      <dsp:nvSpPr>
        <dsp:cNvPr id="0" name=""/>
        <dsp:cNvSpPr/>
      </dsp:nvSpPr>
      <dsp:spPr>
        <a:xfrm>
          <a:off x="0" y="2254113"/>
          <a:ext cx="10254093" cy="5153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5567"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SA" sz="2200" b="0" kern="1200" dirty="0" smtClean="0">
              <a:solidFill>
                <a:schemeClr val="tx1"/>
              </a:solidFill>
              <a:ea typeface="Times New Roman" panose="02020603050405020304" pitchFamily="18" charset="0"/>
              <a:cs typeface="+mn-cs"/>
            </a:rPr>
            <a:t>وتبدأ من الساعة الثالثة مساءً وتنتهي الساعة الحادية عشرة مساءً</a:t>
          </a:r>
          <a:r>
            <a:rPr lang="ar-SY" sz="2200" b="0" kern="1200" dirty="0" smtClean="0">
              <a:solidFill>
                <a:schemeClr val="tx1"/>
              </a:solidFill>
              <a:ea typeface="Times New Roman" panose="02020603050405020304" pitchFamily="18" charset="0"/>
              <a:cs typeface="+mn-cs"/>
            </a:rPr>
            <a:t>.</a:t>
          </a:r>
          <a:endParaRPr lang="en-US" sz="2200" b="0" kern="1200" dirty="0">
            <a:solidFill>
              <a:schemeClr val="tx1"/>
            </a:solidFill>
            <a:cs typeface="+mn-cs"/>
          </a:endParaRPr>
        </a:p>
      </dsp:txBody>
      <dsp:txXfrm>
        <a:off x="0" y="2254113"/>
        <a:ext cx="10254093" cy="515326"/>
      </dsp:txXfrm>
    </dsp:sp>
    <dsp:sp modelId="{27D88AA1-C57F-4E52-92FE-975117C7E5BF}">
      <dsp:nvSpPr>
        <dsp:cNvPr id="0" name=""/>
        <dsp:cNvSpPr/>
      </dsp:nvSpPr>
      <dsp:spPr>
        <a:xfrm>
          <a:off x="0" y="2769440"/>
          <a:ext cx="10254093" cy="868519"/>
        </a:xfrm>
        <a:prstGeom prst="round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A" sz="2200" b="0" kern="1200" dirty="0" smtClean="0">
              <a:solidFill>
                <a:schemeClr val="tx1"/>
              </a:solidFill>
              <a:ea typeface="Times New Roman" panose="02020603050405020304" pitchFamily="18" charset="0"/>
              <a:cs typeface="+mn-cs"/>
            </a:rPr>
            <a:t>الوردية الليلية </a:t>
          </a:r>
          <a:r>
            <a:rPr lang="en-US" sz="2200" b="0" kern="1200" dirty="0" smtClean="0">
              <a:solidFill>
                <a:schemeClr val="tx1"/>
              </a:solidFill>
              <a:latin typeface="Simplified Arabic" panose="02020603050405020304" pitchFamily="18" charset="-78"/>
              <a:ea typeface="Times New Roman" panose="02020603050405020304" pitchFamily="18" charset="0"/>
              <a:cs typeface="+mn-cs"/>
            </a:rPr>
            <a:t>Night shift</a:t>
          </a:r>
          <a:endParaRPr lang="en-US" sz="2200" b="0" kern="1200" dirty="0">
            <a:solidFill>
              <a:schemeClr val="tx1"/>
            </a:solidFill>
            <a:cs typeface="+mn-cs"/>
          </a:endParaRPr>
        </a:p>
      </dsp:txBody>
      <dsp:txXfrm>
        <a:off x="42398" y="2811838"/>
        <a:ext cx="10169297" cy="783723"/>
      </dsp:txXfrm>
    </dsp:sp>
    <dsp:sp modelId="{E48CC1FE-BA00-4759-AD4E-087CE71A87B7}">
      <dsp:nvSpPr>
        <dsp:cNvPr id="0" name=""/>
        <dsp:cNvSpPr/>
      </dsp:nvSpPr>
      <dsp:spPr>
        <a:xfrm>
          <a:off x="0" y="3637959"/>
          <a:ext cx="10254093" cy="5153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5567"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SA" sz="2200" b="0" kern="1200" dirty="0" smtClean="0">
              <a:solidFill>
                <a:schemeClr val="tx1"/>
              </a:solidFill>
              <a:ea typeface="Times New Roman" panose="02020603050405020304" pitchFamily="18" charset="0"/>
              <a:cs typeface="+mn-cs"/>
            </a:rPr>
            <a:t>وتبدأ من الساعة الحادية عشرة مساءً وتنتهي الساعة السابعة صباحاً.</a:t>
          </a:r>
          <a:endParaRPr lang="en-US" sz="2200" b="0" kern="1200" dirty="0">
            <a:solidFill>
              <a:schemeClr val="tx1"/>
            </a:solidFill>
            <a:cs typeface="+mn-cs"/>
          </a:endParaRPr>
        </a:p>
      </dsp:txBody>
      <dsp:txXfrm>
        <a:off x="0" y="3637959"/>
        <a:ext cx="10254093" cy="51532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E8E581-E249-4D31-A224-1CB1AED9AD44}">
      <dsp:nvSpPr>
        <dsp:cNvPr id="0" name=""/>
        <dsp:cNvSpPr/>
      </dsp:nvSpPr>
      <dsp:spPr>
        <a:xfrm>
          <a:off x="8506353" y="-855523"/>
          <a:ext cx="6653627" cy="6653627"/>
        </a:xfrm>
        <a:prstGeom prst="blockArc">
          <a:avLst>
            <a:gd name="adj1" fmla="val 8100000"/>
            <a:gd name="adj2" fmla="val 13500000"/>
            <a:gd name="adj3" fmla="val 325"/>
          </a:avLst>
        </a:pr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2F9327-6319-4450-93D2-1FF1F072895E}">
      <dsp:nvSpPr>
        <dsp:cNvPr id="0" name=""/>
        <dsp:cNvSpPr/>
      </dsp:nvSpPr>
      <dsp:spPr>
        <a:xfrm>
          <a:off x="69062" y="260276"/>
          <a:ext cx="9105550" cy="520354"/>
        </a:xfrm>
        <a:prstGeom prst="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413032" bIns="55880" numCol="1" spcCol="1270" anchor="ctr" anchorCtr="0">
          <a:noAutofit/>
        </a:bodyPr>
        <a:lstStyle/>
        <a:p>
          <a:pPr lvl="0" algn="just" defTabSz="977900" rtl="1">
            <a:lnSpc>
              <a:spcPct val="150000"/>
            </a:lnSpc>
            <a:spcBef>
              <a:spcPct val="0"/>
            </a:spcBef>
            <a:spcAft>
              <a:spcPct val="35000"/>
            </a:spcAft>
          </a:pPr>
          <a:r>
            <a:rPr lang="ar-SY" sz="2200" b="0" kern="1200" smtClean="0">
              <a:solidFill>
                <a:schemeClr val="tx1"/>
              </a:solidFill>
              <a:latin typeface="Arial" panose="020B0604020202020204" pitchFamily="34" charset="0"/>
              <a:ea typeface="Times New Roman" panose="02020603050405020304" pitchFamily="18" charset="0"/>
              <a:cs typeface="+mn-cs"/>
            </a:rPr>
            <a:t>المتطلبات القانونية.</a:t>
          </a:r>
          <a:endParaRPr lang="en-US" sz="2200" b="0" kern="1200">
            <a:solidFill>
              <a:schemeClr val="tx1"/>
            </a:solidFill>
            <a:cs typeface="+mn-cs"/>
          </a:endParaRPr>
        </a:p>
      </dsp:txBody>
      <dsp:txXfrm>
        <a:off x="69062" y="260276"/>
        <a:ext cx="9105550" cy="520354"/>
      </dsp:txXfrm>
    </dsp:sp>
    <dsp:sp modelId="{F6BD49B3-9A0C-4F83-83DE-AADF9380525C}">
      <dsp:nvSpPr>
        <dsp:cNvPr id="0" name=""/>
        <dsp:cNvSpPr/>
      </dsp:nvSpPr>
      <dsp:spPr>
        <a:xfrm>
          <a:off x="8849391" y="195231"/>
          <a:ext cx="650443" cy="650443"/>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0B7F7F7-6C92-41B4-937A-86EEF6ADA9CC}">
      <dsp:nvSpPr>
        <dsp:cNvPr id="0" name=""/>
        <dsp:cNvSpPr/>
      </dsp:nvSpPr>
      <dsp:spPr>
        <a:xfrm>
          <a:off x="69062" y="1040709"/>
          <a:ext cx="8677523" cy="520354"/>
        </a:xfrm>
        <a:prstGeom prst="rect">
          <a:avLst/>
        </a:prstGeom>
        <a:solidFill>
          <a:schemeClr val="accent1">
            <a:alpha val="90000"/>
            <a:hueOff val="0"/>
            <a:satOff val="0"/>
            <a:lumOff val="0"/>
            <a:alphaOff val="-8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413032" bIns="55880" numCol="1" spcCol="1270" anchor="ctr" anchorCtr="0">
          <a:noAutofit/>
        </a:bodyPr>
        <a:lstStyle/>
        <a:p>
          <a:pPr lvl="0" algn="just" defTabSz="977900" rtl="1">
            <a:lnSpc>
              <a:spcPct val="150000"/>
            </a:lnSpc>
            <a:spcBef>
              <a:spcPct val="0"/>
            </a:spcBef>
            <a:spcAft>
              <a:spcPct val="35000"/>
            </a:spcAft>
          </a:pPr>
          <a:r>
            <a:rPr lang="ar-SY" sz="2200" b="0" kern="1200" dirty="0" smtClean="0">
              <a:solidFill>
                <a:schemeClr val="tx1"/>
              </a:solidFill>
              <a:latin typeface="Arial" panose="020B0604020202020204" pitchFamily="34" charset="0"/>
              <a:ea typeface="Times New Roman" panose="02020603050405020304" pitchFamily="18" charset="0"/>
              <a:cs typeface="+mn-cs"/>
            </a:rPr>
            <a:t>المعلومات والبيانات.</a:t>
          </a:r>
        </a:p>
      </dsp:txBody>
      <dsp:txXfrm>
        <a:off x="69062" y="1040709"/>
        <a:ext cx="8677523" cy="520354"/>
      </dsp:txXfrm>
    </dsp:sp>
    <dsp:sp modelId="{2F0BB0C1-4054-4AE3-9CA2-25A4B1B6E4BA}">
      <dsp:nvSpPr>
        <dsp:cNvPr id="0" name=""/>
        <dsp:cNvSpPr/>
      </dsp:nvSpPr>
      <dsp:spPr>
        <a:xfrm>
          <a:off x="8421364" y="975665"/>
          <a:ext cx="650443" cy="650443"/>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8000"/>
            </a:schemeClr>
          </a:solidFill>
          <a:prstDash val="solid"/>
          <a:miter lim="800000"/>
        </a:ln>
        <a:effectLst/>
      </dsp:spPr>
      <dsp:style>
        <a:lnRef idx="2">
          <a:scrgbClr r="0" g="0" b="0"/>
        </a:lnRef>
        <a:fillRef idx="1">
          <a:scrgbClr r="0" g="0" b="0"/>
        </a:fillRef>
        <a:effectRef idx="0">
          <a:scrgbClr r="0" g="0" b="0"/>
        </a:effectRef>
        <a:fontRef idx="minor"/>
      </dsp:style>
    </dsp:sp>
    <dsp:sp modelId="{4CCBEA0B-8D92-44E2-8EDB-C3A9FB8E0150}">
      <dsp:nvSpPr>
        <dsp:cNvPr id="0" name=""/>
        <dsp:cNvSpPr/>
      </dsp:nvSpPr>
      <dsp:spPr>
        <a:xfrm>
          <a:off x="69062" y="1821143"/>
          <a:ext cx="8481797" cy="520354"/>
        </a:xfrm>
        <a:prstGeom prst="rect">
          <a:avLst/>
        </a:prstGeom>
        <a:solidFill>
          <a:schemeClr val="accent1">
            <a:alpha val="90000"/>
            <a:hueOff val="0"/>
            <a:satOff val="0"/>
            <a:lumOff val="0"/>
            <a:alphaOff val="-16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413032" bIns="55880" numCol="1" spcCol="1270" anchor="ctr" anchorCtr="0">
          <a:noAutofit/>
        </a:bodyPr>
        <a:lstStyle/>
        <a:p>
          <a:pPr lvl="0" algn="just" defTabSz="977900" rtl="1">
            <a:lnSpc>
              <a:spcPct val="150000"/>
            </a:lnSpc>
            <a:spcBef>
              <a:spcPct val="0"/>
            </a:spcBef>
            <a:spcAft>
              <a:spcPct val="35000"/>
            </a:spcAft>
          </a:pPr>
          <a:r>
            <a:rPr lang="ar-SY" sz="2200" b="0" kern="1200" dirty="0" smtClean="0">
              <a:solidFill>
                <a:schemeClr val="tx1"/>
              </a:solidFill>
              <a:latin typeface="Arial" panose="020B0604020202020204" pitchFamily="34" charset="0"/>
              <a:ea typeface="Times New Roman" panose="02020603050405020304" pitchFamily="18" charset="0"/>
              <a:cs typeface="+mn-cs"/>
            </a:rPr>
            <a:t>اتفاقية سعر الغرفة.</a:t>
          </a:r>
        </a:p>
      </dsp:txBody>
      <dsp:txXfrm>
        <a:off x="69062" y="1821143"/>
        <a:ext cx="8481797" cy="520354"/>
      </dsp:txXfrm>
    </dsp:sp>
    <dsp:sp modelId="{73DF9ACE-3A9E-46AC-B554-C434622DDA68}">
      <dsp:nvSpPr>
        <dsp:cNvPr id="0" name=""/>
        <dsp:cNvSpPr/>
      </dsp:nvSpPr>
      <dsp:spPr>
        <a:xfrm>
          <a:off x="8225638" y="1756098"/>
          <a:ext cx="650443" cy="650443"/>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16000"/>
            </a:schemeClr>
          </a:solidFill>
          <a:prstDash val="solid"/>
          <a:miter lim="800000"/>
        </a:ln>
        <a:effectLst/>
      </dsp:spPr>
      <dsp:style>
        <a:lnRef idx="2">
          <a:scrgbClr r="0" g="0" b="0"/>
        </a:lnRef>
        <a:fillRef idx="1">
          <a:scrgbClr r="0" g="0" b="0"/>
        </a:fillRef>
        <a:effectRef idx="0">
          <a:scrgbClr r="0" g="0" b="0"/>
        </a:effectRef>
        <a:fontRef idx="minor"/>
      </dsp:style>
    </dsp:sp>
    <dsp:sp modelId="{714BD46D-8D2E-4072-820A-64BB06151C9F}">
      <dsp:nvSpPr>
        <dsp:cNvPr id="0" name=""/>
        <dsp:cNvSpPr/>
      </dsp:nvSpPr>
      <dsp:spPr>
        <a:xfrm>
          <a:off x="69062" y="2601082"/>
          <a:ext cx="8481797" cy="520354"/>
        </a:xfrm>
        <a:prstGeom prst="rect">
          <a:avLst/>
        </a:prstGeom>
        <a:solidFill>
          <a:schemeClr val="accent1">
            <a:alpha val="90000"/>
            <a:hueOff val="0"/>
            <a:satOff val="0"/>
            <a:lumOff val="0"/>
            <a:alphaOff val="-24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413032" bIns="55880" numCol="1" spcCol="1270" anchor="ctr" anchorCtr="0">
          <a:noAutofit/>
        </a:bodyPr>
        <a:lstStyle/>
        <a:p>
          <a:pPr lvl="0" algn="just" defTabSz="977900" rtl="1">
            <a:lnSpc>
              <a:spcPct val="150000"/>
            </a:lnSpc>
            <a:spcBef>
              <a:spcPct val="0"/>
            </a:spcBef>
            <a:spcAft>
              <a:spcPct val="35000"/>
            </a:spcAft>
          </a:pPr>
          <a:r>
            <a:rPr lang="ar-SY" sz="2200" b="0" kern="1200" dirty="0" smtClean="0">
              <a:solidFill>
                <a:schemeClr val="tx1"/>
              </a:solidFill>
              <a:latin typeface="Arial" panose="020B0604020202020204" pitchFamily="34" charset="0"/>
              <a:ea typeface="Times New Roman" panose="02020603050405020304" pitchFamily="18" charset="0"/>
              <a:cs typeface="+mn-cs"/>
            </a:rPr>
            <a:t>التمكين.</a:t>
          </a:r>
        </a:p>
      </dsp:txBody>
      <dsp:txXfrm>
        <a:off x="69062" y="2601082"/>
        <a:ext cx="8481797" cy="520354"/>
      </dsp:txXfrm>
    </dsp:sp>
    <dsp:sp modelId="{04A5FC74-85C5-4088-B151-2F90C006352E}">
      <dsp:nvSpPr>
        <dsp:cNvPr id="0" name=""/>
        <dsp:cNvSpPr/>
      </dsp:nvSpPr>
      <dsp:spPr>
        <a:xfrm>
          <a:off x="8225638" y="2536037"/>
          <a:ext cx="650443" cy="650443"/>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24000"/>
            </a:schemeClr>
          </a:solidFill>
          <a:prstDash val="solid"/>
          <a:miter lim="800000"/>
        </a:ln>
        <a:effectLst/>
      </dsp:spPr>
      <dsp:style>
        <a:lnRef idx="2">
          <a:scrgbClr r="0" g="0" b="0"/>
        </a:lnRef>
        <a:fillRef idx="1">
          <a:scrgbClr r="0" g="0" b="0"/>
        </a:fillRef>
        <a:effectRef idx="0">
          <a:scrgbClr r="0" g="0" b="0"/>
        </a:effectRef>
        <a:fontRef idx="minor"/>
      </dsp:style>
    </dsp:sp>
    <dsp:sp modelId="{F3CD30B6-415E-4BE9-B36C-CE53E5094CA3}">
      <dsp:nvSpPr>
        <dsp:cNvPr id="0" name=""/>
        <dsp:cNvSpPr/>
      </dsp:nvSpPr>
      <dsp:spPr>
        <a:xfrm>
          <a:off x="69062" y="3381515"/>
          <a:ext cx="8677523" cy="520354"/>
        </a:xfrm>
        <a:prstGeom prst="rect">
          <a:avLst/>
        </a:prstGeom>
        <a:solidFill>
          <a:schemeClr val="accent1">
            <a:alpha val="90000"/>
            <a:hueOff val="0"/>
            <a:satOff val="0"/>
            <a:lumOff val="0"/>
            <a:alphaOff val="-32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413032" bIns="55880" numCol="1" spcCol="1270" anchor="ctr" anchorCtr="0">
          <a:noAutofit/>
        </a:bodyPr>
        <a:lstStyle/>
        <a:p>
          <a:pPr lvl="0" algn="just" defTabSz="977900" rtl="1">
            <a:lnSpc>
              <a:spcPct val="150000"/>
            </a:lnSpc>
            <a:spcBef>
              <a:spcPct val="0"/>
            </a:spcBef>
            <a:spcAft>
              <a:spcPct val="35000"/>
            </a:spcAft>
          </a:pPr>
          <a:r>
            <a:rPr lang="ar-SY" sz="2200" b="0" kern="1200" dirty="0" smtClean="0">
              <a:solidFill>
                <a:schemeClr val="tx1"/>
              </a:solidFill>
              <a:latin typeface="Arial" panose="020B0604020202020204" pitchFamily="34" charset="0"/>
              <a:ea typeface="Times New Roman" panose="02020603050405020304" pitchFamily="18" charset="0"/>
              <a:cs typeface="+mn-cs"/>
            </a:rPr>
            <a:t>الالتزام بقواعد الفندق.</a:t>
          </a:r>
        </a:p>
      </dsp:txBody>
      <dsp:txXfrm>
        <a:off x="69062" y="3381515"/>
        <a:ext cx="8677523" cy="520354"/>
      </dsp:txXfrm>
    </dsp:sp>
    <dsp:sp modelId="{B76C7F2E-251B-45AF-8E24-6FD591DB337D}">
      <dsp:nvSpPr>
        <dsp:cNvPr id="0" name=""/>
        <dsp:cNvSpPr/>
      </dsp:nvSpPr>
      <dsp:spPr>
        <a:xfrm>
          <a:off x="8421364" y="3316471"/>
          <a:ext cx="650443" cy="650443"/>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32000"/>
            </a:schemeClr>
          </a:solidFill>
          <a:prstDash val="solid"/>
          <a:miter lim="800000"/>
        </a:ln>
        <a:effectLst/>
      </dsp:spPr>
      <dsp:style>
        <a:lnRef idx="2">
          <a:scrgbClr r="0" g="0" b="0"/>
        </a:lnRef>
        <a:fillRef idx="1">
          <a:scrgbClr r="0" g="0" b="0"/>
        </a:fillRef>
        <a:effectRef idx="0">
          <a:scrgbClr r="0" g="0" b="0"/>
        </a:effectRef>
        <a:fontRef idx="minor"/>
      </dsp:style>
    </dsp:sp>
    <dsp:sp modelId="{EE7F11A6-D775-49DA-BC6B-9505BB1CFD60}">
      <dsp:nvSpPr>
        <dsp:cNvPr id="0" name=""/>
        <dsp:cNvSpPr/>
      </dsp:nvSpPr>
      <dsp:spPr>
        <a:xfrm>
          <a:off x="69062" y="4161948"/>
          <a:ext cx="9105550" cy="520354"/>
        </a:xfrm>
        <a:prstGeom prst="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413032" bIns="55880" numCol="1" spcCol="1270" anchor="ctr" anchorCtr="0">
          <a:noAutofit/>
        </a:bodyPr>
        <a:lstStyle/>
        <a:p>
          <a:pPr lvl="0" algn="just" defTabSz="977900" rtl="1">
            <a:lnSpc>
              <a:spcPct val="150000"/>
            </a:lnSpc>
            <a:spcBef>
              <a:spcPct val="0"/>
            </a:spcBef>
            <a:spcAft>
              <a:spcPct val="35000"/>
            </a:spcAft>
          </a:pPr>
          <a:r>
            <a:rPr lang="ar-SY" sz="2200" b="0" kern="1200" dirty="0" smtClean="0">
              <a:solidFill>
                <a:schemeClr val="tx1"/>
              </a:solidFill>
              <a:latin typeface="Arial" panose="020B0604020202020204" pitchFamily="34" charset="0"/>
              <a:ea typeface="Times New Roman" panose="02020603050405020304" pitchFamily="18" charset="0"/>
              <a:cs typeface="+mn-cs"/>
            </a:rPr>
            <a:t>تتبع المسافرين الأجانب.</a:t>
          </a:r>
          <a:endParaRPr lang="ar-SY" sz="2200" b="0" kern="1200" dirty="0">
            <a:solidFill>
              <a:schemeClr val="tx1"/>
            </a:solidFill>
            <a:cs typeface="+mn-cs"/>
          </a:endParaRPr>
        </a:p>
      </dsp:txBody>
      <dsp:txXfrm>
        <a:off x="69062" y="4161948"/>
        <a:ext cx="9105550" cy="520354"/>
      </dsp:txXfrm>
    </dsp:sp>
    <dsp:sp modelId="{0730E5C9-FBDA-4C84-AFC0-CEE57CC4A44A}">
      <dsp:nvSpPr>
        <dsp:cNvPr id="0" name=""/>
        <dsp:cNvSpPr/>
      </dsp:nvSpPr>
      <dsp:spPr>
        <a:xfrm>
          <a:off x="8849391" y="4096904"/>
          <a:ext cx="650443" cy="650443"/>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7EE687-FC60-4803-92FB-41179DB8130C}">
      <dsp:nvSpPr>
        <dsp:cNvPr id="0" name=""/>
        <dsp:cNvSpPr/>
      </dsp:nvSpPr>
      <dsp:spPr>
        <a:xfrm>
          <a:off x="0" y="126574"/>
          <a:ext cx="10570308" cy="916987"/>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Arial" panose="020B0604020202020204" pitchFamily="34" charset="0"/>
              <a:cs typeface="+mn-cs"/>
            </a:rPr>
            <a:t>تحديد حالة حجز الضيف.</a:t>
          </a:r>
          <a:endParaRPr lang="en-US" sz="2200" kern="1200">
            <a:solidFill>
              <a:schemeClr val="tx1"/>
            </a:solidFill>
            <a:cs typeface="+mn-cs"/>
          </a:endParaRPr>
        </a:p>
      </dsp:txBody>
      <dsp:txXfrm>
        <a:off x="44764" y="171338"/>
        <a:ext cx="10480780" cy="827459"/>
      </dsp:txXfrm>
    </dsp:sp>
    <dsp:sp modelId="{9FA522F3-BF08-4A4E-A578-4D5D8B8813CB}">
      <dsp:nvSpPr>
        <dsp:cNvPr id="0" name=""/>
        <dsp:cNvSpPr/>
      </dsp:nvSpPr>
      <dsp:spPr>
        <a:xfrm>
          <a:off x="0" y="1057962"/>
          <a:ext cx="10570308" cy="916987"/>
        </a:xfrm>
        <a:prstGeom prst="roundRect">
          <a:avLst/>
        </a:prstGeom>
        <a:solidFill>
          <a:schemeClr val="accent1">
            <a:alpha val="90000"/>
            <a:hueOff val="0"/>
            <a:satOff val="0"/>
            <a:lumOff val="0"/>
            <a:alphaOff val="-1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Arial" panose="020B0604020202020204" pitchFamily="34" charset="0"/>
              <a:cs typeface="+mn-cs"/>
            </a:rPr>
            <a:t>الحصول على سجلات التسجيل التي مُلئت من قبل الضيف أو التحقق من </a:t>
          </a:r>
          <a:r>
            <a:rPr lang="en-US" sz="2200" kern="1200" smtClean="0">
              <a:solidFill>
                <a:schemeClr val="tx1"/>
              </a:solidFill>
              <a:latin typeface="Arial" panose="020B0604020202020204" pitchFamily="34" charset="0"/>
              <a:cs typeface="+mn-cs"/>
            </a:rPr>
            <a:t>GRC</a:t>
          </a:r>
          <a:r>
            <a:rPr lang="ar-SY" sz="2200" kern="1200" smtClean="0">
              <a:solidFill>
                <a:schemeClr val="tx1"/>
              </a:solidFill>
              <a:latin typeface="Arial" panose="020B0604020202020204" pitchFamily="34" charset="0"/>
              <a:cs typeface="+mn-cs"/>
            </a:rPr>
            <a:t> المعبأة مسبقاً مع توقيع الضيف لإضفاء الشرعية على السجل.</a:t>
          </a:r>
          <a:endParaRPr lang="en-US" sz="2200" kern="1200" dirty="0">
            <a:solidFill>
              <a:schemeClr val="tx1"/>
            </a:solidFill>
            <a:cs typeface="+mn-cs"/>
          </a:endParaRPr>
        </a:p>
      </dsp:txBody>
      <dsp:txXfrm>
        <a:off x="44764" y="1102726"/>
        <a:ext cx="10480780" cy="827459"/>
      </dsp:txXfrm>
    </dsp:sp>
    <dsp:sp modelId="{50437436-2532-4172-83A2-B5A3E1B6DCE1}">
      <dsp:nvSpPr>
        <dsp:cNvPr id="0" name=""/>
        <dsp:cNvSpPr/>
      </dsp:nvSpPr>
      <dsp:spPr>
        <a:xfrm>
          <a:off x="0" y="1989349"/>
          <a:ext cx="10570308" cy="916987"/>
        </a:xfrm>
        <a:prstGeom prst="roundRect">
          <a:avLst/>
        </a:prstGeom>
        <a:solidFill>
          <a:schemeClr val="accent1">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Arial" panose="020B0604020202020204" pitchFamily="34" charset="0"/>
              <a:cs typeface="+mn-cs"/>
            </a:rPr>
            <a:t>يتم تخصيص الغرفة بحسب التوافر وتفضيل النزيل جنباً إلى جنب مع السعر المتفق عليه بعد خصم الحسميات إن وجدت.</a:t>
          </a:r>
          <a:endParaRPr lang="en-US" sz="2200" kern="1200" dirty="0">
            <a:solidFill>
              <a:schemeClr val="tx1"/>
            </a:solidFill>
            <a:cs typeface="+mn-cs"/>
          </a:endParaRPr>
        </a:p>
      </dsp:txBody>
      <dsp:txXfrm>
        <a:off x="44764" y="2034113"/>
        <a:ext cx="10480780" cy="827459"/>
      </dsp:txXfrm>
    </dsp:sp>
    <dsp:sp modelId="{A9DF5DD5-97F2-40D2-8F39-F66CA179096A}">
      <dsp:nvSpPr>
        <dsp:cNvPr id="0" name=""/>
        <dsp:cNvSpPr/>
      </dsp:nvSpPr>
      <dsp:spPr>
        <a:xfrm>
          <a:off x="0" y="2920737"/>
          <a:ext cx="10570308" cy="916987"/>
        </a:xfrm>
        <a:prstGeom prst="roundRect">
          <a:avLst/>
        </a:prstGeom>
        <a:solidFill>
          <a:schemeClr val="accent1">
            <a:alpha val="90000"/>
            <a:hueOff val="0"/>
            <a:satOff val="0"/>
            <a:lumOff val="0"/>
            <a:alphaOff val="-3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Arial" panose="020B0604020202020204" pitchFamily="34" charset="0"/>
              <a:cs typeface="+mn-cs"/>
            </a:rPr>
            <a:t>الإشارة إلى طريقة الدفع لتسوية الفواتير، أي قسيمة الدفع النقدي / بطاقة الائتمان / وكيل السفر، إلخ.</a:t>
          </a:r>
          <a:endParaRPr lang="en-US" sz="2200" kern="1200" dirty="0">
            <a:solidFill>
              <a:schemeClr val="tx1"/>
            </a:solidFill>
            <a:cs typeface="+mn-cs"/>
          </a:endParaRPr>
        </a:p>
      </dsp:txBody>
      <dsp:txXfrm>
        <a:off x="44764" y="2965501"/>
        <a:ext cx="10480780" cy="827459"/>
      </dsp:txXfrm>
    </dsp:sp>
    <dsp:sp modelId="{B4A86221-F91A-410B-A3AE-137378E48D90}">
      <dsp:nvSpPr>
        <dsp:cNvPr id="0" name=""/>
        <dsp:cNvSpPr/>
      </dsp:nvSpPr>
      <dsp:spPr>
        <a:xfrm>
          <a:off x="0" y="3852124"/>
          <a:ext cx="10570308" cy="916987"/>
        </a:xfrm>
        <a:prstGeom prst="round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Arial" panose="020B0604020202020204" pitchFamily="34" charset="0"/>
              <a:cs typeface="+mn-cs"/>
            </a:rPr>
            <a:t>إكمال عملية تسجيل الوصول وإصدار مفتاح الغرفة.</a:t>
          </a:r>
          <a:endParaRPr lang="en-US" sz="2200" kern="1200" dirty="0">
            <a:solidFill>
              <a:schemeClr val="tx1"/>
            </a:solidFill>
            <a:cs typeface="+mn-cs"/>
          </a:endParaRPr>
        </a:p>
      </dsp:txBody>
      <dsp:txXfrm>
        <a:off x="44764" y="3896888"/>
        <a:ext cx="10480780" cy="82745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A844D0-4F78-45F4-BDED-C4317621D9C4}">
      <dsp:nvSpPr>
        <dsp:cNvPr id="0" name=""/>
        <dsp:cNvSpPr/>
      </dsp:nvSpPr>
      <dsp:spPr>
        <a:xfrm>
          <a:off x="8825552" y="-817212"/>
          <a:ext cx="6354266" cy="6354266"/>
        </a:xfrm>
        <a:prstGeom prst="blockArc">
          <a:avLst>
            <a:gd name="adj1" fmla="val 8100000"/>
            <a:gd name="adj2" fmla="val 13500000"/>
            <a:gd name="adj3" fmla="val 340"/>
          </a:avLst>
        </a:pr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EB048E-F1B0-45F1-822C-5D457C252034}">
      <dsp:nvSpPr>
        <dsp:cNvPr id="0" name=""/>
        <dsp:cNvSpPr/>
      </dsp:nvSpPr>
      <dsp:spPr>
        <a:xfrm>
          <a:off x="65544" y="362861"/>
          <a:ext cx="9245001" cy="726100"/>
        </a:xfrm>
        <a:prstGeom prst="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76342" bIns="55880" numCol="1" spcCol="1270" anchor="ctr" anchorCtr="0">
          <a:noAutofit/>
        </a:bodyPr>
        <a:lstStyle/>
        <a:p>
          <a:pPr lvl="0" algn="just" defTabSz="977900" rtl="1">
            <a:lnSpc>
              <a:spcPct val="150000"/>
            </a:lnSpc>
            <a:spcBef>
              <a:spcPct val="0"/>
            </a:spcBef>
            <a:spcAft>
              <a:spcPct val="35000"/>
            </a:spcAft>
          </a:pPr>
          <a:r>
            <a:rPr lang="ar-SY" sz="2200" b="0" kern="1200" smtClean="0">
              <a:solidFill>
                <a:schemeClr val="tx1"/>
              </a:solidFill>
              <a:latin typeface="Calibri" panose="020F0502020204030204" pitchFamily="34" charset="0"/>
              <a:ea typeface="Times New Roman" panose="02020603050405020304" pitchFamily="18" charset="0"/>
              <a:cs typeface="+mn-cs"/>
            </a:rPr>
            <a:t>تحديد هوية النزيل.</a:t>
          </a:r>
          <a:endParaRPr lang="en-US" sz="2200" b="0" kern="1200">
            <a:solidFill>
              <a:schemeClr val="tx1"/>
            </a:solidFill>
            <a:cs typeface="+mn-cs"/>
          </a:endParaRPr>
        </a:p>
      </dsp:txBody>
      <dsp:txXfrm>
        <a:off x="65544" y="362861"/>
        <a:ext cx="9245001" cy="726100"/>
      </dsp:txXfrm>
    </dsp:sp>
    <dsp:sp modelId="{C156DCE2-DFDE-4305-91B8-CD68EB1FDDED}">
      <dsp:nvSpPr>
        <dsp:cNvPr id="0" name=""/>
        <dsp:cNvSpPr/>
      </dsp:nvSpPr>
      <dsp:spPr>
        <a:xfrm>
          <a:off x="8856733" y="272098"/>
          <a:ext cx="907625" cy="907625"/>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CF91E85-AB41-45DC-8C95-840E8A68B05E}">
      <dsp:nvSpPr>
        <dsp:cNvPr id="0" name=""/>
        <dsp:cNvSpPr/>
      </dsp:nvSpPr>
      <dsp:spPr>
        <a:xfrm>
          <a:off x="65544" y="1452200"/>
          <a:ext cx="8828711" cy="726100"/>
        </a:xfrm>
        <a:prstGeom prst="rect">
          <a:avLst/>
        </a:prstGeom>
        <a:solidFill>
          <a:schemeClr val="accent1">
            <a:alpha val="90000"/>
            <a:hueOff val="0"/>
            <a:satOff val="0"/>
            <a:lumOff val="0"/>
            <a:alphaOff val="-13333"/>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76342" bIns="55880" numCol="1" spcCol="1270" anchor="ctr" anchorCtr="0">
          <a:noAutofit/>
        </a:bodyPr>
        <a:lstStyle/>
        <a:p>
          <a:pPr lvl="0" algn="just" defTabSz="977900" rtl="1">
            <a:lnSpc>
              <a:spcPct val="150000"/>
            </a:lnSpc>
            <a:spcBef>
              <a:spcPct val="0"/>
            </a:spcBef>
            <a:spcAft>
              <a:spcPct val="35000"/>
            </a:spcAft>
          </a:pPr>
          <a:r>
            <a:rPr lang="ar-SY" sz="2200" b="0" kern="1200" smtClean="0">
              <a:solidFill>
                <a:schemeClr val="tx1"/>
              </a:solidFill>
              <a:latin typeface="Calibri" panose="020F0502020204030204" pitchFamily="34" charset="0"/>
              <a:ea typeface="Times New Roman" panose="02020603050405020304" pitchFamily="18" charset="0"/>
              <a:cs typeface="+mn-cs"/>
            </a:rPr>
            <a:t>سجلات التسجيل.</a:t>
          </a:r>
          <a:endParaRPr lang="ar-SY" sz="2200" b="0" kern="1200" dirty="0" smtClean="0">
            <a:solidFill>
              <a:schemeClr val="tx1"/>
            </a:solidFill>
            <a:latin typeface="Calibri" panose="020F0502020204030204" pitchFamily="34" charset="0"/>
            <a:ea typeface="Times New Roman" panose="02020603050405020304" pitchFamily="18" charset="0"/>
            <a:cs typeface="+mn-cs"/>
          </a:endParaRPr>
        </a:p>
      </dsp:txBody>
      <dsp:txXfrm>
        <a:off x="65544" y="1452200"/>
        <a:ext cx="8828711" cy="726100"/>
      </dsp:txXfrm>
    </dsp:sp>
    <dsp:sp modelId="{0A81D19E-798A-44EE-A71B-7F9CFCDB55A5}">
      <dsp:nvSpPr>
        <dsp:cNvPr id="0" name=""/>
        <dsp:cNvSpPr/>
      </dsp:nvSpPr>
      <dsp:spPr>
        <a:xfrm>
          <a:off x="8440443" y="1361438"/>
          <a:ext cx="907625" cy="907625"/>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13333"/>
            </a:schemeClr>
          </a:solidFill>
          <a:prstDash val="solid"/>
          <a:miter lim="800000"/>
        </a:ln>
        <a:effectLst/>
      </dsp:spPr>
      <dsp:style>
        <a:lnRef idx="2">
          <a:scrgbClr r="0" g="0" b="0"/>
        </a:lnRef>
        <a:fillRef idx="1">
          <a:scrgbClr r="0" g="0" b="0"/>
        </a:fillRef>
        <a:effectRef idx="0">
          <a:scrgbClr r="0" g="0" b="0"/>
        </a:effectRef>
        <a:fontRef idx="minor"/>
      </dsp:style>
    </dsp:sp>
    <dsp:sp modelId="{FC7B9C55-833F-45A8-8DB8-80A3AFCF48A2}">
      <dsp:nvSpPr>
        <dsp:cNvPr id="0" name=""/>
        <dsp:cNvSpPr/>
      </dsp:nvSpPr>
      <dsp:spPr>
        <a:xfrm>
          <a:off x="65544" y="2541539"/>
          <a:ext cx="8828711" cy="726100"/>
        </a:xfrm>
        <a:prstGeom prst="rect">
          <a:avLst/>
        </a:prstGeom>
        <a:solidFill>
          <a:schemeClr val="accent1">
            <a:alpha val="90000"/>
            <a:hueOff val="0"/>
            <a:satOff val="0"/>
            <a:lumOff val="0"/>
            <a:alphaOff val="-26667"/>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76342" bIns="55880" numCol="1" spcCol="1270" anchor="ctr" anchorCtr="0">
          <a:noAutofit/>
        </a:bodyPr>
        <a:lstStyle/>
        <a:p>
          <a:pPr lvl="0" algn="just" defTabSz="977900" rtl="1">
            <a:lnSpc>
              <a:spcPct val="150000"/>
            </a:lnSpc>
            <a:spcBef>
              <a:spcPct val="0"/>
            </a:spcBef>
            <a:spcAft>
              <a:spcPct val="35000"/>
            </a:spcAft>
          </a:pPr>
          <a:r>
            <a:rPr lang="ar-SY" sz="2200" b="0" kern="1200" smtClean="0">
              <a:solidFill>
                <a:schemeClr val="tx1"/>
              </a:solidFill>
              <a:latin typeface="Calibri" panose="020F0502020204030204" pitchFamily="34" charset="0"/>
              <a:ea typeface="Times New Roman" panose="02020603050405020304" pitchFamily="18" charset="0"/>
              <a:cs typeface="+mn-cs"/>
            </a:rPr>
            <a:t>تخصيص الغرفة والسعر.</a:t>
          </a:r>
          <a:endParaRPr lang="en-US" sz="2200" b="0" kern="1200" dirty="0">
            <a:solidFill>
              <a:schemeClr val="tx1"/>
            </a:solidFill>
            <a:latin typeface="Calibri" panose="020F0502020204030204" pitchFamily="34" charset="0"/>
            <a:ea typeface="Times New Roman" panose="02020603050405020304" pitchFamily="18" charset="0"/>
            <a:cs typeface="+mn-cs"/>
          </a:endParaRPr>
        </a:p>
      </dsp:txBody>
      <dsp:txXfrm>
        <a:off x="65544" y="2541539"/>
        <a:ext cx="8828711" cy="726100"/>
      </dsp:txXfrm>
    </dsp:sp>
    <dsp:sp modelId="{175E12D4-3A9D-48AA-A8F9-D7C8F5947880}">
      <dsp:nvSpPr>
        <dsp:cNvPr id="0" name=""/>
        <dsp:cNvSpPr/>
      </dsp:nvSpPr>
      <dsp:spPr>
        <a:xfrm>
          <a:off x="8440443" y="2450777"/>
          <a:ext cx="907625" cy="907625"/>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26667"/>
            </a:schemeClr>
          </a:solidFill>
          <a:prstDash val="solid"/>
          <a:miter lim="800000"/>
        </a:ln>
        <a:effectLst/>
      </dsp:spPr>
      <dsp:style>
        <a:lnRef idx="2">
          <a:scrgbClr r="0" g="0" b="0"/>
        </a:lnRef>
        <a:fillRef idx="1">
          <a:scrgbClr r="0" g="0" b="0"/>
        </a:fillRef>
        <a:effectRef idx="0">
          <a:scrgbClr r="0" g="0" b="0"/>
        </a:effectRef>
        <a:fontRef idx="minor"/>
      </dsp:style>
    </dsp:sp>
    <dsp:sp modelId="{9B95797C-69BD-44D0-B606-D862128676C1}">
      <dsp:nvSpPr>
        <dsp:cNvPr id="0" name=""/>
        <dsp:cNvSpPr/>
      </dsp:nvSpPr>
      <dsp:spPr>
        <a:xfrm>
          <a:off x="65544" y="3630879"/>
          <a:ext cx="9245001" cy="726100"/>
        </a:xfrm>
        <a:prstGeom prst="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76342" bIns="55880" numCol="1" spcCol="1270" anchor="ctr" anchorCtr="0">
          <a:noAutofit/>
        </a:bodyPr>
        <a:lstStyle/>
        <a:p>
          <a:pPr lvl="0" algn="just" defTabSz="977900" rtl="1">
            <a:lnSpc>
              <a:spcPct val="150000"/>
            </a:lnSpc>
            <a:spcBef>
              <a:spcPct val="0"/>
            </a:spcBef>
            <a:spcAft>
              <a:spcPct val="35000"/>
            </a:spcAft>
          </a:pPr>
          <a:r>
            <a:rPr lang="ar-SY" sz="2200" b="0" kern="1200" smtClean="0">
              <a:solidFill>
                <a:schemeClr val="tx1"/>
              </a:solidFill>
              <a:latin typeface="Calibri" panose="020F0502020204030204" pitchFamily="34" charset="0"/>
              <a:ea typeface="Times New Roman" panose="02020603050405020304" pitchFamily="18" charset="0"/>
              <a:cs typeface="+mn-cs"/>
            </a:rPr>
            <a:t>طريقة الدفع.</a:t>
          </a:r>
          <a:endParaRPr lang="ar-SY" sz="2200" b="0" kern="1200" dirty="0">
            <a:solidFill>
              <a:schemeClr val="tx1"/>
            </a:solidFill>
            <a:cs typeface="+mn-cs"/>
          </a:endParaRPr>
        </a:p>
      </dsp:txBody>
      <dsp:txXfrm>
        <a:off x="65544" y="3630879"/>
        <a:ext cx="9245001" cy="726100"/>
      </dsp:txXfrm>
    </dsp:sp>
    <dsp:sp modelId="{8019FD14-407B-4DCD-A06B-D9C83DAB6DA1}">
      <dsp:nvSpPr>
        <dsp:cNvPr id="0" name=""/>
        <dsp:cNvSpPr/>
      </dsp:nvSpPr>
      <dsp:spPr>
        <a:xfrm>
          <a:off x="8856733" y="3540116"/>
          <a:ext cx="907625" cy="907625"/>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630266-215B-40A2-8974-0CDE6CF203BD}">
      <dsp:nvSpPr>
        <dsp:cNvPr id="0" name=""/>
        <dsp:cNvSpPr/>
      </dsp:nvSpPr>
      <dsp:spPr>
        <a:xfrm>
          <a:off x="8655706" y="-875687"/>
          <a:ext cx="6811184" cy="6811184"/>
        </a:xfrm>
        <a:prstGeom prst="blockArc">
          <a:avLst>
            <a:gd name="adj1" fmla="val 8100000"/>
            <a:gd name="adj2" fmla="val 13500000"/>
            <a:gd name="adj3" fmla="val 317"/>
          </a:avLst>
        </a:pr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59570E0-ABCE-48A1-AC39-1A462E1B4191}">
      <dsp:nvSpPr>
        <dsp:cNvPr id="0" name=""/>
        <dsp:cNvSpPr/>
      </dsp:nvSpPr>
      <dsp:spPr>
        <a:xfrm>
          <a:off x="70914" y="266449"/>
          <a:ext cx="9268773" cy="532696"/>
        </a:xfrm>
        <a:prstGeom prst="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422828" bIns="55880" numCol="1" spcCol="1270" anchor="ctr" anchorCtr="0">
          <a:noAutofit/>
        </a:bodyPr>
        <a:lstStyle/>
        <a:p>
          <a:pPr lvl="0" algn="just" defTabSz="977900" rtl="1">
            <a:lnSpc>
              <a:spcPct val="150000"/>
            </a:lnSpc>
            <a:spcBef>
              <a:spcPct val="0"/>
            </a:spcBef>
            <a:spcAft>
              <a:spcPct val="35000"/>
            </a:spcAft>
          </a:pPr>
          <a:r>
            <a:rPr lang="ar-SY" sz="2200" b="0" kern="1200" smtClean="0">
              <a:solidFill>
                <a:schemeClr val="tx1"/>
              </a:solidFill>
              <a:latin typeface="Calibri" panose="020F0502020204030204" pitchFamily="34" charset="0"/>
              <a:ea typeface="Calibri" panose="020F0502020204030204" pitchFamily="34" charset="0"/>
              <a:cs typeface="+mn-cs"/>
            </a:rPr>
            <a:t>بطاقة تسجيل الضيف.</a:t>
          </a:r>
          <a:endParaRPr lang="en-US" sz="2200" b="0" kern="1200">
            <a:solidFill>
              <a:schemeClr val="tx1"/>
            </a:solidFill>
            <a:cs typeface="+mn-cs"/>
          </a:endParaRPr>
        </a:p>
      </dsp:txBody>
      <dsp:txXfrm>
        <a:off x="70914" y="266449"/>
        <a:ext cx="9268773" cy="532696"/>
      </dsp:txXfrm>
    </dsp:sp>
    <dsp:sp modelId="{82B09C3C-28E6-4FD2-9D94-F74ECDF8807B}">
      <dsp:nvSpPr>
        <dsp:cNvPr id="0" name=""/>
        <dsp:cNvSpPr/>
      </dsp:nvSpPr>
      <dsp:spPr>
        <a:xfrm>
          <a:off x="9006752" y="199862"/>
          <a:ext cx="665870" cy="665870"/>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A68A765-62BE-49FA-9053-A4926A79CA0B}">
      <dsp:nvSpPr>
        <dsp:cNvPr id="0" name=""/>
        <dsp:cNvSpPr/>
      </dsp:nvSpPr>
      <dsp:spPr>
        <a:xfrm>
          <a:off x="70914" y="1065393"/>
          <a:ext cx="8830594" cy="532696"/>
        </a:xfrm>
        <a:prstGeom prst="rect">
          <a:avLst/>
        </a:prstGeom>
        <a:solidFill>
          <a:schemeClr val="accent1">
            <a:alpha val="90000"/>
            <a:hueOff val="0"/>
            <a:satOff val="0"/>
            <a:lumOff val="0"/>
            <a:alphaOff val="-8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422828" bIns="55880" numCol="1" spcCol="1270" anchor="ctr" anchorCtr="0">
          <a:noAutofit/>
        </a:bodyPr>
        <a:lstStyle/>
        <a:p>
          <a:pPr lvl="0" algn="just" defTabSz="977900" rtl="1">
            <a:lnSpc>
              <a:spcPct val="150000"/>
            </a:lnSpc>
            <a:spcBef>
              <a:spcPct val="0"/>
            </a:spcBef>
            <a:spcAft>
              <a:spcPct val="35000"/>
            </a:spcAft>
          </a:pPr>
          <a:r>
            <a:rPr lang="ar-SY" sz="2200" b="0" kern="1200" smtClean="0">
              <a:solidFill>
                <a:schemeClr val="tx1"/>
              </a:solidFill>
              <a:latin typeface="Calibri" panose="020F0502020204030204" pitchFamily="34" charset="0"/>
              <a:ea typeface="Calibri" panose="020F0502020204030204" pitchFamily="34" charset="0"/>
              <a:cs typeface="+mn-cs"/>
            </a:rPr>
            <a:t>جواز السفر.</a:t>
          </a:r>
          <a:endParaRPr lang="ar-SY" sz="2200" b="0" kern="1200" dirty="0" smtClean="0">
            <a:solidFill>
              <a:schemeClr val="tx1"/>
            </a:solidFill>
            <a:latin typeface="Calibri" panose="020F0502020204030204" pitchFamily="34" charset="0"/>
            <a:ea typeface="Calibri" panose="020F0502020204030204" pitchFamily="34" charset="0"/>
            <a:cs typeface="+mn-cs"/>
          </a:endParaRPr>
        </a:p>
      </dsp:txBody>
      <dsp:txXfrm>
        <a:off x="70914" y="1065393"/>
        <a:ext cx="8830594" cy="532696"/>
      </dsp:txXfrm>
    </dsp:sp>
    <dsp:sp modelId="{5D91C423-E074-4B9B-B807-519F614AFB25}">
      <dsp:nvSpPr>
        <dsp:cNvPr id="0" name=""/>
        <dsp:cNvSpPr/>
      </dsp:nvSpPr>
      <dsp:spPr>
        <a:xfrm>
          <a:off x="8568573" y="998806"/>
          <a:ext cx="665870" cy="665870"/>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8000"/>
            </a:schemeClr>
          </a:solidFill>
          <a:prstDash val="solid"/>
          <a:miter lim="800000"/>
        </a:ln>
        <a:effectLst/>
      </dsp:spPr>
      <dsp:style>
        <a:lnRef idx="2">
          <a:scrgbClr r="0" g="0" b="0"/>
        </a:lnRef>
        <a:fillRef idx="1">
          <a:scrgbClr r="0" g="0" b="0"/>
        </a:fillRef>
        <a:effectRef idx="0">
          <a:scrgbClr r="0" g="0" b="0"/>
        </a:effectRef>
        <a:fontRef idx="minor"/>
      </dsp:style>
    </dsp:sp>
    <dsp:sp modelId="{DB9E8439-9FFB-4020-9F67-A9EBAD40C0FF}">
      <dsp:nvSpPr>
        <dsp:cNvPr id="0" name=""/>
        <dsp:cNvSpPr/>
      </dsp:nvSpPr>
      <dsp:spPr>
        <a:xfrm>
          <a:off x="70914" y="1864337"/>
          <a:ext cx="8630225" cy="532696"/>
        </a:xfrm>
        <a:prstGeom prst="rect">
          <a:avLst/>
        </a:prstGeom>
        <a:solidFill>
          <a:schemeClr val="accent1">
            <a:alpha val="90000"/>
            <a:hueOff val="0"/>
            <a:satOff val="0"/>
            <a:lumOff val="0"/>
            <a:alphaOff val="-16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422828" bIns="55880" numCol="1" spcCol="1270" anchor="ctr" anchorCtr="0">
          <a:noAutofit/>
        </a:bodyPr>
        <a:lstStyle/>
        <a:p>
          <a:pPr lvl="0" algn="just" defTabSz="977900" rtl="1">
            <a:lnSpc>
              <a:spcPct val="150000"/>
            </a:lnSpc>
            <a:spcBef>
              <a:spcPct val="0"/>
            </a:spcBef>
            <a:spcAft>
              <a:spcPct val="35000"/>
            </a:spcAft>
          </a:pPr>
          <a:r>
            <a:rPr lang="ar-SY" sz="2200" b="0" kern="1200" smtClean="0">
              <a:solidFill>
                <a:schemeClr val="tx1"/>
              </a:solidFill>
              <a:latin typeface="Calibri" panose="020F0502020204030204" pitchFamily="34" charset="0"/>
              <a:ea typeface="Calibri" panose="020F0502020204030204" pitchFamily="34" charset="0"/>
              <a:cs typeface="+mn-cs"/>
            </a:rPr>
            <a:t>التأشيرة.</a:t>
          </a:r>
          <a:endParaRPr lang="ar-SY" sz="2200" b="0" kern="1200" dirty="0" smtClean="0">
            <a:solidFill>
              <a:schemeClr val="tx1"/>
            </a:solidFill>
            <a:latin typeface="Calibri" panose="020F0502020204030204" pitchFamily="34" charset="0"/>
            <a:ea typeface="Calibri" panose="020F0502020204030204" pitchFamily="34" charset="0"/>
            <a:cs typeface="+mn-cs"/>
          </a:endParaRPr>
        </a:p>
      </dsp:txBody>
      <dsp:txXfrm>
        <a:off x="70914" y="1864337"/>
        <a:ext cx="8630225" cy="532696"/>
      </dsp:txXfrm>
    </dsp:sp>
    <dsp:sp modelId="{48FD9566-D86F-4DF0-9037-27023E16357D}">
      <dsp:nvSpPr>
        <dsp:cNvPr id="0" name=""/>
        <dsp:cNvSpPr/>
      </dsp:nvSpPr>
      <dsp:spPr>
        <a:xfrm>
          <a:off x="8368204" y="1797750"/>
          <a:ext cx="665870" cy="665870"/>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16000"/>
            </a:schemeClr>
          </a:solidFill>
          <a:prstDash val="solid"/>
          <a:miter lim="800000"/>
        </a:ln>
        <a:effectLst/>
      </dsp:spPr>
      <dsp:style>
        <a:lnRef idx="2">
          <a:scrgbClr r="0" g="0" b="0"/>
        </a:lnRef>
        <a:fillRef idx="1">
          <a:scrgbClr r="0" g="0" b="0"/>
        </a:fillRef>
        <a:effectRef idx="0">
          <a:scrgbClr r="0" g="0" b="0"/>
        </a:effectRef>
        <a:fontRef idx="minor"/>
      </dsp:style>
    </dsp:sp>
    <dsp:sp modelId="{8CBC8563-200B-4B88-B951-40EC30D7E143}">
      <dsp:nvSpPr>
        <dsp:cNvPr id="0" name=""/>
        <dsp:cNvSpPr/>
      </dsp:nvSpPr>
      <dsp:spPr>
        <a:xfrm>
          <a:off x="70914" y="2662775"/>
          <a:ext cx="8630225" cy="532696"/>
        </a:xfrm>
        <a:prstGeom prst="rect">
          <a:avLst/>
        </a:prstGeom>
        <a:solidFill>
          <a:schemeClr val="accent1">
            <a:alpha val="90000"/>
            <a:hueOff val="0"/>
            <a:satOff val="0"/>
            <a:lumOff val="0"/>
            <a:alphaOff val="-24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422828" bIns="55880" numCol="1" spcCol="1270" anchor="ctr" anchorCtr="0">
          <a:noAutofit/>
        </a:bodyPr>
        <a:lstStyle/>
        <a:p>
          <a:pPr lvl="0" algn="just" defTabSz="977900" rtl="1">
            <a:lnSpc>
              <a:spcPct val="150000"/>
            </a:lnSpc>
            <a:spcBef>
              <a:spcPct val="0"/>
            </a:spcBef>
            <a:spcAft>
              <a:spcPct val="35000"/>
            </a:spcAft>
          </a:pPr>
          <a:r>
            <a:rPr lang="ar-SY" sz="2200" b="0" kern="1200" smtClean="0">
              <a:solidFill>
                <a:schemeClr val="tx1"/>
              </a:solidFill>
              <a:latin typeface="Calibri" panose="020F0502020204030204" pitchFamily="34" charset="0"/>
              <a:ea typeface="Calibri" panose="020F0502020204030204" pitchFamily="34" charset="0"/>
              <a:cs typeface="+mn-cs"/>
            </a:rPr>
            <a:t>قائمة الغرف.</a:t>
          </a:r>
          <a:endParaRPr lang="ar-SY" sz="2200" b="0" kern="1200" dirty="0" smtClean="0">
            <a:solidFill>
              <a:schemeClr val="tx1"/>
            </a:solidFill>
            <a:latin typeface="Calibri" panose="020F0502020204030204" pitchFamily="34" charset="0"/>
            <a:ea typeface="Calibri" panose="020F0502020204030204" pitchFamily="34" charset="0"/>
            <a:cs typeface="+mn-cs"/>
          </a:endParaRPr>
        </a:p>
      </dsp:txBody>
      <dsp:txXfrm>
        <a:off x="70914" y="2662775"/>
        <a:ext cx="8630225" cy="532696"/>
      </dsp:txXfrm>
    </dsp:sp>
    <dsp:sp modelId="{A25BEB07-9442-48F7-9327-8F231495A736}">
      <dsp:nvSpPr>
        <dsp:cNvPr id="0" name=""/>
        <dsp:cNvSpPr/>
      </dsp:nvSpPr>
      <dsp:spPr>
        <a:xfrm>
          <a:off x="8368204" y="2596188"/>
          <a:ext cx="665870" cy="665870"/>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24000"/>
            </a:schemeClr>
          </a:solidFill>
          <a:prstDash val="solid"/>
          <a:miter lim="800000"/>
        </a:ln>
        <a:effectLst/>
      </dsp:spPr>
      <dsp:style>
        <a:lnRef idx="2">
          <a:scrgbClr r="0" g="0" b="0"/>
        </a:lnRef>
        <a:fillRef idx="1">
          <a:scrgbClr r="0" g="0" b="0"/>
        </a:fillRef>
        <a:effectRef idx="0">
          <a:scrgbClr r="0" g="0" b="0"/>
        </a:effectRef>
        <a:fontRef idx="minor"/>
      </dsp:style>
    </dsp:sp>
    <dsp:sp modelId="{F1CE2BD6-7D83-4470-AF79-F591C7645497}">
      <dsp:nvSpPr>
        <dsp:cNvPr id="0" name=""/>
        <dsp:cNvSpPr/>
      </dsp:nvSpPr>
      <dsp:spPr>
        <a:xfrm>
          <a:off x="70914" y="3461719"/>
          <a:ext cx="8830594" cy="532696"/>
        </a:xfrm>
        <a:prstGeom prst="rect">
          <a:avLst/>
        </a:prstGeom>
        <a:solidFill>
          <a:schemeClr val="accent1">
            <a:alpha val="90000"/>
            <a:hueOff val="0"/>
            <a:satOff val="0"/>
            <a:lumOff val="0"/>
            <a:alphaOff val="-32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422828" bIns="55880" numCol="1" spcCol="1270" anchor="ctr" anchorCtr="0">
          <a:noAutofit/>
        </a:bodyPr>
        <a:lstStyle/>
        <a:p>
          <a:pPr lvl="0" algn="just" defTabSz="977900" rtl="1">
            <a:lnSpc>
              <a:spcPct val="150000"/>
            </a:lnSpc>
            <a:spcBef>
              <a:spcPct val="0"/>
            </a:spcBef>
            <a:spcAft>
              <a:spcPct val="35000"/>
            </a:spcAft>
          </a:pPr>
          <a:r>
            <a:rPr lang="ar-SY" sz="2200" b="0" kern="1200" smtClean="0">
              <a:solidFill>
                <a:schemeClr val="tx1"/>
              </a:solidFill>
              <a:latin typeface="Calibri" panose="020F0502020204030204" pitchFamily="34" charset="0"/>
              <a:ea typeface="Calibri" panose="020F0502020204030204" pitchFamily="34" charset="0"/>
              <a:cs typeface="+mn-cs"/>
            </a:rPr>
            <a:t>النموذج.</a:t>
          </a:r>
          <a:endParaRPr lang="ar-SY" sz="2200" b="0" kern="1200" dirty="0" smtClean="0">
            <a:solidFill>
              <a:schemeClr val="tx1"/>
            </a:solidFill>
            <a:latin typeface="Calibri" panose="020F0502020204030204" pitchFamily="34" charset="0"/>
            <a:ea typeface="Calibri" panose="020F0502020204030204" pitchFamily="34" charset="0"/>
            <a:cs typeface="+mn-cs"/>
          </a:endParaRPr>
        </a:p>
      </dsp:txBody>
      <dsp:txXfrm>
        <a:off x="70914" y="3461719"/>
        <a:ext cx="8830594" cy="532696"/>
      </dsp:txXfrm>
    </dsp:sp>
    <dsp:sp modelId="{E2769CDD-0C69-47C6-9603-E7BB0ED6023B}">
      <dsp:nvSpPr>
        <dsp:cNvPr id="0" name=""/>
        <dsp:cNvSpPr/>
      </dsp:nvSpPr>
      <dsp:spPr>
        <a:xfrm>
          <a:off x="8568573" y="3395132"/>
          <a:ext cx="665870" cy="665870"/>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32000"/>
            </a:schemeClr>
          </a:solidFill>
          <a:prstDash val="solid"/>
          <a:miter lim="800000"/>
        </a:ln>
        <a:effectLst/>
      </dsp:spPr>
      <dsp:style>
        <a:lnRef idx="2">
          <a:scrgbClr r="0" g="0" b="0"/>
        </a:lnRef>
        <a:fillRef idx="1">
          <a:scrgbClr r="0" g="0" b="0"/>
        </a:fillRef>
        <a:effectRef idx="0">
          <a:scrgbClr r="0" g="0" b="0"/>
        </a:effectRef>
        <a:fontRef idx="minor"/>
      </dsp:style>
    </dsp:sp>
    <dsp:sp modelId="{DC8EAC4F-5849-47C5-883B-BA02245F1FCE}">
      <dsp:nvSpPr>
        <dsp:cNvPr id="0" name=""/>
        <dsp:cNvSpPr/>
      </dsp:nvSpPr>
      <dsp:spPr>
        <a:xfrm>
          <a:off x="70914" y="4260663"/>
          <a:ext cx="9268773" cy="532696"/>
        </a:xfrm>
        <a:prstGeom prst="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422828" bIns="55880" numCol="1" spcCol="1270" anchor="ctr" anchorCtr="0">
          <a:noAutofit/>
        </a:bodyPr>
        <a:lstStyle/>
        <a:p>
          <a:pPr lvl="0" algn="just" defTabSz="977900" rtl="1">
            <a:lnSpc>
              <a:spcPct val="150000"/>
            </a:lnSpc>
            <a:spcBef>
              <a:spcPct val="0"/>
            </a:spcBef>
            <a:spcAft>
              <a:spcPct val="35000"/>
            </a:spcAft>
          </a:pPr>
          <a:r>
            <a:rPr lang="ar-SY" sz="2200" b="0" kern="1200" smtClean="0">
              <a:solidFill>
                <a:schemeClr val="tx1"/>
              </a:solidFill>
              <a:latin typeface="Calibri" panose="020F0502020204030204" pitchFamily="34" charset="0"/>
              <a:ea typeface="Calibri" panose="020F0502020204030204" pitchFamily="34" charset="0"/>
              <a:cs typeface="+mn-cs"/>
            </a:rPr>
            <a:t>قائمة الوصول المتوقعة.</a:t>
          </a:r>
          <a:endParaRPr lang="ar-SY" sz="2200" b="0" kern="1200" dirty="0">
            <a:solidFill>
              <a:schemeClr val="tx1"/>
            </a:solidFill>
            <a:cs typeface="+mn-cs"/>
          </a:endParaRPr>
        </a:p>
      </dsp:txBody>
      <dsp:txXfrm>
        <a:off x="70914" y="4260663"/>
        <a:ext cx="9268773" cy="532696"/>
      </dsp:txXfrm>
    </dsp:sp>
    <dsp:sp modelId="{2D5D8C9F-3DBC-471F-8064-A35EE475249F}">
      <dsp:nvSpPr>
        <dsp:cNvPr id="0" name=""/>
        <dsp:cNvSpPr/>
      </dsp:nvSpPr>
      <dsp:spPr>
        <a:xfrm>
          <a:off x="9006752" y="4194076"/>
          <a:ext cx="665870" cy="665870"/>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70F8F3-76CF-42BA-AEBF-0C3CE11D086B}">
      <dsp:nvSpPr>
        <dsp:cNvPr id="0" name=""/>
        <dsp:cNvSpPr/>
      </dsp:nvSpPr>
      <dsp:spPr>
        <a:xfrm>
          <a:off x="8889832" y="-849474"/>
          <a:ext cx="6606360" cy="6606360"/>
        </a:xfrm>
        <a:prstGeom prst="blockArc">
          <a:avLst>
            <a:gd name="adj1" fmla="val 8100000"/>
            <a:gd name="adj2" fmla="val 13500000"/>
            <a:gd name="adj3" fmla="val 327"/>
          </a:avLst>
        </a:pr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3E4CE1F-EF3A-467F-91EC-935401B8A9AB}">
      <dsp:nvSpPr>
        <dsp:cNvPr id="0" name=""/>
        <dsp:cNvSpPr/>
      </dsp:nvSpPr>
      <dsp:spPr>
        <a:xfrm>
          <a:off x="65513" y="223090"/>
          <a:ext cx="9540862" cy="445985"/>
        </a:xfrm>
        <a:prstGeom prst="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54001"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Calibri" panose="020F0502020204030204" pitchFamily="34" charset="0"/>
              <a:ea typeface="Times New Roman" panose="02020603050405020304" pitchFamily="18" charset="0"/>
              <a:cs typeface="+mn-cs"/>
            </a:rPr>
            <a:t>فتح سجل الضيف.</a:t>
          </a:r>
          <a:endParaRPr lang="en-US" sz="2200" kern="1200">
            <a:solidFill>
              <a:schemeClr val="tx1"/>
            </a:solidFill>
            <a:cs typeface="+mn-cs"/>
          </a:endParaRPr>
        </a:p>
      </dsp:txBody>
      <dsp:txXfrm>
        <a:off x="65513" y="223090"/>
        <a:ext cx="9540862" cy="445985"/>
      </dsp:txXfrm>
    </dsp:sp>
    <dsp:sp modelId="{591F7599-2AE2-4B0F-8FD1-005B7A45F94F}">
      <dsp:nvSpPr>
        <dsp:cNvPr id="0" name=""/>
        <dsp:cNvSpPr/>
      </dsp:nvSpPr>
      <dsp:spPr>
        <a:xfrm>
          <a:off x="9327635" y="167342"/>
          <a:ext cx="557481" cy="557481"/>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1B90197-15D3-4644-938B-6F80E89CF076}">
      <dsp:nvSpPr>
        <dsp:cNvPr id="0" name=""/>
        <dsp:cNvSpPr/>
      </dsp:nvSpPr>
      <dsp:spPr>
        <a:xfrm>
          <a:off x="65513" y="892461"/>
          <a:ext cx="9136982" cy="445985"/>
        </a:xfrm>
        <a:prstGeom prst="rect">
          <a:avLst/>
        </a:prstGeom>
        <a:solidFill>
          <a:schemeClr val="accent1">
            <a:alpha val="90000"/>
            <a:hueOff val="0"/>
            <a:satOff val="0"/>
            <a:lumOff val="0"/>
            <a:alphaOff val="-6667"/>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54001"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Calibri" panose="020F0502020204030204" pitchFamily="34" charset="0"/>
              <a:ea typeface="Times New Roman" panose="02020603050405020304" pitchFamily="18" charset="0"/>
              <a:cs typeface="+mn-cs"/>
            </a:rPr>
            <a:t>إعداد بطاقة مهمة الوصول.</a:t>
          </a:r>
          <a:endParaRPr lang="en-US" sz="2200" kern="1200" dirty="0">
            <a:solidFill>
              <a:schemeClr val="tx1"/>
            </a:solidFill>
            <a:latin typeface="Calibri" panose="020F0502020204030204" pitchFamily="34" charset="0"/>
            <a:ea typeface="Times New Roman" panose="02020603050405020304" pitchFamily="18" charset="0"/>
            <a:cs typeface="+mn-cs"/>
          </a:endParaRPr>
        </a:p>
      </dsp:txBody>
      <dsp:txXfrm>
        <a:off x="65513" y="892461"/>
        <a:ext cx="9136982" cy="445985"/>
      </dsp:txXfrm>
    </dsp:sp>
    <dsp:sp modelId="{84F86CF3-971A-4226-A17B-F9E5F39F4DE5}">
      <dsp:nvSpPr>
        <dsp:cNvPr id="0" name=""/>
        <dsp:cNvSpPr/>
      </dsp:nvSpPr>
      <dsp:spPr>
        <a:xfrm>
          <a:off x="8923755" y="836713"/>
          <a:ext cx="557481" cy="557481"/>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6667"/>
            </a:schemeClr>
          </a:solidFill>
          <a:prstDash val="solid"/>
          <a:miter lim="800000"/>
        </a:ln>
        <a:effectLst/>
      </dsp:spPr>
      <dsp:style>
        <a:lnRef idx="2">
          <a:scrgbClr r="0" g="0" b="0"/>
        </a:lnRef>
        <a:fillRef idx="1">
          <a:scrgbClr r="0" g="0" b="0"/>
        </a:fillRef>
        <a:effectRef idx="0">
          <a:scrgbClr r="0" g="0" b="0"/>
        </a:effectRef>
        <a:fontRef idx="minor"/>
      </dsp:style>
    </dsp:sp>
    <dsp:sp modelId="{9B7EC9E2-7CCB-4169-8258-FBE4377C11CF}">
      <dsp:nvSpPr>
        <dsp:cNvPr id="0" name=""/>
        <dsp:cNvSpPr/>
      </dsp:nvSpPr>
      <dsp:spPr>
        <a:xfrm>
          <a:off x="65513" y="1561341"/>
          <a:ext cx="8915658" cy="445985"/>
        </a:xfrm>
        <a:prstGeom prst="rect">
          <a:avLst/>
        </a:prstGeom>
        <a:solidFill>
          <a:schemeClr val="accent1">
            <a:alpha val="90000"/>
            <a:hueOff val="0"/>
            <a:satOff val="0"/>
            <a:lumOff val="0"/>
            <a:alphaOff val="-13333"/>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54001"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Calibri" panose="020F0502020204030204" pitchFamily="34" charset="0"/>
              <a:ea typeface="Times New Roman" panose="02020603050405020304" pitchFamily="18" charset="0"/>
              <a:cs typeface="+mn-cs"/>
            </a:rPr>
            <a:t>تحديث ملف تعريف الضيف.</a:t>
          </a:r>
          <a:endParaRPr lang="ar-SY" sz="2200" kern="1200" dirty="0" smtClean="0">
            <a:solidFill>
              <a:schemeClr val="tx1"/>
            </a:solidFill>
            <a:latin typeface="Calibri" panose="020F0502020204030204" pitchFamily="34" charset="0"/>
            <a:ea typeface="Times New Roman" panose="02020603050405020304" pitchFamily="18" charset="0"/>
            <a:cs typeface="+mn-cs"/>
          </a:endParaRPr>
        </a:p>
      </dsp:txBody>
      <dsp:txXfrm>
        <a:off x="65513" y="1561341"/>
        <a:ext cx="8915658" cy="445985"/>
      </dsp:txXfrm>
    </dsp:sp>
    <dsp:sp modelId="{B18E4B6B-2D89-4497-91BD-14DA11DB68C5}">
      <dsp:nvSpPr>
        <dsp:cNvPr id="0" name=""/>
        <dsp:cNvSpPr/>
      </dsp:nvSpPr>
      <dsp:spPr>
        <a:xfrm>
          <a:off x="8702431" y="1505593"/>
          <a:ext cx="557481" cy="557481"/>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13333"/>
            </a:schemeClr>
          </a:solidFill>
          <a:prstDash val="solid"/>
          <a:miter lim="800000"/>
        </a:ln>
        <a:effectLst/>
      </dsp:spPr>
      <dsp:style>
        <a:lnRef idx="2">
          <a:scrgbClr r="0" g="0" b="0"/>
        </a:lnRef>
        <a:fillRef idx="1">
          <a:scrgbClr r="0" g="0" b="0"/>
        </a:fillRef>
        <a:effectRef idx="0">
          <a:scrgbClr r="0" g="0" b="0"/>
        </a:effectRef>
        <a:fontRef idx="minor"/>
      </dsp:style>
    </dsp:sp>
    <dsp:sp modelId="{4142D009-EE8C-48CF-9241-A7042DA3A391}">
      <dsp:nvSpPr>
        <dsp:cNvPr id="0" name=""/>
        <dsp:cNvSpPr/>
      </dsp:nvSpPr>
      <dsp:spPr>
        <a:xfrm>
          <a:off x="65513" y="2230712"/>
          <a:ext cx="8844991" cy="445985"/>
        </a:xfrm>
        <a:prstGeom prst="rect">
          <a:avLst/>
        </a:prstGeom>
        <a:solidFill>
          <a:schemeClr val="accent1">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54001"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Calibri" panose="020F0502020204030204" pitchFamily="34" charset="0"/>
              <a:ea typeface="Times New Roman" panose="02020603050405020304" pitchFamily="18" charset="0"/>
              <a:cs typeface="+mn-cs"/>
            </a:rPr>
            <a:t>تحديث سجل الوصول والمغادرة.</a:t>
          </a:r>
          <a:endParaRPr lang="en-US" sz="2200" kern="1200" dirty="0">
            <a:solidFill>
              <a:schemeClr val="tx1"/>
            </a:solidFill>
            <a:latin typeface="Calibri" panose="020F0502020204030204" pitchFamily="34" charset="0"/>
            <a:ea typeface="Times New Roman" panose="02020603050405020304" pitchFamily="18" charset="0"/>
            <a:cs typeface="+mn-cs"/>
          </a:endParaRPr>
        </a:p>
      </dsp:txBody>
      <dsp:txXfrm>
        <a:off x="65513" y="2230712"/>
        <a:ext cx="8844991" cy="445985"/>
      </dsp:txXfrm>
    </dsp:sp>
    <dsp:sp modelId="{E55F2ED0-5A4C-422F-8339-BEC08AC8B40C}">
      <dsp:nvSpPr>
        <dsp:cNvPr id="0" name=""/>
        <dsp:cNvSpPr/>
      </dsp:nvSpPr>
      <dsp:spPr>
        <a:xfrm>
          <a:off x="8631764" y="2174964"/>
          <a:ext cx="557481" cy="557481"/>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20000"/>
            </a:schemeClr>
          </a:solidFill>
          <a:prstDash val="solid"/>
          <a:miter lim="800000"/>
        </a:ln>
        <a:effectLst/>
      </dsp:spPr>
      <dsp:style>
        <a:lnRef idx="2">
          <a:scrgbClr r="0" g="0" b="0"/>
        </a:lnRef>
        <a:fillRef idx="1">
          <a:scrgbClr r="0" g="0" b="0"/>
        </a:fillRef>
        <a:effectRef idx="0">
          <a:scrgbClr r="0" g="0" b="0"/>
        </a:effectRef>
        <a:fontRef idx="minor"/>
      </dsp:style>
    </dsp:sp>
    <dsp:sp modelId="{CBECD4CE-EB0F-42FA-8276-1A86B12C4E8B}">
      <dsp:nvSpPr>
        <dsp:cNvPr id="0" name=""/>
        <dsp:cNvSpPr/>
      </dsp:nvSpPr>
      <dsp:spPr>
        <a:xfrm>
          <a:off x="65513" y="2900083"/>
          <a:ext cx="8915658" cy="445985"/>
        </a:xfrm>
        <a:prstGeom prst="rect">
          <a:avLst/>
        </a:prstGeom>
        <a:solidFill>
          <a:schemeClr val="accent1">
            <a:alpha val="90000"/>
            <a:hueOff val="0"/>
            <a:satOff val="0"/>
            <a:lumOff val="0"/>
            <a:alphaOff val="-26667"/>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54001"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Calibri" panose="020F0502020204030204" pitchFamily="34" charset="0"/>
              <a:ea typeface="Times New Roman" panose="02020603050405020304" pitchFamily="18" charset="0"/>
              <a:cs typeface="+mn-cs"/>
            </a:rPr>
            <a:t>إعداد نموذج.</a:t>
          </a:r>
          <a:endParaRPr lang="ar-SY" sz="2200" kern="1200" dirty="0" smtClean="0">
            <a:solidFill>
              <a:schemeClr val="tx1"/>
            </a:solidFill>
            <a:latin typeface="Calibri" panose="020F0502020204030204" pitchFamily="34" charset="0"/>
            <a:ea typeface="Times New Roman" panose="02020603050405020304" pitchFamily="18" charset="0"/>
            <a:cs typeface="+mn-cs"/>
          </a:endParaRPr>
        </a:p>
      </dsp:txBody>
      <dsp:txXfrm>
        <a:off x="65513" y="2900083"/>
        <a:ext cx="8915658" cy="445985"/>
      </dsp:txXfrm>
    </dsp:sp>
    <dsp:sp modelId="{1AC5D86D-54CD-4120-ACED-B7BF3B7C594A}">
      <dsp:nvSpPr>
        <dsp:cNvPr id="0" name=""/>
        <dsp:cNvSpPr/>
      </dsp:nvSpPr>
      <dsp:spPr>
        <a:xfrm>
          <a:off x="8702431" y="2844335"/>
          <a:ext cx="557481" cy="557481"/>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26667"/>
            </a:schemeClr>
          </a:solidFill>
          <a:prstDash val="solid"/>
          <a:miter lim="800000"/>
        </a:ln>
        <a:effectLst/>
      </dsp:spPr>
      <dsp:style>
        <a:lnRef idx="2">
          <a:scrgbClr r="0" g="0" b="0"/>
        </a:lnRef>
        <a:fillRef idx="1">
          <a:scrgbClr r="0" g="0" b="0"/>
        </a:fillRef>
        <a:effectRef idx="0">
          <a:scrgbClr r="0" g="0" b="0"/>
        </a:effectRef>
        <a:fontRef idx="minor"/>
      </dsp:style>
    </dsp:sp>
    <dsp:sp modelId="{D8C01AE5-4D4F-4059-97D3-CEBE0BCAB954}">
      <dsp:nvSpPr>
        <dsp:cNvPr id="0" name=""/>
        <dsp:cNvSpPr/>
      </dsp:nvSpPr>
      <dsp:spPr>
        <a:xfrm>
          <a:off x="65513" y="3568963"/>
          <a:ext cx="9136982" cy="445985"/>
        </a:xfrm>
        <a:prstGeom prst="rect">
          <a:avLst/>
        </a:prstGeom>
        <a:solidFill>
          <a:schemeClr val="accent1">
            <a:alpha val="90000"/>
            <a:hueOff val="0"/>
            <a:satOff val="0"/>
            <a:lumOff val="0"/>
            <a:alphaOff val="-33333"/>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54001"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Calibri" panose="020F0502020204030204" pitchFamily="34" charset="0"/>
              <a:ea typeface="Times New Roman" panose="02020603050405020304" pitchFamily="18" charset="0"/>
              <a:cs typeface="+mn-cs"/>
            </a:rPr>
            <a:t>عدد مرات زيارة الضيف.</a:t>
          </a:r>
          <a:endParaRPr lang="en-US" sz="2200" kern="1200" dirty="0">
            <a:solidFill>
              <a:schemeClr val="tx1"/>
            </a:solidFill>
            <a:latin typeface="Calibri" panose="020F0502020204030204" pitchFamily="34" charset="0"/>
            <a:ea typeface="Times New Roman" panose="02020603050405020304" pitchFamily="18" charset="0"/>
            <a:cs typeface="+mn-cs"/>
          </a:endParaRPr>
        </a:p>
      </dsp:txBody>
      <dsp:txXfrm>
        <a:off x="65513" y="3568963"/>
        <a:ext cx="9136982" cy="445985"/>
      </dsp:txXfrm>
    </dsp:sp>
    <dsp:sp modelId="{81C295A0-5BFE-47BD-B886-E8A6B279B02B}">
      <dsp:nvSpPr>
        <dsp:cNvPr id="0" name=""/>
        <dsp:cNvSpPr/>
      </dsp:nvSpPr>
      <dsp:spPr>
        <a:xfrm>
          <a:off x="8923755" y="3513215"/>
          <a:ext cx="557481" cy="557481"/>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33333"/>
            </a:schemeClr>
          </a:solidFill>
          <a:prstDash val="solid"/>
          <a:miter lim="800000"/>
        </a:ln>
        <a:effectLst/>
      </dsp:spPr>
      <dsp:style>
        <a:lnRef idx="2">
          <a:scrgbClr r="0" g="0" b="0"/>
        </a:lnRef>
        <a:fillRef idx="1">
          <a:scrgbClr r="0" g="0" b="0"/>
        </a:fillRef>
        <a:effectRef idx="0">
          <a:scrgbClr r="0" g="0" b="0"/>
        </a:effectRef>
        <a:fontRef idx="minor"/>
      </dsp:style>
    </dsp:sp>
    <dsp:sp modelId="{5648285F-8C4B-44A9-9CEA-84671E0C1E8F}">
      <dsp:nvSpPr>
        <dsp:cNvPr id="0" name=""/>
        <dsp:cNvSpPr/>
      </dsp:nvSpPr>
      <dsp:spPr>
        <a:xfrm>
          <a:off x="65513" y="4238334"/>
          <a:ext cx="9540862" cy="445985"/>
        </a:xfrm>
        <a:prstGeom prst="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54001"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Calibri" panose="020F0502020204030204" pitchFamily="34" charset="0"/>
              <a:ea typeface="Times New Roman" panose="02020603050405020304" pitchFamily="18" charset="0"/>
              <a:cs typeface="+mn-cs"/>
            </a:rPr>
            <a:t>تاريخ الضيف.</a:t>
          </a:r>
          <a:endParaRPr lang="ar-SY" sz="2200" kern="1200" dirty="0">
            <a:solidFill>
              <a:schemeClr val="tx1"/>
            </a:solidFill>
            <a:cs typeface="+mn-cs"/>
          </a:endParaRPr>
        </a:p>
      </dsp:txBody>
      <dsp:txXfrm>
        <a:off x="65513" y="4238334"/>
        <a:ext cx="9540862" cy="445985"/>
      </dsp:txXfrm>
    </dsp:sp>
    <dsp:sp modelId="{92475655-275C-4B50-AC69-E0112E098ADD}">
      <dsp:nvSpPr>
        <dsp:cNvPr id="0" name=""/>
        <dsp:cNvSpPr/>
      </dsp:nvSpPr>
      <dsp:spPr>
        <a:xfrm>
          <a:off x="9327635" y="4182586"/>
          <a:ext cx="557481" cy="557481"/>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A196B4-B5B6-48CF-B882-853B0919BFD1}">
      <dsp:nvSpPr>
        <dsp:cNvPr id="0" name=""/>
        <dsp:cNvSpPr/>
      </dsp:nvSpPr>
      <dsp:spPr>
        <a:xfrm>
          <a:off x="8926086" y="-784950"/>
          <a:ext cx="6102172" cy="6102172"/>
        </a:xfrm>
        <a:prstGeom prst="blockArc">
          <a:avLst>
            <a:gd name="adj1" fmla="val 8100000"/>
            <a:gd name="adj2" fmla="val 13500000"/>
            <a:gd name="adj3" fmla="val 354"/>
          </a:avLst>
        </a:pr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FD262FC-9F7F-4DBF-860E-234B05205304}">
      <dsp:nvSpPr>
        <dsp:cNvPr id="0" name=""/>
        <dsp:cNvSpPr/>
      </dsp:nvSpPr>
      <dsp:spPr>
        <a:xfrm>
          <a:off x="60505" y="206037"/>
          <a:ext cx="9527761" cy="411892"/>
        </a:xfrm>
        <a:prstGeom prst="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26940"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Calibri" panose="020F0502020204030204" pitchFamily="34" charset="0"/>
              <a:ea typeface="Times New Roman" panose="02020603050405020304" pitchFamily="18" charset="0"/>
              <a:cs typeface="+mn-cs"/>
            </a:rPr>
            <a:t>الإشراف الداخلي.</a:t>
          </a:r>
          <a:endParaRPr lang="en-US" sz="2200" kern="1200">
            <a:solidFill>
              <a:schemeClr val="tx1"/>
            </a:solidFill>
            <a:cs typeface="+mn-cs"/>
          </a:endParaRPr>
        </a:p>
      </dsp:txBody>
      <dsp:txXfrm>
        <a:off x="60505" y="206037"/>
        <a:ext cx="9527761" cy="411892"/>
      </dsp:txXfrm>
    </dsp:sp>
    <dsp:sp modelId="{A2EDEE4E-563B-4B51-89CE-0436B21DB77F}">
      <dsp:nvSpPr>
        <dsp:cNvPr id="0" name=""/>
        <dsp:cNvSpPr/>
      </dsp:nvSpPr>
      <dsp:spPr>
        <a:xfrm>
          <a:off x="9330834" y="154550"/>
          <a:ext cx="514865" cy="514865"/>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4A95DC0-4254-4855-A7A8-1CB15E045136}">
      <dsp:nvSpPr>
        <dsp:cNvPr id="0" name=""/>
        <dsp:cNvSpPr/>
      </dsp:nvSpPr>
      <dsp:spPr>
        <a:xfrm>
          <a:off x="60505" y="824238"/>
          <a:ext cx="9154755" cy="411892"/>
        </a:xfrm>
        <a:prstGeom prst="rect">
          <a:avLst/>
        </a:prstGeom>
        <a:solidFill>
          <a:schemeClr val="accent1">
            <a:alpha val="90000"/>
            <a:hueOff val="0"/>
            <a:satOff val="0"/>
            <a:lumOff val="0"/>
            <a:alphaOff val="-6667"/>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26940"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Calibri" panose="020F0502020204030204" pitchFamily="34" charset="0"/>
              <a:ea typeface="Times New Roman" panose="02020603050405020304" pitchFamily="18" charset="0"/>
              <a:cs typeface="+mn-cs"/>
            </a:rPr>
            <a:t>الاستعلامات.</a:t>
          </a:r>
          <a:endParaRPr lang="en-US" sz="2200" kern="1200" dirty="0">
            <a:solidFill>
              <a:schemeClr val="tx1"/>
            </a:solidFill>
            <a:latin typeface="Calibri" panose="020F0502020204030204" pitchFamily="34" charset="0"/>
            <a:ea typeface="Times New Roman" panose="02020603050405020304" pitchFamily="18" charset="0"/>
            <a:cs typeface="+mn-cs"/>
          </a:endParaRPr>
        </a:p>
      </dsp:txBody>
      <dsp:txXfrm>
        <a:off x="60505" y="824238"/>
        <a:ext cx="9154755" cy="411892"/>
      </dsp:txXfrm>
    </dsp:sp>
    <dsp:sp modelId="{B6AE6A4C-0E61-44CF-81B8-FFBAFD82689D}">
      <dsp:nvSpPr>
        <dsp:cNvPr id="0" name=""/>
        <dsp:cNvSpPr/>
      </dsp:nvSpPr>
      <dsp:spPr>
        <a:xfrm>
          <a:off x="8957828" y="772752"/>
          <a:ext cx="514865" cy="514865"/>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6667"/>
            </a:schemeClr>
          </a:solidFill>
          <a:prstDash val="solid"/>
          <a:miter lim="800000"/>
        </a:ln>
        <a:effectLst/>
      </dsp:spPr>
      <dsp:style>
        <a:lnRef idx="2">
          <a:scrgbClr r="0" g="0" b="0"/>
        </a:lnRef>
        <a:fillRef idx="1">
          <a:scrgbClr r="0" g="0" b="0"/>
        </a:fillRef>
        <a:effectRef idx="0">
          <a:scrgbClr r="0" g="0" b="0"/>
        </a:effectRef>
        <a:fontRef idx="minor"/>
      </dsp:style>
    </dsp:sp>
    <dsp:sp modelId="{CD3DA11A-4F75-425C-AE8B-DD490E1C2F0D}">
      <dsp:nvSpPr>
        <dsp:cNvPr id="0" name=""/>
        <dsp:cNvSpPr/>
      </dsp:nvSpPr>
      <dsp:spPr>
        <a:xfrm>
          <a:off x="60505" y="1441987"/>
          <a:ext cx="8950350" cy="411892"/>
        </a:xfrm>
        <a:prstGeom prst="rect">
          <a:avLst/>
        </a:prstGeom>
        <a:solidFill>
          <a:schemeClr val="accent1">
            <a:alpha val="90000"/>
            <a:hueOff val="0"/>
            <a:satOff val="0"/>
            <a:lumOff val="0"/>
            <a:alphaOff val="-13333"/>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26940"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Calibri" panose="020F0502020204030204" pitchFamily="34" charset="0"/>
              <a:ea typeface="Times New Roman" panose="02020603050405020304" pitchFamily="18" charset="0"/>
              <a:cs typeface="+mn-cs"/>
            </a:rPr>
            <a:t>الهاتف.</a:t>
          </a:r>
          <a:endParaRPr lang="en-US" sz="2200" kern="1200" dirty="0">
            <a:solidFill>
              <a:schemeClr val="tx1"/>
            </a:solidFill>
            <a:latin typeface="Calibri" panose="020F0502020204030204" pitchFamily="34" charset="0"/>
            <a:ea typeface="Times New Roman" panose="02020603050405020304" pitchFamily="18" charset="0"/>
            <a:cs typeface="+mn-cs"/>
          </a:endParaRPr>
        </a:p>
      </dsp:txBody>
      <dsp:txXfrm>
        <a:off x="60505" y="1441987"/>
        <a:ext cx="8950350" cy="411892"/>
      </dsp:txXfrm>
    </dsp:sp>
    <dsp:sp modelId="{7D4B5564-18AC-4C51-B92C-E84F4FF78EBF}">
      <dsp:nvSpPr>
        <dsp:cNvPr id="0" name=""/>
        <dsp:cNvSpPr/>
      </dsp:nvSpPr>
      <dsp:spPr>
        <a:xfrm>
          <a:off x="8753422" y="1390500"/>
          <a:ext cx="514865" cy="514865"/>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13333"/>
            </a:schemeClr>
          </a:solidFill>
          <a:prstDash val="solid"/>
          <a:miter lim="800000"/>
        </a:ln>
        <a:effectLst/>
      </dsp:spPr>
      <dsp:style>
        <a:lnRef idx="2">
          <a:scrgbClr r="0" g="0" b="0"/>
        </a:lnRef>
        <a:fillRef idx="1">
          <a:scrgbClr r="0" g="0" b="0"/>
        </a:fillRef>
        <a:effectRef idx="0">
          <a:scrgbClr r="0" g="0" b="0"/>
        </a:effectRef>
        <a:fontRef idx="minor"/>
      </dsp:style>
    </dsp:sp>
    <dsp:sp modelId="{E842D3B9-9752-4A2F-BAFD-F4E14232D704}">
      <dsp:nvSpPr>
        <dsp:cNvPr id="0" name=""/>
        <dsp:cNvSpPr/>
      </dsp:nvSpPr>
      <dsp:spPr>
        <a:xfrm>
          <a:off x="60505" y="2060189"/>
          <a:ext cx="8885085" cy="411892"/>
        </a:xfrm>
        <a:prstGeom prst="rect">
          <a:avLst/>
        </a:prstGeom>
        <a:solidFill>
          <a:schemeClr val="accent1">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26940"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Calibri" panose="020F0502020204030204" pitchFamily="34" charset="0"/>
              <a:ea typeface="Times New Roman" panose="02020603050405020304" pitchFamily="18" charset="0"/>
              <a:cs typeface="+mn-cs"/>
            </a:rPr>
            <a:t>خدمات الغرف.</a:t>
          </a:r>
          <a:endParaRPr lang="en-US" sz="2200" kern="1200" dirty="0">
            <a:solidFill>
              <a:schemeClr val="tx1"/>
            </a:solidFill>
            <a:latin typeface="Calibri" panose="020F0502020204030204" pitchFamily="34" charset="0"/>
            <a:ea typeface="Times New Roman" panose="02020603050405020304" pitchFamily="18" charset="0"/>
            <a:cs typeface="+mn-cs"/>
          </a:endParaRPr>
        </a:p>
      </dsp:txBody>
      <dsp:txXfrm>
        <a:off x="60505" y="2060189"/>
        <a:ext cx="8885085" cy="411892"/>
      </dsp:txXfrm>
    </dsp:sp>
    <dsp:sp modelId="{3569A273-62C4-4C0A-926A-10AE538ED9C2}">
      <dsp:nvSpPr>
        <dsp:cNvPr id="0" name=""/>
        <dsp:cNvSpPr/>
      </dsp:nvSpPr>
      <dsp:spPr>
        <a:xfrm>
          <a:off x="8688158" y="2008702"/>
          <a:ext cx="514865" cy="514865"/>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20000"/>
            </a:schemeClr>
          </a:solidFill>
          <a:prstDash val="solid"/>
          <a:miter lim="800000"/>
        </a:ln>
        <a:effectLst/>
      </dsp:spPr>
      <dsp:style>
        <a:lnRef idx="2">
          <a:scrgbClr r="0" g="0" b="0"/>
        </a:lnRef>
        <a:fillRef idx="1">
          <a:scrgbClr r="0" g="0" b="0"/>
        </a:fillRef>
        <a:effectRef idx="0">
          <a:scrgbClr r="0" g="0" b="0"/>
        </a:effectRef>
        <a:fontRef idx="minor"/>
      </dsp:style>
    </dsp:sp>
    <dsp:sp modelId="{B09A6F10-BDEA-4E8F-92AC-B8424CB6A248}">
      <dsp:nvSpPr>
        <dsp:cNvPr id="0" name=""/>
        <dsp:cNvSpPr/>
      </dsp:nvSpPr>
      <dsp:spPr>
        <a:xfrm>
          <a:off x="60505" y="2678390"/>
          <a:ext cx="8950350" cy="411892"/>
        </a:xfrm>
        <a:prstGeom prst="rect">
          <a:avLst/>
        </a:prstGeom>
        <a:solidFill>
          <a:schemeClr val="accent1">
            <a:alpha val="90000"/>
            <a:hueOff val="0"/>
            <a:satOff val="0"/>
            <a:lumOff val="0"/>
            <a:alphaOff val="-26667"/>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26940"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Calibri" panose="020F0502020204030204" pitchFamily="34" charset="0"/>
              <a:ea typeface="Times New Roman" panose="02020603050405020304" pitchFamily="18" charset="0"/>
              <a:cs typeface="+mn-cs"/>
            </a:rPr>
            <a:t>أقسام الأغذية والمشروبات.</a:t>
          </a:r>
          <a:endParaRPr lang="en-US" sz="2200" kern="1200" dirty="0">
            <a:solidFill>
              <a:schemeClr val="tx1"/>
            </a:solidFill>
            <a:latin typeface="Calibri" panose="020F0502020204030204" pitchFamily="34" charset="0"/>
            <a:ea typeface="Times New Roman" panose="02020603050405020304" pitchFamily="18" charset="0"/>
            <a:cs typeface="+mn-cs"/>
          </a:endParaRPr>
        </a:p>
      </dsp:txBody>
      <dsp:txXfrm>
        <a:off x="60505" y="2678390"/>
        <a:ext cx="8950350" cy="411892"/>
      </dsp:txXfrm>
    </dsp:sp>
    <dsp:sp modelId="{5F8E2479-0623-4065-B786-08F3DAE0C14E}">
      <dsp:nvSpPr>
        <dsp:cNvPr id="0" name=""/>
        <dsp:cNvSpPr/>
      </dsp:nvSpPr>
      <dsp:spPr>
        <a:xfrm>
          <a:off x="8753422" y="2626904"/>
          <a:ext cx="514865" cy="514865"/>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26667"/>
            </a:schemeClr>
          </a:solidFill>
          <a:prstDash val="solid"/>
          <a:miter lim="800000"/>
        </a:ln>
        <a:effectLst/>
      </dsp:spPr>
      <dsp:style>
        <a:lnRef idx="2">
          <a:scrgbClr r="0" g="0" b="0"/>
        </a:lnRef>
        <a:fillRef idx="1">
          <a:scrgbClr r="0" g="0" b="0"/>
        </a:fillRef>
        <a:effectRef idx="0">
          <a:scrgbClr r="0" g="0" b="0"/>
        </a:effectRef>
        <a:fontRef idx="minor"/>
      </dsp:style>
    </dsp:sp>
    <dsp:sp modelId="{8F4B84F5-A92F-4BAB-AA7D-083178349939}">
      <dsp:nvSpPr>
        <dsp:cNvPr id="0" name=""/>
        <dsp:cNvSpPr/>
      </dsp:nvSpPr>
      <dsp:spPr>
        <a:xfrm>
          <a:off x="60505" y="3296139"/>
          <a:ext cx="9154755" cy="411892"/>
        </a:xfrm>
        <a:prstGeom prst="rect">
          <a:avLst/>
        </a:prstGeom>
        <a:solidFill>
          <a:schemeClr val="accent1">
            <a:alpha val="90000"/>
            <a:hueOff val="0"/>
            <a:satOff val="0"/>
            <a:lumOff val="0"/>
            <a:alphaOff val="-33333"/>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26940"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Calibri" panose="020F0502020204030204" pitchFamily="34" charset="0"/>
              <a:ea typeface="Times New Roman" panose="02020603050405020304" pitchFamily="18" charset="0"/>
              <a:cs typeface="+mn-cs"/>
            </a:rPr>
            <a:t>المالية والحسابات.</a:t>
          </a:r>
          <a:endParaRPr lang="en-US" sz="2200" kern="1200" dirty="0">
            <a:solidFill>
              <a:schemeClr val="tx1"/>
            </a:solidFill>
            <a:latin typeface="Calibri" panose="020F0502020204030204" pitchFamily="34" charset="0"/>
            <a:ea typeface="Times New Roman" panose="02020603050405020304" pitchFamily="18" charset="0"/>
            <a:cs typeface="+mn-cs"/>
          </a:endParaRPr>
        </a:p>
      </dsp:txBody>
      <dsp:txXfrm>
        <a:off x="60505" y="3296139"/>
        <a:ext cx="9154755" cy="411892"/>
      </dsp:txXfrm>
    </dsp:sp>
    <dsp:sp modelId="{5DCDC601-1A46-4BF3-91B1-56E76CCE2604}">
      <dsp:nvSpPr>
        <dsp:cNvPr id="0" name=""/>
        <dsp:cNvSpPr/>
      </dsp:nvSpPr>
      <dsp:spPr>
        <a:xfrm>
          <a:off x="8957828" y="3244652"/>
          <a:ext cx="514865" cy="514865"/>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33333"/>
            </a:schemeClr>
          </a:solidFill>
          <a:prstDash val="solid"/>
          <a:miter lim="800000"/>
        </a:ln>
        <a:effectLst/>
      </dsp:spPr>
      <dsp:style>
        <a:lnRef idx="2">
          <a:scrgbClr r="0" g="0" b="0"/>
        </a:lnRef>
        <a:fillRef idx="1">
          <a:scrgbClr r="0" g="0" b="0"/>
        </a:fillRef>
        <a:effectRef idx="0">
          <a:scrgbClr r="0" g="0" b="0"/>
        </a:effectRef>
        <a:fontRef idx="minor"/>
      </dsp:style>
    </dsp:sp>
    <dsp:sp modelId="{AC0A87E6-790F-4D22-B750-5EBD3F96F4E8}">
      <dsp:nvSpPr>
        <dsp:cNvPr id="0" name=""/>
        <dsp:cNvSpPr/>
      </dsp:nvSpPr>
      <dsp:spPr>
        <a:xfrm>
          <a:off x="60505" y="3914341"/>
          <a:ext cx="9527761" cy="411892"/>
        </a:xfrm>
        <a:prstGeom prst="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26940"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Calibri" panose="020F0502020204030204" pitchFamily="34" charset="0"/>
              <a:ea typeface="Times New Roman" panose="02020603050405020304" pitchFamily="18" charset="0"/>
              <a:cs typeface="+mn-cs"/>
            </a:rPr>
            <a:t>الإدارة</a:t>
          </a:r>
          <a:r>
            <a:rPr lang="ar-SY" sz="2200" kern="1200" smtClean="0">
              <a:solidFill>
                <a:schemeClr val="tx1"/>
              </a:solidFill>
              <a:cs typeface="+mn-cs"/>
            </a:rPr>
            <a:t>.</a:t>
          </a:r>
          <a:endParaRPr lang="en-US" sz="2200" kern="1200" dirty="0">
            <a:solidFill>
              <a:schemeClr val="tx1"/>
            </a:solidFill>
            <a:latin typeface="Calibri" panose="020F0502020204030204" pitchFamily="34" charset="0"/>
            <a:ea typeface="Times New Roman" panose="02020603050405020304" pitchFamily="18" charset="0"/>
            <a:cs typeface="+mn-cs"/>
          </a:endParaRPr>
        </a:p>
      </dsp:txBody>
      <dsp:txXfrm>
        <a:off x="60505" y="3914341"/>
        <a:ext cx="9527761" cy="411892"/>
      </dsp:txXfrm>
    </dsp:sp>
    <dsp:sp modelId="{4F0A6E89-7CF6-4B18-9E90-A8F2D6AAA622}">
      <dsp:nvSpPr>
        <dsp:cNvPr id="0" name=""/>
        <dsp:cNvSpPr/>
      </dsp:nvSpPr>
      <dsp:spPr>
        <a:xfrm>
          <a:off x="9330834" y="3862854"/>
          <a:ext cx="514865" cy="514865"/>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AA6249-FD22-4059-9E12-0AAAE7E4DFF1}">
      <dsp:nvSpPr>
        <dsp:cNvPr id="0" name=""/>
        <dsp:cNvSpPr/>
      </dsp:nvSpPr>
      <dsp:spPr>
        <a:xfrm>
          <a:off x="0" y="820"/>
          <a:ext cx="9585569" cy="591455"/>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cs typeface="+mn-cs"/>
            </a:rPr>
            <a:t>قد وصل إلى الغرفة رقم.....</a:t>
          </a:r>
          <a:endParaRPr lang="en-US" sz="2200" kern="1200">
            <a:solidFill>
              <a:schemeClr val="tx1"/>
            </a:solidFill>
            <a:cs typeface="+mn-cs"/>
          </a:endParaRPr>
        </a:p>
      </dsp:txBody>
      <dsp:txXfrm>
        <a:off x="28872" y="29692"/>
        <a:ext cx="9527825" cy="533711"/>
      </dsp:txXfrm>
    </dsp:sp>
    <dsp:sp modelId="{00B796D9-132D-4F44-AEA6-D0A55D0E9D31}">
      <dsp:nvSpPr>
        <dsp:cNvPr id="0" name=""/>
        <dsp:cNvSpPr/>
      </dsp:nvSpPr>
      <dsp:spPr>
        <a:xfrm>
          <a:off x="0" y="606549"/>
          <a:ext cx="9585569" cy="591455"/>
        </a:xfrm>
        <a:prstGeom prst="roundRect">
          <a:avLst/>
        </a:prstGeom>
        <a:solidFill>
          <a:schemeClr val="accent1">
            <a:alpha val="90000"/>
            <a:hueOff val="0"/>
            <a:satOff val="0"/>
            <a:lumOff val="0"/>
            <a:alphaOff val="-6667"/>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cs typeface="+mn-cs"/>
            </a:rPr>
            <a:t>قد انتقل من غرفته إلى الغرفة رقم......</a:t>
          </a:r>
          <a:endParaRPr lang="en-US" sz="2200" kern="1200">
            <a:solidFill>
              <a:schemeClr val="tx1"/>
            </a:solidFill>
            <a:cs typeface="+mn-cs"/>
          </a:endParaRPr>
        </a:p>
      </dsp:txBody>
      <dsp:txXfrm>
        <a:off x="28872" y="635421"/>
        <a:ext cx="9527825" cy="533711"/>
      </dsp:txXfrm>
    </dsp:sp>
    <dsp:sp modelId="{AD804CE4-9A49-4834-9DD3-9248DC3A9822}">
      <dsp:nvSpPr>
        <dsp:cNvPr id="0" name=""/>
        <dsp:cNvSpPr/>
      </dsp:nvSpPr>
      <dsp:spPr>
        <a:xfrm>
          <a:off x="0" y="1212278"/>
          <a:ext cx="9585569" cy="591455"/>
        </a:xfrm>
        <a:prstGeom prst="roundRect">
          <a:avLst/>
        </a:prstGeom>
        <a:solidFill>
          <a:schemeClr val="accent1">
            <a:alpha val="90000"/>
            <a:hueOff val="0"/>
            <a:satOff val="0"/>
            <a:lumOff val="0"/>
            <a:alphaOff val="-13333"/>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cs typeface="+mn-cs"/>
            </a:rPr>
            <a:t>قد غير إقامته من (</a:t>
          </a:r>
          <a:r>
            <a:rPr lang="en-US" sz="2200" b="1" kern="1200" smtClean="0">
              <a:solidFill>
                <a:schemeClr val="tx1"/>
              </a:solidFill>
              <a:cs typeface="+mn-cs"/>
            </a:rPr>
            <a:t>FB</a:t>
          </a:r>
          <a:r>
            <a:rPr lang="ar-SY" sz="2200" kern="1200" smtClean="0">
              <a:solidFill>
                <a:schemeClr val="tx1"/>
              </a:solidFill>
              <a:cs typeface="+mn-cs"/>
            </a:rPr>
            <a:t>) إلى (</a:t>
          </a:r>
          <a:r>
            <a:rPr lang="en-US" sz="2200" b="1" kern="1200" smtClean="0">
              <a:solidFill>
                <a:schemeClr val="tx1"/>
              </a:solidFill>
              <a:cs typeface="+mn-cs"/>
            </a:rPr>
            <a:t>HB</a:t>
          </a:r>
          <a:r>
            <a:rPr lang="ar-SY" sz="2200" kern="1200" smtClean="0">
              <a:solidFill>
                <a:schemeClr val="tx1"/>
              </a:solidFill>
              <a:cs typeface="+mn-cs"/>
            </a:rPr>
            <a:t>) أو العكس.</a:t>
          </a:r>
          <a:endParaRPr lang="en-US" sz="2200" kern="1200">
            <a:solidFill>
              <a:schemeClr val="tx1"/>
            </a:solidFill>
            <a:cs typeface="+mn-cs"/>
          </a:endParaRPr>
        </a:p>
      </dsp:txBody>
      <dsp:txXfrm>
        <a:off x="28872" y="1241150"/>
        <a:ext cx="9527825" cy="533711"/>
      </dsp:txXfrm>
    </dsp:sp>
    <dsp:sp modelId="{4C25FB47-FCE7-4E10-89C6-001CE81C969A}">
      <dsp:nvSpPr>
        <dsp:cNvPr id="0" name=""/>
        <dsp:cNvSpPr/>
      </dsp:nvSpPr>
      <dsp:spPr>
        <a:xfrm>
          <a:off x="0" y="1818007"/>
          <a:ext cx="9585569" cy="591455"/>
        </a:xfrm>
        <a:prstGeom prst="roundRect">
          <a:avLst/>
        </a:prstGeom>
        <a:solidFill>
          <a:schemeClr val="accent1">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cs typeface="+mn-cs"/>
            </a:rPr>
            <a:t>قد تغير سعر إقامته.</a:t>
          </a:r>
          <a:endParaRPr lang="en-US" sz="2200" kern="1200">
            <a:solidFill>
              <a:schemeClr val="tx1"/>
            </a:solidFill>
            <a:cs typeface="+mn-cs"/>
          </a:endParaRPr>
        </a:p>
      </dsp:txBody>
      <dsp:txXfrm>
        <a:off x="28872" y="1846879"/>
        <a:ext cx="9527825" cy="533711"/>
      </dsp:txXfrm>
    </dsp:sp>
    <dsp:sp modelId="{A37A55BB-29CD-49B4-9CF4-AF3C7907183C}">
      <dsp:nvSpPr>
        <dsp:cNvPr id="0" name=""/>
        <dsp:cNvSpPr/>
      </dsp:nvSpPr>
      <dsp:spPr>
        <a:xfrm>
          <a:off x="0" y="2423736"/>
          <a:ext cx="9585569" cy="591455"/>
        </a:xfrm>
        <a:prstGeom prst="roundRect">
          <a:avLst/>
        </a:prstGeom>
        <a:solidFill>
          <a:schemeClr val="accent1">
            <a:alpha val="90000"/>
            <a:hueOff val="0"/>
            <a:satOff val="0"/>
            <a:lumOff val="0"/>
            <a:alphaOff val="-26667"/>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cs typeface="+mn-cs"/>
            </a:rPr>
            <a:t>الغرفة مؤجرة لجزء من اليوم (</a:t>
          </a:r>
          <a:r>
            <a:rPr lang="en-US" sz="2200" b="1" kern="1200" smtClean="0">
              <a:solidFill>
                <a:schemeClr val="tx1"/>
              </a:solidFill>
              <a:cs typeface="+mn-cs"/>
            </a:rPr>
            <a:t>Day use</a:t>
          </a:r>
          <a:r>
            <a:rPr lang="ar-SY" sz="2200" kern="1200" smtClean="0">
              <a:solidFill>
                <a:schemeClr val="tx1"/>
              </a:solidFill>
              <a:cs typeface="+mn-cs"/>
            </a:rPr>
            <a:t>).</a:t>
          </a:r>
          <a:endParaRPr lang="en-US" sz="2200" kern="1200">
            <a:solidFill>
              <a:schemeClr val="tx1"/>
            </a:solidFill>
            <a:cs typeface="+mn-cs"/>
          </a:endParaRPr>
        </a:p>
      </dsp:txBody>
      <dsp:txXfrm>
        <a:off x="28872" y="2452608"/>
        <a:ext cx="9527825" cy="533711"/>
      </dsp:txXfrm>
    </dsp:sp>
    <dsp:sp modelId="{521BD9F2-85B7-4250-BCE1-4379D0FB5ACE}">
      <dsp:nvSpPr>
        <dsp:cNvPr id="0" name=""/>
        <dsp:cNvSpPr/>
      </dsp:nvSpPr>
      <dsp:spPr>
        <a:xfrm>
          <a:off x="0" y="3029465"/>
          <a:ext cx="9585569" cy="591455"/>
        </a:xfrm>
        <a:prstGeom prst="roundRect">
          <a:avLst/>
        </a:prstGeom>
        <a:solidFill>
          <a:schemeClr val="accent1">
            <a:alpha val="90000"/>
            <a:hueOff val="0"/>
            <a:satOff val="0"/>
            <a:lumOff val="0"/>
            <a:alphaOff val="-33333"/>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cs typeface="+mn-cs"/>
            </a:rPr>
            <a:t>قد أضيف له رفيق أو زوجة في غرفته.</a:t>
          </a:r>
          <a:endParaRPr lang="en-US" sz="2200" kern="1200">
            <a:solidFill>
              <a:schemeClr val="tx1"/>
            </a:solidFill>
            <a:cs typeface="+mn-cs"/>
          </a:endParaRPr>
        </a:p>
      </dsp:txBody>
      <dsp:txXfrm>
        <a:off x="28872" y="3058337"/>
        <a:ext cx="9527825" cy="533711"/>
      </dsp:txXfrm>
    </dsp:sp>
    <dsp:sp modelId="{8E727566-C866-45E2-BD2A-E29AE9BE59D2}">
      <dsp:nvSpPr>
        <dsp:cNvPr id="0" name=""/>
        <dsp:cNvSpPr/>
      </dsp:nvSpPr>
      <dsp:spPr>
        <a:xfrm>
          <a:off x="0" y="3635194"/>
          <a:ext cx="9585569" cy="591455"/>
        </a:xfrm>
        <a:prstGeom prst="round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cs typeface="+mn-cs"/>
            </a:rPr>
            <a:t>قد دفع حسابه وغادر.</a:t>
          </a:r>
          <a:endParaRPr lang="ar-SY" sz="2200" kern="1200">
            <a:solidFill>
              <a:schemeClr val="tx1"/>
            </a:solidFill>
            <a:cs typeface="+mn-cs"/>
          </a:endParaRPr>
        </a:p>
      </dsp:txBody>
      <dsp:txXfrm>
        <a:off x="28872" y="3664066"/>
        <a:ext cx="9527825" cy="533711"/>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8.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706142-0378-4788-A3ED-0E04B276DD02}" type="datetimeFigureOut">
              <a:rPr lang="en-US" smtClean="0"/>
              <a:t>3/21/2023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CAD34-0B39-4CD1-9779-352EE9DF55A2}" type="slidenum">
              <a:rPr lang="en-US" smtClean="0"/>
              <a:t>‹#›</a:t>
            </a:fld>
            <a:endParaRPr lang="en-US"/>
          </a:p>
        </p:txBody>
      </p:sp>
    </p:spTree>
    <p:extLst>
      <p:ext uri="{BB962C8B-B14F-4D97-AF65-F5344CB8AC3E}">
        <p14:creationId xmlns:p14="http://schemas.microsoft.com/office/powerpoint/2010/main" val="1637445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74E83D2-CAAA-4911-A412-D1515149C9E7}"/>
              </a:ext>
            </a:extLst>
          </p:cNvPr>
          <p:cNvPicPr>
            <a:picLocks noChangeAspect="1"/>
          </p:cNvPicPr>
          <p:nvPr userDrawn="1"/>
        </p:nvPicPr>
        <p:blipFill>
          <a:blip r:embed="rId2"/>
          <a:stretch>
            <a:fillRect/>
          </a:stretch>
        </p:blipFill>
        <p:spPr>
          <a:xfrm>
            <a:off x="-9167" y="-66013"/>
            <a:ext cx="12192001" cy="6924012"/>
          </a:xfrm>
          <a:prstGeom prst="rect">
            <a:avLst/>
          </a:prstGeom>
        </p:spPr>
      </p:pic>
      <p:sp useBgFill="1">
        <p:nvSpPr>
          <p:cNvPr id="8" name="Rectangle 7">
            <a:extLst>
              <a:ext uri="{FF2B5EF4-FFF2-40B4-BE49-F238E27FC236}">
                <a16:creationId xmlns:a16="http://schemas.microsoft.com/office/drawing/2014/main" id="{5E9D7826-F10E-499E-9AFE-2493E5D0738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9" name="Rectangle 8">
            <a:extLst>
              <a:ext uri="{FF2B5EF4-FFF2-40B4-BE49-F238E27FC236}">
                <a16:creationId xmlns:a16="http://schemas.microsoft.com/office/drawing/2014/main" id="{1CF972BE-D4BD-4FA1-9D3B-7AB35C75AE9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2" name="Rectangle 11">
            <a:extLst>
              <a:ext uri="{FF2B5EF4-FFF2-40B4-BE49-F238E27FC236}">
                <a16:creationId xmlns:a16="http://schemas.microsoft.com/office/drawing/2014/main" id="{ADD71D7D-B357-479A-A71B-B2FF8192F0C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923B625A-83D7-4CBF-8E6F-A492DA759A5D}"/>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ABCA719-0EAE-4091-A88F-EC4093F341C1}"/>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36C378E-F37E-476B-9579-1B19A147595F}"/>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D09C87EE-E31E-48A9-9BB9-A5EE8F13EA14}"/>
              </a:ext>
            </a:extLst>
          </p:cNvPr>
          <p:cNvSpPr/>
          <p:nvPr userDrawn="1"/>
        </p:nvSpPr>
        <p:spPr>
          <a:xfrm>
            <a:off x="-9167" y="-66012"/>
            <a:ext cx="12201167" cy="954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520639C1-AB1B-4174-81BB-C9447C8F26A7}"/>
              </a:ext>
            </a:extLst>
          </p:cNvPr>
          <p:cNvSpPr>
            <a:spLocks noGrp="1"/>
          </p:cNvSpPr>
          <p:nvPr>
            <p:ph sz="quarter" idx="11"/>
          </p:nvPr>
        </p:nvSpPr>
        <p:spPr>
          <a:xfrm>
            <a:off x="2468880" y="2500660"/>
            <a:ext cx="7254240" cy="1430072"/>
          </a:xfrm>
        </p:spPr>
        <p:txBody>
          <a:bodyPr anchor="ctr">
            <a:normAutofit/>
          </a:bodyPr>
          <a:lstStyle>
            <a:lvl1pPr algn="ctr" rtl="1">
              <a:lnSpc>
                <a:spcPct val="100000"/>
              </a:lnSpc>
              <a:buNone/>
              <a:defRPr sz="3600" b="1">
                <a:solidFill>
                  <a:schemeClr val="accent6">
                    <a:lumMod val="50000"/>
                  </a:schemeClr>
                </a:solidFill>
              </a:defRPr>
            </a:lvl1pPr>
          </a:lstStyle>
          <a:p>
            <a:pPr lvl="0"/>
            <a:endParaRPr lang="en-US" dirty="0"/>
          </a:p>
        </p:txBody>
      </p:sp>
      <p:sp>
        <p:nvSpPr>
          <p:cNvPr id="18" name="Content Placeholder 2">
            <a:extLst>
              <a:ext uri="{FF2B5EF4-FFF2-40B4-BE49-F238E27FC236}">
                <a16:creationId xmlns:a16="http://schemas.microsoft.com/office/drawing/2014/main" id="{F6A7A5C1-F184-4768-A47F-F85247E046B3}"/>
              </a:ext>
            </a:extLst>
          </p:cNvPr>
          <p:cNvSpPr>
            <a:spLocks noGrp="1"/>
          </p:cNvSpPr>
          <p:nvPr>
            <p:ph sz="quarter" idx="12"/>
          </p:nvPr>
        </p:nvSpPr>
        <p:spPr>
          <a:xfrm>
            <a:off x="3121793" y="4886975"/>
            <a:ext cx="5950955"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sp>
        <p:nvSpPr>
          <p:cNvPr id="19" name="TextBox 18">
            <a:extLst>
              <a:ext uri="{FF2B5EF4-FFF2-40B4-BE49-F238E27FC236}">
                <a16:creationId xmlns:a16="http://schemas.microsoft.com/office/drawing/2014/main" id="{3A46A69B-38B3-4BC2-BEB9-F24DDA97D870}"/>
              </a:ext>
            </a:extLst>
          </p:cNvPr>
          <p:cNvSpPr txBox="1"/>
          <p:nvPr userDrawn="1"/>
        </p:nvSpPr>
        <p:spPr>
          <a:xfrm>
            <a:off x="4932815" y="4363476"/>
            <a:ext cx="2943498" cy="400110"/>
          </a:xfrm>
          <a:prstGeom prst="rect">
            <a:avLst/>
          </a:prstGeom>
          <a:noFill/>
        </p:spPr>
        <p:txBody>
          <a:bodyPr wrap="square" rtlCol="0">
            <a:spAutoFit/>
          </a:bodyPr>
          <a:lstStyle/>
          <a:p>
            <a:pPr algn="ctr" rtl="1"/>
            <a:r>
              <a:rPr lang="ar-SA" sz="2000" b="1" dirty="0">
                <a:solidFill>
                  <a:schemeClr val="accent6">
                    <a:lumMod val="50000"/>
                  </a:schemeClr>
                </a:solidFill>
                <a:latin typeface="+mn-lt"/>
              </a:rPr>
              <a:t>رمز المقرر</a:t>
            </a:r>
            <a:r>
              <a:rPr lang="ar-SY" sz="2000" b="1" dirty="0">
                <a:solidFill>
                  <a:schemeClr val="accent6">
                    <a:lumMod val="50000"/>
                  </a:schemeClr>
                </a:solidFill>
                <a:latin typeface="+mn-lt"/>
              </a:rPr>
              <a:t>: </a:t>
            </a:r>
            <a:endParaRPr lang="en-US" sz="2000" b="1" dirty="0">
              <a:solidFill>
                <a:schemeClr val="accent6">
                  <a:lumMod val="50000"/>
                </a:schemeClr>
              </a:solidFill>
              <a:latin typeface="+mn-lt"/>
            </a:endParaRPr>
          </a:p>
        </p:txBody>
      </p:sp>
      <p:sp>
        <p:nvSpPr>
          <p:cNvPr id="22" name="Content Placeholder 2">
            <a:extLst>
              <a:ext uri="{FF2B5EF4-FFF2-40B4-BE49-F238E27FC236}">
                <a16:creationId xmlns:a16="http://schemas.microsoft.com/office/drawing/2014/main" id="{E971D08C-7BAC-4743-B139-764ECFA0EC59}"/>
              </a:ext>
            </a:extLst>
          </p:cNvPr>
          <p:cNvSpPr>
            <a:spLocks noGrp="1"/>
          </p:cNvSpPr>
          <p:nvPr>
            <p:ph sz="quarter" idx="13"/>
          </p:nvPr>
        </p:nvSpPr>
        <p:spPr>
          <a:xfrm>
            <a:off x="3012647" y="4277528"/>
            <a:ext cx="3822003"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pic>
        <p:nvPicPr>
          <p:cNvPr id="21" name="Picture 20">
            <a:extLst>
              <a:ext uri="{FF2B5EF4-FFF2-40B4-BE49-F238E27FC236}">
                <a16:creationId xmlns:a16="http://schemas.microsoft.com/office/drawing/2014/main" id="{A1499344-B84B-4179-9D79-4C353829E94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42228" y="-66013"/>
            <a:ext cx="1454934" cy="954415"/>
          </a:xfrm>
          <a:prstGeom prst="rect">
            <a:avLst/>
          </a:prstGeom>
        </p:spPr>
      </p:pic>
      <p:pic>
        <p:nvPicPr>
          <p:cNvPr id="23" name="Picture 22">
            <a:extLst>
              <a:ext uri="{FF2B5EF4-FFF2-40B4-BE49-F238E27FC236}">
                <a16:creationId xmlns:a16="http://schemas.microsoft.com/office/drawing/2014/main" id="{C7146BC3-3485-4255-9643-25D2D4D2EAE6}"/>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183263" y="102309"/>
            <a:ext cx="1454934" cy="677714"/>
          </a:xfrm>
          <a:prstGeom prst="rect">
            <a:avLst/>
          </a:prstGeom>
        </p:spPr>
      </p:pic>
      <p:sp>
        <p:nvSpPr>
          <p:cNvPr id="24" name="Arrow: Pentagon 23">
            <a:extLst>
              <a:ext uri="{FF2B5EF4-FFF2-40B4-BE49-F238E27FC236}">
                <a16:creationId xmlns:a16="http://schemas.microsoft.com/office/drawing/2014/main" id="{7C441932-A219-45CE-9E6E-BC59F0ED27AE}"/>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25" name="TextBox 24">
            <a:extLst>
              <a:ext uri="{FF2B5EF4-FFF2-40B4-BE49-F238E27FC236}">
                <a16:creationId xmlns:a16="http://schemas.microsoft.com/office/drawing/2014/main" id="{5A178754-038A-47A0-BC17-6DD174ECA33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7293464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0A983B-2795-43A5-B2E6-681F55746DD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CAA961B-14BA-497E-8EFB-575A1E13A07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08817029-EE2D-458F-91FF-B864691803F3}"/>
              </a:ext>
            </a:extLst>
          </p:cNvPr>
          <p:cNvSpPr/>
          <p:nvPr userDrawn="1"/>
        </p:nvSpPr>
        <p:spPr>
          <a:xfrm>
            <a:off x="4754880" y="524692"/>
            <a:ext cx="2682240" cy="699616"/>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800" b="1" dirty="0">
                <a:latin typeface="Calibri" panose="020F0502020204030204" pitchFamily="34" charset="0"/>
                <a:cs typeface="Calibri" panose="020F0502020204030204" pitchFamily="34" charset="0"/>
              </a:rPr>
              <a:t>حالة عملية</a:t>
            </a:r>
            <a:endParaRPr lang="en-US" sz="2800" b="1" dirty="0">
              <a:latin typeface="Calibri" panose="020F0502020204030204" pitchFamily="34" charset="0"/>
              <a:cs typeface="Calibri" panose="020F0502020204030204" pitchFamily="34" charset="0"/>
            </a:endParaRPr>
          </a:p>
        </p:txBody>
      </p:sp>
      <p:pic>
        <p:nvPicPr>
          <p:cNvPr id="18" name="Graphic 17" descr="Beaker">
            <a:extLst>
              <a:ext uri="{FF2B5EF4-FFF2-40B4-BE49-F238E27FC236}">
                <a16:creationId xmlns:a16="http://schemas.microsoft.com/office/drawing/2014/main" id="{937D5BC4-71FC-4686-9657-43CB13AB5B4A}"/>
              </a:ext>
            </a:extLst>
          </p:cNvPr>
          <p:cNvPicPr>
            <a:picLocks noChangeAspect="1"/>
          </p:cNvPicPr>
          <p:nvPr userDrawn="1"/>
        </p:nvPicPr>
        <p:blipFill>
          <a:blip r:embed="rId2">
            <a:extLst>
              <a:ext uri="{96DAC541-7B7A-43D3-8B79-37D633B846F1}">
                <asvg:svgBlip xmlns="" xmlns:asvg="http://schemas.microsoft.com/office/drawing/2016/SVG/main" r:embed="rId3"/>
              </a:ext>
            </a:extLst>
          </a:blip>
          <a:stretch>
            <a:fillRect/>
          </a:stretch>
        </p:blipFill>
        <p:spPr>
          <a:xfrm rot="20578625">
            <a:off x="4402183" y="481148"/>
            <a:ext cx="914400" cy="914400"/>
          </a:xfrm>
          <a:prstGeom prst="rect">
            <a:avLst/>
          </a:prstGeom>
        </p:spPr>
      </p:pic>
      <p:sp>
        <p:nvSpPr>
          <p:cNvPr id="9" name="Content Placeholder 2">
            <a:extLst>
              <a:ext uri="{FF2B5EF4-FFF2-40B4-BE49-F238E27FC236}">
                <a16:creationId xmlns:a16="http://schemas.microsoft.com/office/drawing/2014/main" id="{86286DE9-638B-4112-B1D1-109F7B95AE20}"/>
              </a:ext>
            </a:extLst>
          </p:cNvPr>
          <p:cNvSpPr>
            <a:spLocks noGrp="1"/>
          </p:cNvSpPr>
          <p:nvPr>
            <p:ph sz="quarter" idx="10"/>
          </p:nvPr>
        </p:nvSpPr>
        <p:spPr>
          <a:xfrm>
            <a:off x="531222" y="1461615"/>
            <a:ext cx="11129555" cy="4871693"/>
          </a:xfrm>
        </p:spPr>
        <p:txBody>
          <a:bodyPr>
            <a:normAutofit/>
          </a:bodyPr>
          <a:lstStyle>
            <a:lvl1pPr algn="just" rtl="1">
              <a:lnSpc>
                <a:spcPct val="150000"/>
              </a:lnSpc>
              <a:buNone/>
              <a:defRPr sz="2200"/>
            </a:lvl1pPr>
          </a:lstStyle>
          <a:p>
            <a:pPr lvl="0"/>
            <a:endParaRPr lang="en-US" dirty="0"/>
          </a:p>
        </p:txBody>
      </p:sp>
      <p:pic>
        <p:nvPicPr>
          <p:cNvPr id="7" name="Picture 6">
            <a:extLst>
              <a:ext uri="{FF2B5EF4-FFF2-40B4-BE49-F238E27FC236}">
                <a16:creationId xmlns:a16="http://schemas.microsoft.com/office/drawing/2014/main" id="{302AFADB-CC00-416A-9CEA-69C22B56F33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CB2B753C-9900-4A25-BA1F-18F2445AE5B3}"/>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2" name="Arrow: Pentagon 11">
            <a:extLst>
              <a:ext uri="{FF2B5EF4-FFF2-40B4-BE49-F238E27FC236}">
                <a16:creationId xmlns:a16="http://schemas.microsoft.com/office/drawing/2014/main" id="{FAADE3FD-9AFC-433B-BDBF-66CBC1A0756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3" name="TextBox 12">
            <a:extLst>
              <a:ext uri="{FF2B5EF4-FFF2-40B4-BE49-F238E27FC236}">
                <a16:creationId xmlns:a16="http://schemas.microsoft.com/office/drawing/2014/main" id="{BE27B584-3C19-4D5F-9870-6FB8693847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049957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فيديو">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7B197FF-AC5F-45A8-B9FE-E4E228D3B8C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44FC121-EEB2-41D7-8655-64BFB4E1D7C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64A2E362-39A2-4B95-99E4-57D71AE8658F}"/>
              </a:ext>
            </a:extLst>
          </p:cNvPr>
          <p:cNvPicPr>
            <a:picLocks noChangeAspect="1"/>
          </p:cNvPicPr>
          <p:nvPr userDrawn="1"/>
        </p:nvPicPr>
        <p:blipFill>
          <a:blip r:embed="rId2"/>
          <a:stretch>
            <a:fillRect/>
          </a:stretch>
        </p:blipFill>
        <p:spPr>
          <a:xfrm>
            <a:off x="974311" y="1219200"/>
            <a:ext cx="10250737" cy="5181600"/>
          </a:xfrm>
          <a:prstGeom prst="rect">
            <a:avLst/>
          </a:prstGeom>
        </p:spPr>
      </p:pic>
      <p:sp>
        <p:nvSpPr>
          <p:cNvPr id="5" name="Content Placeholder 2">
            <a:extLst>
              <a:ext uri="{FF2B5EF4-FFF2-40B4-BE49-F238E27FC236}">
                <a16:creationId xmlns:a16="http://schemas.microsoft.com/office/drawing/2014/main" id="{4C07AEAB-7CB1-4658-A0A1-FF85B3312DC2}"/>
              </a:ext>
            </a:extLst>
          </p:cNvPr>
          <p:cNvSpPr>
            <a:spLocks noGrp="1"/>
          </p:cNvSpPr>
          <p:nvPr>
            <p:ph sz="quarter" idx="10"/>
          </p:nvPr>
        </p:nvSpPr>
        <p:spPr>
          <a:xfrm>
            <a:off x="1706581" y="1653510"/>
            <a:ext cx="8647611" cy="4179841"/>
          </a:xfrm>
        </p:spPr>
        <p:txBody>
          <a:bodyPr>
            <a:normAutofit/>
          </a:bodyPr>
          <a:lstStyle>
            <a:lvl1pPr>
              <a:buNone/>
              <a:defRPr sz="2200"/>
            </a:lvl1pPr>
          </a:lstStyle>
          <a:p>
            <a:pPr lvl="0"/>
            <a:endParaRPr lang="en-US" dirty="0"/>
          </a:p>
        </p:txBody>
      </p:sp>
      <p:sp>
        <p:nvSpPr>
          <p:cNvPr id="6" name="Rectangle 5">
            <a:extLst>
              <a:ext uri="{FF2B5EF4-FFF2-40B4-BE49-F238E27FC236}">
                <a16:creationId xmlns:a16="http://schemas.microsoft.com/office/drawing/2014/main" id="{2E7C17D3-08C1-4799-B12A-609C6B914A3A}"/>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D676FC10-C32B-45D3-8C58-1DC527F1E74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15774" y="310081"/>
            <a:ext cx="1349184" cy="885045"/>
          </a:xfrm>
          <a:prstGeom prst="rect">
            <a:avLst/>
          </a:prstGeom>
        </p:spPr>
      </p:pic>
      <p:pic>
        <p:nvPicPr>
          <p:cNvPr id="9" name="Picture 8">
            <a:extLst>
              <a:ext uri="{FF2B5EF4-FFF2-40B4-BE49-F238E27FC236}">
                <a16:creationId xmlns:a16="http://schemas.microsoft.com/office/drawing/2014/main" id="{08BC2504-2A50-4671-84C8-A3023627003B}"/>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367907" y="377196"/>
            <a:ext cx="1108628" cy="516403"/>
          </a:xfrm>
          <a:prstGeom prst="rect">
            <a:avLst/>
          </a:prstGeom>
        </p:spPr>
      </p:pic>
      <p:sp>
        <p:nvSpPr>
          <p:cNvPr id="11" name="Arrow: Pentagon 10">
            <a:extLst>
              <a:ext uri="{FF2B5EF4-FFF2-40B4-BE49-F238E27FC236}">
                <a16:creationId xmlns:a16="http://schemas.microsoft.com/office/drawing/2014/main" id="{C568C709-DC20-4FDF-A7A9-0170DAA1397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2" name="TextBox 11">
            <a:extLst>
              <a:ext uri="{FF2B5EF4-FFF2-40B4-BE49-F238E27FC236}">
                <a16:creationId xmlns:a16="http://schemas.microsoft.com/office/drawing/2014/main" id="{C916737D-5C5D-4F50-9E0A-5301653D5D02}"/>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366429631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والرئيسي">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64FE12A-7A0D-4956-B522-F2373579711C}"/>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9AD6525-0033-44D1-A3C9-C5D8226CC492}"/>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92EF3C47-42AF-4D88-9D80-AE4B9E942A86}"/>
              </a:ext>
            </a:extLst>
          </p:cNvPr>
          <p:cNvPicPr>
            <a:picLocks noChangeAspect="1"/>
          </p:cNvPicPr>
          <p:nvPr userDrawn="1"/>
        </p:nvPicPr>
        <p:blipFill>
          <a:blip r:embed="rId2"/>
          <a:stretch>
            <a:fillRect/>
          </a:stretch>
        </p:blipFill>
        <p:spPr>
          <a:xfrm>
            <a:off x="1355075" y="-130628"/>
            <a:ext cx="9353320" cy="1795348"/>
          </a:xfrm>
          <a:prstGeom prst="rect">
            <a:avLst/>
          </a:prstGeom>
        </p:spPr>
      </p:pic>
      <p:pic>
        <p:nvPicPr>
          <p:cNvPr id="23" name="Picture 22">
            <a:extLst>
              <a:ext uri="{FF2B5EF4-FFF2-40B4-BE49-F238E27FC236}">
                <a16:creationId xmlns:a16="http://schemas.microsoft.com/office/drawing/2014/main" id="{4BF3866B-CD5E-44F4-9F5C-46DA8A786744}"/>
              </a:ext>
            </a:extLst>
          </p:cNvPr>
          <p:cNvPicPr>
            <a:picLocks noChangeAspect="1"/>
          </p:cNvPicPr>
          <p:nvPr userDrawn="1"/>
        </p:nvPicPr>
        <p:blipFill>
          <a:blip r:embed="rId3">
            <a:duotone>
              <a:prstClr val="black"/>
              <a:schemeClr val="accent2">
                <a:tint val="45000"/>
                <a:satMod val="400000"/>
              </a:schemeClr>
            </a:duotone>
            <a:extLst>
              <a:ext uri="{BEBA8EAE-BF5A-486C-A8C5-ECC9F3942E4B}">
                <a14:imgProps xmlns:a14="http://schemas.microsoft.com/office/drawing/2010/main">
                  <a14:imgLayer r:embed="rId4">
                    <a14:imgEffect>
                      <a14:saturation sat="0"/>
                    </a14:imgEffect>
                  </a14:imgLayer>
                </a14:imgProps>
              </a:ext>
            </a:extLst>
          </a:blip>
          <a:stretch>
            <a:fillRect/>
          </a:stretch>
        </p:blipFill>
        <p:spPr>
          <a:xfrm flipH="1">
            <a:off x="3915179" y="1027177"/>
            <a:ext cx="8916320" cy="1189891"/>
          </a:xfrm>
          <a:prstGeom prst="rect">
            <a:avLst/>
          </a:prstGeom>
          <a:effectLst>
            <a:outerShdw blurRad="50800" dist="38100" dir="8100000" algn="tr" rotWithShape="0">
              <a:prstClr val="black">
                <a:alpha val="40000"/>
              </a:prstClr>
            </a:outerShdw>
          </a:effectLst>
        </p:spPr>
      </p:pic>
      <p:sp>
        <p:nvSpPr>
          <p:cNvPr id="7" name="Content Placeholder 2">
            <a:extLst>
              <a:ext uri="{FF2B5EF4-FFF2-40B4-BE49-F238E27FC236}">
                <a16:creationId xmlns:a16="http://schemas.microsoft.com/office/drawing/2014/main" id="{C10174F3-90DF-421C-98B4-B6FC3C635DE2}"/>
              </a:ext>
            </a:extLst>
          </p:cNvPr>
          <p:cNvSpPr>
            <a:spLocks noGrp="1"/>
          </p:cNvSpPr>
          <p:nvPr>
            <p:ph sz="quarter" idx="10"/>
          </p:nvPr>
        </p:nvSpPr>
        <p:spPr>
          <a:xfrm>
            <a:off x="831273" y="2313852"/>
            <a:ext cx="10438410" cy="4090705"/>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7D39ACF-EA77-42C6-8BA7-FA9159DAC71C}"/>
              </a:ext>
            </a:extLst>
          </p:cNvPr>
          <p:cNvSpPr>
            <a:spLocks noGrp="1"/>
          </p:cNvSpPr>
          <p:nvPr>
            <p:ph sz="quarter" idx="11"/>
          </p:nvPr>
        </p:nvSpPr>
        <p:spPr>
          <a:xfrm>
            <a:off x="2688116" y="391886"/>
            <a:ext cx="6715693" cy="827259"/>
          </a:xfrm>
        </p:spPr>
        <p:txBody>
          <a:bodyPr anchor="ctr">
            <a:noAutofit/>
          </a:bodyPr>
          <a:lstStyle>
            <a:lvl1pPr algn="ctr" rtl="1">
              <a:lnSpc>
                <a:spcPct val="100000"/>
              </a:lnSpc>
              <a:buNone/>
              <a:defRPr sz="2800" b="1">
                <a:solidFill>
                  <a:srgbClr val="0070C0"/>
                </a:solidFill>
              </a:defRPr>
            </a:lvl1pPr>
          </a:lstStyle>
          <a:p>
            <a:pPr lvl="0"/>
            <a:endParaRPr lang="en-US" dirty="0"/>
          </a:p>
        </p:txBody>
      </p:sp>
      <p:sp>
        <p:nvSpPr>
          <p:cNvPr id="9" name="Content Placeholder 2">
            <a:extLst>
              <a:ext uri="{FF2B5EF4-FFF2-40B4-BE49-F238E27FC236}">
                <a16:creationId xmlns:a16="http://schemas.microsoft.com/office/drawing/2014/main" id="{44EC8A08-49F0-4119-87A9-ECADCC41446E}"/>
              </a:ext>
            </a:extLst>
          </p:cNvPr>
          <p:cNvSpPr>
            <a:spLocks noGrp="1"/>
          </p:cNvSpPr>
          <p:nvPr>
            <p:ph sz="quarter" idx="12"/>
          </p:nvPr>
        </p:nvSpPr>
        <p:spPr>
          <a:xfrm>
            <a:off x="6940627" y="1459627"/>
            <a:ext cx="4924331" cy="698448"/>
          </a:xfrm>
        </p:spPr>
        <p:txBody>
          <a:bodyPr anchor="ctr">
            <a:normAutofit/>
          </a:bodyPr>
          <a:lstStyle>
            <a:lvl1pPr algn="ctr" rtl="1">
              <a:lnSpc>
                <a:spcPct val="100000"/>
              </a:lnSpc>
              <a:buNone/>
              <a:defRPr sz="2400" b="1">
                <a:solidFill>
                  <a:schemeClr val="bg1"/>
                </a:solidFill>
              </a:defRPr>
            </a:lvl1pPr>
          </a:lstStyle>
          <a:p>
            <a:pPr lvl="0"/>
            <a:endParaRPr lang="en-US" dirty="0"/>
          </a:p>
        </p:txBody>
      </p:sp>
      <p:sp>
        <p:nvSpPr>
          <p:cNvPr id="10" name="Rectangle 9">
            <a:extLst>
              <a:ext uri="{FF2B5EF4-FFF2-40B4-BE49-F238E27FC236}">
                <a16:creationId xmlns:a16="http://schemas.microsoft.com/office/drawing/2014/main" id="{CCAB3EF5-D0D6-4F91-A9FB-BE3E3C3A1E38}"/>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983CBBAF-B3E0-44D5-944D-C6AB98F8624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2" name="Picture 11">
            <a:extLst>
              <a:ext uri="{FF2B5EF4-FFF2-40B4-BE49-F238E27FC236}">
                <a16:creationId xmlns:a16="http://schemas.microsoft.com/office/drawing/2014/main" id="{88CB799D-9490-45BA-AEF3-EECCFDCA983D}"/>
              </a:ext>
            </a:extLst>
          </p:cNvPr>
          <p:cNvPicPr>
            <a:picLocks noChangeAspect="1"/>
          </p:cNvPicPr>
          <p:nvPr userDrawn="1"/>
        </p:nvPicPr>
        <p:blipFill>
          <a:blip r:embed="rId6"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B0D43EA0-12FE-4AAC-A01B-499B7DC12CFC}"/>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4" name="TextBox 13">
            <a:extLst>
              <a:ext uri="{FF2B5EF4-FFF2-40B4-BE49-F238E27FC236}">
                <a16:creationId xmlns:a16="http://schemas.microsoft.com/office/drawing/2014/main" id="{639F7059-ED75-4D49-8BEB-84172441D82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0025755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BF5D942-BC07-4338-BE52-AEB603D412AD}"/>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D14D41-D6CD-48AD-AD6C-06D70BCEBB7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127C57D8-C128-4DAA-B9B1-35CE45279DCE}"/>
              </a:ext>
            </a:extLst>
          </p:cNvPr>
          <p:cNvPicPr>
            <a:picLocks noChangeAspect="1"/>
          </p:cNvPicPr>
          <p:nvPr userDrawn="1"/>
        </p:nvPicPr>
        <p:blipFill>
          <a:blip r:embed="rId2"/>
          <a:stretch>
            <a:fillRect/>
          </a:stretch>
        </p:blipFill>
        <p:spPr>
          <a:xfrm>
            <a:off x="1498294" y="-106878"/>
            <a:ext cx="9221117" cy="1880460"/>
          </a:xfrm>
          <a:prstGeom prst="rect">
            <a:avLst/>
          </a:prstGeom>
        </p:spPr>
      </p:pic>
      <p:sp>
        <p:nvSpPr>
          <p:cNvPr id="6" name="Content Placeholder 2">
            <a:extLst>
              <a:ext uri="{FF2B5EF4-FFF2-40B4-BE49-F238E27FC236}">
                <a16:creationId xmlns:a16="http://schemas.microsoft.com/office/drawing/2014/main" id="{E95B7A67-25B8-4FD1-A6FC-E45C8DBEDA62}"/>
              </a:ext>
            </a:extLst>
          </p:cNvPr>
          <p:cNvSpPr>
            <a:spLocks noGrp="1"/>
          </p:cNvSpPr>
          <p:nvPr>
            <p:ph sz="quarter" idx="10"/>
          </p:nvPr>
        </p:nvSpPr>
        <p:spPr>
          <a:xfrm>
            <a:off x="890649" y="1601386"/>
            <a:ext cx="10367159" cy="4731922"/>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25B55EA-3A63-40D4-97E3-4F5A12EE2B4A}"/>
              </a:ext>
            </a:extLst>
          </p:cNvPr>
          <p:cNvSpPr>
            <a:spLocks noGrp="1"/>
          </p:cNvSpPr>
          <p:nvPr>
            <p:ph sz="quarter" idx="11"/>
          </p:nvPr>
        </p:nvSpPr>
        <p:spPr>
          <a:xfrm>
            <a:off x="2006930" y="427511"/>
            <a:ext cx="8134598" cy="890649"/>
          </a:xfrm>
        </p:spPr>
        <p:txBody>
          <a:bodyPr anchor="ctr">
            <a:normAutofit/>
          </a:bodyPr>
          <a:lstStyle>
            <a:lvl1pPr algn="ctr" rtl="1">
              <a:lnSpc>
                <a:spcPct val="100000"/>
              </a:lnSpc>
              <a:buNone/>
              <a:defRPr sz="2800" b="1">
                <a:solidFill>
                  <a:srgbClr val="0070C0"/>
                </a:solidFill>
              </a:defRPr>
            </a:lvl1pPr>
          </a:lstStyle>
          <a:p>
            <a:pPr lvl="0"/>
            <a:endParaRPr lang="en-US" dirty="0"/>
          </a:p>
        </p:txBody>
      </p:sp>
      <p:sp>
        <p:nvSpPr>
          <p:cNvPr id="10" name="Rectangle 9">
            <a:extLst>
              <a:ext uri="{FF2B5EF4-FFF2-40B4-BE49-F238E27FC236}">
                <a16:creationId xmlns:a16="http://schemas.microsoft.com/office/drawing/2014/main" id="{20E7EB31-5FBF-44ED-A3E3-B1EA4AA36E4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1630DEEA-C5A8-4D18-B763-9656FD1750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21041" y="319577"/>
            <a:ext cx="1454934" cy="954415"/>
          </a:xfrm>
          <a:prstGeom prst="rect">
            <a:avLst/>
          </a:prstGeom>
        </p:spPr>
      </p:pic>
      <p:pic>
        <p:nvPicPr>
          <p:cNvPr id="13" name="Picture 12">
            <a:extLst>
              <a:ext uri="{FF2B5EF4-FFF2-40B4-BE49-F238E27FC236}">
                <a16:creationId xmlns:a16="http://schemas.microsoft.com/office/drawing/2014/main" id="{BAC958B2-5430-4F1B-9718-CCC8FE8451FB}"/>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293430" y="344679"/>
            <a:ext cx="1454934" cy="677714"/>
          </a:xfrm>
          <a:prstGeom prst="rect">
            <a:avLst/>
          </a:prstGeom>
        </p:spPr>
      </p:pic>
      <p:sp>
        <p:nvSpPr>
          <p:cNvPr id="14" name="Arrow: Pentagon 13">
            <a:extLst>
              <a:ext uri="{FF2B5EF4-FFF2-40B4-BE49-F238E27FC236}">
                <a16:creationId xmlns:a16="http://schemas.microsoft.com/office/drawing/2014/main" id="{720DDE05-CFC3-465A-AFEA-F2290C174DCA}"/>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C33CF470-E957-40B7-B9B1-39434486818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6223176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محتويات الوحدة التعليمية">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7298D80-76AE-49FA-8581-442DB39EF9B8}"/>
              </a:ext>
            </a:extLst>
          </p:cNvPr>
          <p:cNvSpPr/>
          <p:nvPr userDrawn="1"/>
        </p:nvSpPr>
        <p:spPr>
          <a:xfrm>
            <a:off x="187231" y="174173"/>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2EBB07C-D2FA-4D06-B138-83781515215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8FB89DBC-DF7D-4A31-BD7F-512EDEB82B51}"/>
              </a:ext>
            </a:extLst>
          </p:cNvPr>
          <p:cNvSpPr/>
          <p:nvPr userDrawn="1"/>
        </p:nvSpPr>
        <p:spPr>
          <a:xfrm>
            <a:off x="795646" y="1518765"/>
            <a:ext cx="10735293" cy="4913326"/>
          </a:xfrm>
          <a:prstGeom prst="roundRect">
            <a:avLst/>
          </a:prstGeom>
          <a:solidFill>
            <a:schemeClr val="tx2">
              <a:lumMod val="10000"/>
              <a:lumOff val="90000"/>
            </a:schemeClr>
          </a:solidFill>
          <a:ln w="76200">
            <a:solidFill>
              <a:schemeClr val="accent3">
                <a:lumMod val="40000"/>
                <a:lumOff val="6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78C6F712-83D1-4E53-A80D-036F468DA0FE}"/>
              </a:ext>
            </a:extLst>
          </p:cNvPr>
          <p:cNvGrpSpPr/>
          <p:nvPr userDrawn="1"/>
        </p:nvGrpSpPr>
        <p:grpSpPr>
          <a:xfrm>
            <a:off x="4108863" y="393723"/>
            <a:ext cx="4001984" cy="973063"/>
            <a:chOff x="4507079" y="385422"/>
            <a:chExt cx="3078087" cy="999307"/>
          </a:xfrm>
          <a:solidFill>
            <a:schemeClr val="accent6">
              <a:lumMod val="75000"/>
            </a:schemeClr>
          </a:solidFill>
        </p:grpSpPr>
        <p:grpSp>
          <p:nvGrpSpPr>
            <p:cNvPr id="20" name="Group 19">
              <a:extLst>
                <a:ext uri="{FF2B5EF4-FFF2-40B4-BE49-F238E27FC236}">
                  <a16:creationId xmlns:a16="http://schemas.microsoft.com/office/drawing/2014/main" id="{C1AD04F4-190B-41C3-9248-48C67E4D5CA7}"/>
                </a:ext>
              </a:extLst>
            </p:cNvPr>
            <p:cNvGrpSpPr/>
            <p:nvPr/>
          </p:nvGrpSpPr>
          <p:grpSpPr>
            <a:xfrm>
              <a:off x="4606834" y="504241"/>
              <a:ext cx="2978332" cy="682913"/>
              <a:chOff x="8525691" y="513364"/>
              <a:chExt cx="2682240" cy="948088"/>
            </a:xfrm>
            <a:grpFill/>
          </p:grpSpPr>
          <p:sp>
            <p:nvSpPr>
              <p:cNvPr id="22" name="Rectangle: Rounded Corners 21">
                <a:extLst>
                  <a:ext uri="{FF2B5EF4-FFF2-40B4-BE49-F238E27FC236}">
                    <a16:creationId xmlns:a16="http://schemas.microsoft.com/office/drawing/2014/main" id="{62E86948-9BA3-4DC5-84AA-43666B2598DB}"/>
                  </a:ext>
                </a:extLst>
              </p:cNvPr>
              <p:cNvSpPr/>
              <p:nvPr/>
            </p:nvSpPr>
            <p:spPr>
              <a:xfrm>
                <a:off x="8525691" y="513364"/>
                <a:ext cx="2682240" cy="948088"/>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a:extLst>
                  <a:ext uri="{FF2B5EF4-FFF2-40B4-BE49-F238E27FC236}">
                    <a16:creationId xmlns:a16="http://schemas.microsoft.com/office/drawing/2014/main" id="{41BF5D0C-4F7F-4DCC-8C9D-7F8243E5E8F1}"/>
                  </a:ext>
                </a:extLst>
              </p:cNvPr>
              <p:cNvSpPr txBox="1"/>
              <p:nvPr/>
            </p:nvSpPr>
            <p:spPr>
              <a:xfrm>
                <a:off x="8541733" y="656037"/>
                <a:ext cx="2213783" cy="640929"/>
              </a:xfrm>
              <a:prstGeom prst="rect">
                <a:avLst/>
              </a:prstGeom>
              <a:noFill/>
            </p:spPr>
            <p:txBody>
              <a:bodyPr wrap="square" rtlCol="0">
                <a:spAutoFit/>
              </a:bodyPr>
              <a:lstStyle/>
              <a:p>
                <a:pPr algn="r"/>
                <a:r>
                  <a:rPr lang="ar-SY" sz="2400" b="1" dirty="0">
                    <a:solidFill>
                      <a:schemeClr val="bg1"/>
                    </a:solidFill>
                    <a:latin typeface="Calibri" panose="020F0502020204030204" pitchFamily="34" charset="0"/>
                    <a:cs typeface="Calibri" panose="020F0502020204030204" pitchFamily="34" charset="0"/>
                  </a:rPr>
                  <a:t>محتويات الوحدة</a:t>
                </a:r>
                <a:endParaRPr lang="en-US" sz="2400" b="1" dirty="0">
                  <a:solidFill>
                    <a:schemeClr val="bg1"/>
                  </a:solidFill>
                  <a:latin typeface="Calibri" panose="020F0502020204030204" pitchFamily="34" charset="0"/>
                  <a:cs typeface="Calibri" panose="020F0502020204030204" pitchFamily="34" charset="0"/>
                </a:endParaRPr>
              </a:p>
            </p:txBody>
          </p:sp>
        </p:grpSp>
        <p:pic>
          <p:nvPicPr>
            <p:cNvPr id="21" name="Graphic 20" descr="Document">
              <a:extLst>
                <a:ext uri="{FF2B5EF4-FFF2-40B4-BE49-F238E27FC236}">
                  <a16:creationId xmlns:a16="http://schemas.microsoft.com/office/drawing/2014/main" id="{FBF7F661-2621-4ADD-8CFC-79F0BCEED381}"/>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rot="20697119">
              <a:off x="4507079" y="385422"/>
              <a:ext cx="999307" cy="999307"/>
            </a:xfrm>
            <a:prstGeom prst="rect">
              <a:avLst/>
            </a:prstGeom>
          </p:spPr>
        </p:pic>
      </p:grpSp>
      <p:sp>
        <p:nvSpPr>
          <p:cNvPr id="10" name="Content Placeholder 2">
            <a:extLst>
              <a:ext uri="{FF2B5EF4-FFF2-40B4-BE49-F238E27FC236}">
                <a16:creationId xmlns:a16="http://schemas.microsoft.com/office/drawing/2014/main" id="{75C675A3-611B-4751-BA18-97DB1B0BFFF5}"/>
              </a:ext>
            </a:extLst>
          </p:cNvPr>
          <p:cNvSpPr>
            <a:spLocks noGrp="1"/>
          </p:cNvSpPr>
          <p:nvPr>
            <p:ph sz="quarter" idx="10"/>
          </p:nvPr>
        </p:nvSpPr>
        <p:spPr>
          <a:xfrm>
            <a:off x="1306286" y="1740800"/>
            <a:ext cx="9702140" cy="4472083"/>
          </a:xfrm>
        </p:spPr>
        <p:txBody>
          <a:bodyPr>
            <a:normAutofit/>
          </a:bodyPr>
          <a:lstStyle>
            <a:lvl1pPr algn="just" rtl="1">
              <a:lnSpc>
                <a:spcPct val="150000"/>
              </a:lnSpc>
              <a:buNone/>
              <a:defRPr sz="2200"/>
            </a:lvl1pPr>
          </a:lstStyle>
          <a:p>
            <a:pPr lvl="0"/>
            <a:endParaRPr lang="en-US" dirty="0"/>
          </a:p>
        </p:txBody>
      </p:sp>
      <p:sp>
        <p:nvSpPr>
          <p:cNvPr id="12" name="Rectangle 11">
            <a:extLst>
              <a:ext uri="{FF2B5EF4-FFF2-40B4-BE49-F238E27FC236}">
                <a16:creationId xmlns:a16="http://schemas.microsoft.com/office/drawing/2014/main" id="{18A82A51-FE33-47CE-92BB-859C00FDFD57}"/>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02DAD53D-56ED-4C53-8DEC-7707787FF87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5" name="Picture 14">
            <a:extLst>
              <a:ext uri="{FF2B5EF4-FFF2-40B4-BE49-F238E27FC236}">
                <a16:creationId xmlns:a16="http://schemas.microsoft.com/office/drawing/2014/main" id="{9562F5A7-3B20-4BD4-A7FB-77AEB4DD2556}"/>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7" name="Arrow: Pentagon 16">
            <a:extLst>
              <a:ext uri="{FF2B5EF4-FFF2-40B4-BE49-F238E27FC236}">
                <a16:creationId xmlns:a16="http://schemas.microsoft.com/office/drawing/2014/main" id="{6D7404D2-4AC9-4A38-B2AE-D349187D5D31}"/>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8" name="TextBox 17">
            <a:extLst>
              <a:ext uri="{FF2B5EF4-FFF2-40B4-BE49-F238E27FC236}">
                <a16:creationId xmlns:a16="http://schemas.microsoft.com/office/drawing/2014/main" id="{A229BA59-6E24-4E34-B5B7-CAEF5C1E14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2436485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ورقمها">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62760D-CD8F-4524-AFDE-6E65F19730B1}"/>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819C9370-E4A2-410B-86F6-1862DCC2C3D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9D9B0DA1-4EF8-49FE-8E7A-D98E9B3FFFAA}"/>
              </a:ext>
            </a:extLst>
          </p:cNvPr>
          <p:cNvPicPr>
            <a:picLocks noChangeAspect="1"/>
          </p:cNvPicPr>
          <p:nvPr userDrawn="1"/>
        </p:nvPicPr>
        <p:blipFill>
          <a:blip r:embed="rId2"/>
          <a:stretch>
            <a:fillRect/>
          </a:stretch>
        </p:blipFill>
        <p:spPr>
          <a:xfrm>
            <a:off x="700644" y="2172497"/>
            <a:ext cx="11203972" cy="2272762"/>
          </a:xfrm>
          <a:prstGeom prst="rect">
            <a:avLst/>
          </a:prstGeom>
        </p:spPr>
      </p:pic>
      <p:sp>
        <p:nvSpPr>
          <p:cNvPr id="5" name="Content Placeholder 2">
            <a:extLst>
              <a:ext uri="{FF2B5EF4-FFF2-40B4-BE49-F238E27FC236}">
                <a16:creationId xmlns:a16="http://schemas.microsoft.com/office/drawing/2014/main" id="{1AE7F77D-165B-4946-8673-C317A2D00C14}"/>
              </a:ext>
            </a:extLst>
          </p:cNvPr>
          <p:cNvSpPr>
            <a:spLocks noGrp="1"/>
          </p:cNvSpPr>
          <p:nvPr>
            <p:ph sz="quarter" idx="10"/>
          </p:nvPr>
        </p:nvSpPr>
        <p:spPr>
          <a:xfrm>
            <a:off x="2220686" y="2861953"/>
            <a:ext cx="8087096" cy="1033154"/>
          </a:xfrm>
        </p:spPr>
        <p:txBody>
          <a:bodyPr anchor="ctr">
            <a:normAutofit/>
          </a:bodyPr>
          <a:lstStyle>
            <a:lvl1pPr algn="ctr" rtl="1">
              <a:lnSpc>
                <a:spcPct val="100000"/>
              </a:lnSpc>
              <a:buNone/>
              <a:defRPr sz="3000" b="1">
                <a:solidFill>
                  <a:schemeClr val="accent6">
                    <a:lumMod val="50000"/>
                  </a:schemeClr>
                </a:solidFill>
                <a:latin typeface="+mn-lt"/>
              </a:defRPr>
            </a:lvl1pPr>
          </a:lstStyle>
          <a:p>
            <a:pPr lvl="0"/>
            <a:endParaRPr lang="ar-SY" dirty="0"/>
          </a:p>
        </p:txBody>
      </p:sp>
      <p:sp>
        <p:nvSpPr>
          <p:cNvPr id="2" name="TextBox 1">
            <a:extLst>
              <a:ext uri="{FF2B5EF4-FFF2-40B4-BE49-F238E27FC236}">
                <a16:creationId xmlns:a16="http://schemas.microsoft.com/office/drawing/2014/main" id="{D7DFB498-42F3-46A4-B731-FD401618AEE3}"/>
              </a:ext>
            </a:extLst>
          </p:cNvPr>
          <p:cNvSpPr txBox="1"/>
          <p:nvPr userDrawn="1"/>
        </p:nvSpPr>
        <p:spPr>
          <a:xfrm>
            <a:off x="5238599" y="4445259"/>
            <a:ext cx="2943498" cy="400110"/>
          </a:xfrm>
          <a:prstGeom prst="rect">
            <a:avLst/>
          </a:prstGeom>
          <a:noFill/>
        </p:spPr>
        <p:txBody>
          <a:bodyPr wrap="square" rtlCol="0">
            <a:spAutoFit/>
          </a:bodyPr>
          <a:lstStyle/>
          <a:p>
            <a:pPr algn="ctr" rtl="1"/>
            <a:r>
              <a:rPr lang="ar-SY" sz="2000" b="1" dirty="0">
                <a:solidFill>
                  <a:schemeClr val="accent6">
                    <a:lumMod val="50000"/>
                  </a:schemeClr>
                </a:solidFill>
                <a:latin typeface="+mn-lt"/>
              </a:rPr>
              <a:t>رقم الوحدة: </a:t>
            </a:r>
            <a:endParaRPr lang="en-US" sz="2000" b="1" dirty="0">
              <a:solidFill>
                <a:schemeClr val="accent6">
                  <a:lumMod val="50000"/>
                </a:schemeClr>
              </a:solidFill>
              <a:latin typeface="+mn-lt"/>
            </a:endParaRPr>
          </a:p>
        </p:txBody>
      </p:sp>
      <p:sp>
        <p:nvSpPr>
          <p:cNvPr id="10" name="Text Placeholder 9">
            <a:extLst>
              <a:ext uri="{FF2B5EF4-FFF2-40B4-BE49-F238E27FC236}">
                <a16:creationId xmlns:a16="http://schemas.microsoft.com/office/drawing/2014/main" id="{B15ADAEF-87FE-4155-AC55-56E2D4B1D6A2}"/>
              </a:ext>
            </a:extLst>
          </p:cNvPr>
          <p:cNvSpPr>
            <a:spLocks noGrp="1"/>
          </p:cNvSpPr>
          <p:nvPr>
            <p:ph type="body" sz="quarter" idx="11"/>
          </p:nvPr>
        </p:nvSpPr>
        <p:spPr>
          <a:xfrm>
            <a:off x="4251367" y="4322619"/>
            <a:ext cx="1871394" cy="676893"/>
          </a:xfrm>
        </p:spPr>
        <p:txBody>
          <a:bodyPr>
            <a:normAutofit/>
          </a:bodyPr>
          <a:lstStyle>
            <a:lvl1pPr algn="ctr">
              <a:buNone/>
              <a:defRPr sz="2000" b="1">
                <a:solidFill>
                  <a:schemeClr val="accent6">
                    <a:lumMod val="50000"/>
                  </a:schemeClr>
                </a:solidFill>
              </a:defRPr>
            </a:lvl1pPr>
          </a:lstStyle>
          <a:p>
            <a:pPr lvl="0"/>
            <a:endParaRPr lang="en-US" dirty="0"/>
          </a:p>
        </p:txBody>
      </p:sp>
      <p:sp>
        <p:nvSpPr>
          <p:cNvPr id="11" name="Rectangle 10">
            <a:extLst>
              <a:ext uri="{FF2B5EF4-FFF2-40B4-BE49-F238E27FC236}">
                <a16:creationId xmlns:a16="http://schemas.microsoft.com/office/drawing/2014/main" id="{AB0F2E58-CE35-42D1-A7FC-F7B43672448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C3E9455-0A77-44D6-BCA1-A32A1127C3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3" name="Picture 12">
            <a:extLst>
              <a:ext uri="{FF2B5EF4-FFF2-40B4-BE49-F238E27FC236}">
                <a16:creationId xmlns:a16="http://schemas.microsoft.com/office/drawing/2014/main" id="{808C0444-004F-4D25-8436-7AE4EC3AD994}"/>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4" name="Arrow: Pentagon 13">
            <a:extLst>
              <a:ext uri="{FF2B5EF4-FFF2-40B4-BE49-F238E27FC236}">
                <a16:creationId xmlns:a16="http://schemas.microsoft.com/office/drawing/2014/main" id="{F69D7D65-2A06-4ED3-8A09-E39A72017B43}"/>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1630A972-5930-4CA4-BCFD-F096BF6672EE}"/>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46918938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لخلاصة/ النتيجة">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BBEC635-D085-4F81-8EAB-4E93B776C4BE}"/>
              </a:ext>
            </a:extLst>
          </p:cNvPr>
          <p:cNvSpPr/>
          <p:nvPr userDrawn="1"/>
        </p:nvSpPr>
        <p:spPr>
          <a:xfrm>
            <a:off x="187234" y="0"/>
            <a:ext cx="1181753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8EDF2C31-4BE3-4BD4-9B15-D4BC301018E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AC6F68EB-5B51-4295-9E44-EE73FCEC5BA8}"/>
              </a:ext>
            </a:extLst>
          </p:cNvPr>
          <p:cNvSpPr/>
          <p:nvPr userDrawn="1"/>
        </p:nvSpPr>
        <p:spPr>
          <a:xfrm>
            <a:off x="4548249" y="457199"/>
            <a:ext cx="3408219" cy="840561"/>
          </a:xfrm>
          <a:prstGeom prst="roundRect">
            <a:avLst/>
          </a:prstGeom>
          <a:solidFill>
            <a:schemeClr val="accent6">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الخلاصة/ النتيجة</a:t>
            </a:r>
            <a:endParaRPr lang="en-US" sz="2600" b="1" dirty="0">
              <a:latin typeface="Calibri" panose="020F0502020204030204" pitchFamily="34" charset="0"/>
              <a:cs typeface="Calibri" panose="020F0502020204030204" pitchFamily="34" charset="0"/>
            </a:endParaRPr>
          </a:p>
        </p:txBody>
      </p:sp>
      <p:sp>
        <p:nvSpPr>
          <p:cNvPr id="14" name="Rectangle: Rounded Corners 13">
            <a:extLst>
              <a:ext uri="{FF2B5EF4-FFF2-40B4-BE49-F238E27FC236}">
                <a16:creationId xmlns:a16="http://schemas.microsoft.com/office/drawing/2014/main" id="{D223A297-D6A7-4F3C-BF1E-5BDCF72F0C87}"/>
              </a:ext>
            </a:extLst>
          </p:cNvPr>
          <p:cNvSpPr/>
          <p:nvPr userDrawn="1"/>
        </p:nvSpPr>
        <p:spPr>
          <a:xfrm>
            <a:off x="714102" y="1589496"/>
            <a:ext cx="10763794" cy="4811303"/>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Lightbulb">
            <a:extLst>
              <a:ext uri="{FF2B5EF4-FFF2-40B4-BE49-F238E27FC236}">
                <a16:creationId xmlns:a16="http://schemas.microsoft.com/office/drawing/2014/main" id="{950D3080-3EE6-45B4-A72B-487D7A1AC460}"/>
              </a:ext>
            </a:extLst>
          </p:cNvPr>
          <p:cNvPicPr>
            <a:picLocks noChangeAspect="1"/>
          </p:cNvPicPr>
          <p:nvPr userDrawn="1"/>
        </p:nvPicPr>
        <p:blipFill>
          <a:blip r:embed="rId2">
            <a:extLst>
              <a:ext uri="{96DAC541-7B7A-43D3-8B79-37D633B846F1}">
                <asvg:svgBlip xmlns="" xmlns:asvg="http://schemas.microsoft.com/office/drawing/2016/SVG/main" r:embed="rId3"/>
              </a:ext>
            </a:extLst>
          </a:blip>
          <a:stretch>
            <a:fillRect/>
          </a:stretch>
        </p:blipFill>
        <p:spPr>
          <a:xfrm rot="20124472">
            <a:off x="4072267" y="392902"/>
            <a:ext cx="1032718" cy="1032718"/>
          </a:xfrm>
          <a:prstGeom prst="rect">
            <a:avLst/>
          </a:prstGeom>
        </p:spPr>
      </p:pic>
      <p:sp>
        <p:nvSpPr>
          <p:cNvPr id="15" name="Rectangle: Rounded Corners 14">
            <a:extLst>
              <a:ext uri="{FF2B5EF4-FFF2-40B4-BE49-F238E27FC236}">
                <a16:creationId xmlns:a16="http://schemas.microsoft.com/office/drawing/2014/main" id="{8C262CE1-6FCD-4084-AACE-6203F2808FAF}"/>
              </a:ext>
            </a:extLst>
          </p:cNvPr>
          <p:cNvSpPr/>
          <p:nvPr userDrawn="1"/>
        </p:nvSpPr>
        <p:spPr>
          <a:xfrm>
            <a:off x="712914" y="1593669"/>
            <a:ext cx="10763794" cy="4811302"/>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6ABA1BB8-A50B-4FD8-BE8D-16BE7C601067}"/>
              </a:ext>
            </a:extLst>
          </p:cNvPr>
          <p:cNvSpPr>
            <a:spLocks noGrp="1"/>
          </p:cNvSpPr>
          <p:nvPr>
            <p:ph sz="quarter" idx="11"/>
          </p:nvPr>
        </p:nvSpPr>
        <p:spPr>
          <a:xfrm>
            <a:off x="1163781" y="1821680"/>
            <a:ext cx="9856521" cy="4357512"/>
          </a:xfrm>
        </p:spPr>
        <p:txBody>
          <a:bodyPr>
            <a:normAutofit/>
          </a:bodyPr>
          <a:lstStyle>
            <a:lvl1pPr algn="just" rtl="1">
              <a:lnSpc>
                <a:spcPct val="150000"/>
              </a:lnSpc>
              <a:buNone/>
              <a:defRPr sz="2400">
                <a:solidFill>
                  <a:schemeClr val="tx1"/>
                </a:solidFill>
              </a:defRPr>
            </a:lvl1pPr>
          </a:lstStyle>
          <a:p>
            <a:pPr lvl="0"/>
            <a:endParaRPr lang="en-US" dirty="0"/>
          </a:p>
        </p:txBody>
      </p:sp>
      <p:sp>
        <p:nvSpPr>
          <p:cNvPr id="9" name="Rectangle 8">
            <a:extLst>
              <a:ext uri="{FF2B5EF4-FFF2-40B4-BE49-F238E27FC236}">
                <a16:creationId xmlns:a16="http://schemas.microsoft.com/office/drawing/2014/main" id="{B93FE745-BEB4-4D33-889B-49E341CD1DFF}"/>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BD580923-EFCE-46C6-9290-D613F56F909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50541DAA-0306-4ECF-9E2B-AAD2ED973A85}"/>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7A0F17CD-1531-472D-ABB1-EF1D42456BE6}"/>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7F0A9D54-4404-4DEF-A972-9D78674BDE6A}"/>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18114788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ستنتاج">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036B870-28E8-4EBC-8A33-04AAD5C4A7FB}"/>
              </a:ext>
            </a:extLst>
          </p:cNvPr>
          <p:cNvSpPr/>
          <p:nvPr userDrawn="1"/>
        </p:nvSpPr>
        <p:spPr>
          <a:xfrm>
            <a:off x="113211" y="60962"/>
            <a:ext cx="11817531" cy="67970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DFC53BA-C399-4FFD-BB2B-7642F88A819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08315B3B-BB32-4D80-9528-6EB24C575650}"/>
              </a:ext>
            </a:extLst>
          </p:cNvPr>
          <p:cNvSpPr/>
          <p:nvPr userDrawn="1"/>
        </p:nvSpPr>
        <p:spPr>
          <a:xfrm>
            <a:off x="4453247" y="452369"/>
            <a:ext cx="3360717" cy="782719"/>
          </a:xfrm>
          <a:prstGeom prst="roundRect">
            <a:avLst/>
          </a:prstGeom>
          <a:solidFill>
            <a:schemeClr val="accent1">
              <a:lumMod val="75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أستنتج</a:t>
            </a:r>
            <a:endParaRPr lang="en-US" sz="2600" b="1" dirty="0">
              <a:latin typeface="Calibri" panose="020F0502020204030204" pitchFamily="34" charset="0"/>
              <a:cs typeface="Calibri" panose="020F0502020204030204" pitchFamily="34" charset="0"/>
            </a:endParaRPr>
          </a:p>
        </p:txBody>
      </p:sp>
      <p:sp>
        <p:nvSpPr>
          <p:cNvPr id="10" name="Rectangle: Rounded Corners 9">
            <a:extLst>
              <a:ext uri="{FF2B5EF4-FFF2-40B4-BE49-F238E27FC236}">
                <a16:creationId xmlns:a16="http://schemas.microsoft.com/office/drawing/2014/main" id="{51C5E2DE-D791-4941-AC35-78F4E1E23FFD}"/>
              </a:ext>
            </a:extLst>
          </p:cNvPr>
          <p:cNvSpPr/>
          <p:nvPr userDrawn="1"/>
        </p:nvSpPr>
        <p:spPr>
          <a:xfrm>
            <a:off x="689165" y="1520163"/>
            <a:ext cx="10763794" cy="4807131"/>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Rounded Corners 11">
            <a:extLst>
              <a:ext uri="{FF2B5EF4-FFF2-40B4-BE49-F238E27FC236}">
                <a16:creationId xmlns:a16="http://schemas.microsoft.com/office/drawing/2014/main" id="{01804972-3373-433C-B6AF-91410C540704}"/>
              </a:ext>
            </a:extLst>
          </p:cNvPr>
          <p:cNvSpPr/>
          <p:nvPr userDrawn="1"/>
        </p:nvSpPr>
        <p:spPr>
          <a:xfrm>
            <a:off x="689165" y="1524994"/>
            <a:ext cx="10763794" cy="4807131"/>
          </a:xfrm>
          <a:prstGeom prst="roundRect">
            <a:avLst/>
          </a:prstGeom>
          <a:solidFill>
            <a:schemeClr val="accent4">
              <a:lumMod val="20000"/>
              <a:lumOff val="80000"/>
            </a:schemeClr>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2">
            <a:extLst>
              <a:ext uri="{FF2B5EF4-FFF2-40B4-BE49-F238E27FC236}">
                <a16:creationId xmlns:a16="http://schemas.microsoft.com/office/drawing/2014/main" id="{6BC8C08D-6401-47C3-B28A-F2F88B437A86}"/>
              </a:ext>
            </a:extLst>
          </p:cNvPr>
          <p:cNvSpPr>
            <a:spLocks noGrp="1"/>
          </p:cNvSpPr>
          <p:nvPr>
            <p:ph sz="quarter" idx="11"/>
          </p:nvPr>
        </p:nvSpPr>
        <p:spPr>
          <a:xfrm>
            <a:off x="1046613" y="1805483"/>
            <a:ext cx="10006147" cy="4231906"/>
          </a:xfrm>
        </p:spPr>
        <p:txBody>
          <a:bodyPr>
            <a:normAutofit/>
          </a:bodyPr>
          <a:lstStyle>
            <a:lvl1pPr algn="just" rtl="1">
              <a:lnSpc>
                <a:spcPct val="150000"/>
              </a:lnSpc>
              <a:buNone/>
              <a:defRPr sz="2400">
                <a:solidFill>
                  <a:schemeClr val="tx1"/>
                </a:solidFill>
              </a:defRPr>
            </a:lvl1pPr>
          </a:lstStyle>
          <a:p>
            <a:pPr lvl="0"/>
            <a:endParaRPr lang="en-US" dirty="0"/>
          </a:p>
        </p:txBody>
      </p:sp>
      <p:pic>
        <p:nvPicPr>
          <p:cNvPr id="15" name="Graphic 14" descr="Bug under magnifying glass">
            <a:extLst>
              <a:ext uri="{FF2B5EF4-FFF2-40B4-BE49-F238E27FC236}">
                <a16:creationId xmlns:a16="http://schemas.microsoft.com/office/drawing/2014/main" id="{BAE8DA79-2FBD-4515-89DB-FAFD542288FD}"/>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4280264" y="457200"/>
            <a:ext cx="914400" cy="914400"/>
          </a:xfrm>
          <a:prstGeom prst="rect">
            <a:avLst/>
          </a:prstGeom>
        </p:spPr>
      </p:pic>
      <p:sp>
        <p:nvSpPr>
          <p:cNvPr id="9" name="Rectangle 8">
            <a:extLst>
              <a:ext uri="{FF2B5EF4-FFF2-40B4-BE49-F238E27FC236}">
                <a16:creationId xmlns:a16="http://schemas.microsoft.com/office/drawing/2014/main" id="{27ED3E67-CE01-4BD3-8F8D-56991D7B3BD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BF03EC95-A5B9-4A5B-A843-C448B1D1526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4" name="Picture 13">
            <a:extLst>
              <a:ext uri="{FF2B5EF4-FFF2-40B4-BE49-F238E27FC236}">
                <a16:creationId xmlns:a16="http://schemas.microsoft.com/office/drawing/2014/main" id="{44EA27BC-481F-47F9-8E5E-8AA0A0429DC3}"/>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6" name="Arrow: Pentagon 15">
            <a:extLst>
              <a:ext uri="{FF2B5EF4-FFF2-40B4-BE49-F238E27FC236}">
                <a16:creationId xmlns:a16="http://schemas.microsoft.com/office/drawing/2014/main" id="{F3764827-866B-48AF-81F2-06F233DAFD94}"/>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DA4C4ED0-5E7C-43FD-8730-72DE4A9259F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433089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1DC7A5-7315-4967-9249-D76E7DA0EB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B7B0D9-6226-44AE-B3D7-CF9C67BB7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9E307-6ED4-4302-A5AF-57869B69CC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D8A81-26D6-4458-9E13-5D0F24CC2F7F}" type="datetimeFigureOut">
              <a:rPr lang="en-US" smtClean="0"/>
              <a:t>3/21/2023</a:t>
            </a:fld>
            <a:endParaRPr lang="en-US"/>
          </a:p>
        </p:txBody>
      </p:sp>
      <p:sp>
        <p:nvSpPr>
          <p:cNvPr id="5" name="Footer Placeholder 4">
            <a:extLst>
              <a:ext uri="{FF2B5EF4-FFF2-40B4-BE49-F238E27FC236}">
                <a16:creationId xmlns:a16="http://schemas.microsoft.com/office/drawing/2014/main" id="{16255821-4B92-482C-9EE5-7CC327B0B1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64B481-11C2-4F7B-87F0-608ECBBADF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F01AF-6B8E-461F-A908-2022F97E2134}" type="slidenum">
              <a:rPr lang="en-US" smtClean="0"/>
              <a:t>‹#›</a:t>
            </a:fld>
            <a:endParaRPr lang="en-US"/>
          </a:p>
        </p:txBody>
      </p:sp>
    </p:spTree>
    <p:extLst>
      <p:ext uri="{BB962C8B-B14F-4D97-AF65-F5344CB8AC3E}">
        <p14:creationId xmlns:p14="http://schemas.microsoft.com/office/powerpoint/2010/main" val="2724972143"/>
      </p:ext>
    </p:extLst>
  </p:cSld>
  <p:clrMap bg1="lt1" tx1="dk1" bg2="lt2" tx2="dk2" accent1="accent1" accent2="accent2" accent3="accent3" accent4="accent4" accent5="accent5" accent6="accent6" hlink="hlink" folHlink="folHlink"/>
  <p:sldLayoutIdLst>
    <p:sldLayoutId id="2147483659" r:id="rId1"/>
    <p:sldLayoutId id="2147483650" r:id="rId2"/>
    <p:sldLayoutId id="2147483651" r:id="rId3"/>
    <p:sldLayoutId id="2147483653" r:id="rId4"/>
    <p:sldLayoutId id="2147483654" r:id="rId5"/>
    <p:sldLayoutId id="2147483657" r:id="rId6"/>
    <p:sldLayoutId id="2147483658" r:id="rId7"/>
    <p:sldLayoutId id="2147483662" r:id="rId8"/>
    <p:sldLayoutId id="2147483664"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5.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5.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5.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5.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5.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19C1194-4640-4FFC-BBC4-CD933C854D07}"/>
              </a:ext>
            </a:extLst>
          </p:cNvPr>
          <p:cNvSpPr>
            <a:spLocks noGrp="1"/>
          </p:cNvSpPr>
          <p:nvPr>
            <p:ph sz="quarter" idx="11"/>
          </p:nvPr>
        </p:nvSpPr>
        <p:spPr/>
        <p:txBody>
          <a:bodyPr/>
          <a:lstStyle/>
          <a:p>
            <a:r>
              <a:rPr lang="ar-SY" dirty="0" smtClean="0"/>
              <a:t>عمليات مكاتب أمامية</a:t>
            </a:r>
            <a:endParaRPr lang="en-US" dirty="0" smtClean="0"/>
          </a:p>
          <a:p>
            <a:r>
              <a:rPr lang="en-US" dirty="0" smtClean="0">
                <a:latin typeface="Arial" panose="020B0604020202020204" pitchFamily="34" charset="0"/>
                <a:cs typeface="Arial" panose="020B0604020202020204" pitchFamily="34" charset="0"/>
              </a:rPr>
              <a:t>Front office operations</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ACD0077-D4A9-42CB-B7F1-1B2E121ACB3E}"/>
              </a:ext>
            </a:extLst>
          </p:cNvPr>
          <p:cNvSpPr>
            <a:spLocks noGrp="1"/>
          </p:cNvSpPr>
          <p:nvPr>
            <p:ph sz="quarter" idx="12"/>
          </p:nvPr>
        </p:nvSpPr>
        <p:spPr/>
        <p:txBody>
          <a:bodyPr/>
          <a:lstStyle/>
          <a:p>
            <a:r>
              <a:rPr lang="ar-SY" smtClean="0"/>
              <a:t>اسمُ المؤلّف: أحمد عفيفه</a:t>
            </a:r>
            <a:endParaRPr lang="en-US" dirty="0"/>
          </a:p>
        </p:txBody>
      </p:sp>
      <p:sp>
        <p:nvSpPr>
          <p:cNvPr id="4" name="Content Placeholder 3">
            <a:extLst>
              <a:ext uri="{FF2B5EF4-FFF2-40B4-BE49-F238E27FC236}">
                <a16:creationId xmlns:a16="http://schemas.microsoft.com/office/drawing/2014/main" id="{BE79BFA8-353C-4A59-A253-772A4CABFD96}"/>
              </a:ext>
            </a:extLst>
          </p:cNvPr>
          <p:cNvSpPr>
            <a:spLocks noGrp="1"/>
          </p:cNvSpPr>
          <p:nvPr>
            <p:ph sz="quarter" idx="13"/>
          </p:nvPr>
        </p:nvSpPr>
        <p:spPr>
          <a:xfrm>
            <a:off x="3540186" y="4289251"/>
            <a:ext cx="3822003" cy="511628"/>
          </a:xfrm>
        </p:spPr>
        <p:txBody>
          <a:bodyPr/>
          <a:lstStyle/>
          <a:p>
            <a:r>
              <a:rPr lang="ar-SY" dirty="0" smtClean="0"/>
              <a:t> </a:t>
            </a:r>
            <a:r>
              <a:rPr lang="en-US" dirty="0" smtClean="0"/>
              <a:t>THM505</a:t>
            </a:r>
            <a:r>
              <a:rPr lang="ar-SY" dirty="0" smtClean="0"/>
              <a:t>  </a:t>
            </a:r>
            <a:endParaRPr lang="ar-SY" dirty="0"/>
          </a:p>
        </p:txBody>
      </p:sp>
    </p:spTree>
    <p:extLst>
      <p:ext uri="{BB962C8B-B14F-4D97-AF65-F5344CB8AC3E}">
        <p14:creationId xmlns:p14="http://schemas.microsoft.com/office/powerpoint/2010/main" val="136575460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1"/>
          </p:nvPr>
        </p:nvSpPr>
        <p:spPr>
          <a:xfrm>
            <a:off x="2767263" y="427511"/>
            <a:ext cx="6677526" cy="890649"/>
          </a:xfrm>
        </p:spPr>
        <p:txBody>
          <a:bodyPr>
            <a:normAutofit/>
          </a:bodyPr>
          <a:lstStyle/>
          <a:p>
            <a:pPr>
              <a:lnSpc>
                <a:spcPct val="150000"/>
              </a:lnSpc>
              <a:spcAft>
                <a:spcPts val="1000"/>
              </a:spcAft>
            </a:pPr>
            <a:r>
              <a:rPr lang="ar-SY" dirty="0">
                <a:latin typeface="Calibri" panose="020F0502020204030204" pitchFamily="34" charset="0"/>
                <a:ea typeface="Calibri" panose="020F0502020204030204" pitchFamily="34" charset="0"/>
              </a:rPr>
              <a:t>مراحل عملية </a:t>
            </a:r>
            <a:r>
              <a:rPr lang="ar-SY" dirty="0" smtClean="0">
                <a:latin typeface="Calibri" panose="020F0502020204030204" pitchFamily="34" charset="0"/>
                <a:ea typeface="Calibri" panose="020F0502020204030204" pitchFamily="34" charset="0"/>
              </a:rPr>
              <a:t>التسجيل</a:t>
            </a:r>
            <a:endParaRPr lang="en-US" sz="2000" dirty="0">
              <a:effectLst/>
              <a:latin typeface="Calibri" panose="020F0502020204030204" pitchFamily="34" charset="0"/>
              <a:ea typeface="Times New Roman" panose="02020603050405020304" pitchFamily="18" charset="0"/>
            </a:endParaRPr>
          </a:p>
        </p:txBody>
      </p:sp>
      <p:graphicFrame>
        <p:nvGraphicFramePr>
          <p:cNvPr id="4" name="Diagram 3"/>
          <p:cNvGraphicFramePr/>
          <p:nvPr>
            <p:extLst>
              <p:ext uri="{D42A27DB-BD31-4B8C-83A1-F6EECF244321}">
                <p14:modId xmlns:p14="http://schemas.microsoft.com/office/powerpoint/2010/main" val="4258123246"/>
              </p:ext>
            </p:extLst>
          </p:nvPr>
        </p:nvGraphicFramePr>
        <p:xfrm>
          <a:off x="1023816" y="1512277"/>
          <a:ext cx="10570308" cy="48956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3554645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1"/>
          </p:nvPr>
        </p:nvSpPr>
        <p:spPr>
          <a:xfrm>
            <a:off x="2767263" y="427511"/>
            <a:ext cx="6677526" cy="890649"/>
          </a:xfrm>
        </p:spPr>
        <p:txBody>
          <a:bodyPr>
            <a:normAutofit/>
          </a:bodyPr>
          <a:lstStyle/>
          <a:p>
            <a:pPr>
              <a:lnSpc>
                <a:spcPct val="150000"/>
              </a:lnSpc>
              <a:spcAft>
                <a:spcPts val="1000"/>
              </a:spcAft>
            </a:pPr>
            <a:r>
              <a:rPr lang="ar-SY" dirty="0">
                <a:latin typeface="Calibri" panose="020F0502020204030204" pitchFamily="34" charset="0"/>
                <a:ea typeface="Calibri" panose="020F0502020204030204" pitchFamily="34" charset="0"/>
              </a:rPr>
              <a:t>مراحل عملية التسجيل</a:t>
            </a:r>
            <a:endParaRPr lang="en-US" sz="2000" dirty="0">
              <a:latin typeface="Calibri" panose="020F0502020204030204" pitchFamily="34" charset="0"/>
              <a:ea typeface="Times New Roman" panose="02020603050405020304" pitchFamily="18" charset="0"/>
            </a:endParaRPr>
          </a:p>
        </p:txBody>
      </p:sp>
      <p:graphicFrame>
        <p:nvGraphicFramePr>
          <p:cNvPr id="4" name="Diagram 3"/>
          <p:cNvGraphicFramePr/>
          <p:nvPr>
            <p:extLst>
              <p:ext uri="{D42A27DB-BD31-4B8C-83A1-F6EECF244321}">
                <p14:modId xmlns:p14="http://schemas.microsoft.com/office/powerpoint/2010/main" val="4639828"/>
              </p:ext>
            </p:extLst>
          </p:nvPr>
        </p:nvGraphicFramePr>
        <p:xfrm>
          <a:off x="1184287" y="1676400"/>
          <a:ext cx="9843477" cy="47198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919380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عنصر نائب للمحتوى 5"/>
          <p:cNvPicPr>
            <a:picLocks noGrp="1" noChangeAspect="1"/>
          </p:cNvPicPr>
          <p:nvPr>
            <p:ph sz="quarter" idx="10"/>
          </p:nvPr>
        </p:nvPicPr>
        <p:blipFill>
          <a:blip r:embed="rId2" cstate="print">
            <a:extLst>
              <a:ext uri="{28A0092B-C50C-407E-A947-70E740481C1C}">
                <a14:useLocalDpi xmlns:a14="http://schemas.microsoft.com/office/drawing/2010/main" val="0"/>
              </a:ext>
            </a:extLst>
          </a:blip>
          <a:stretch>
            <a:fillRect/>
          </a:stretch>
        </p:blipFill>
        <p:spPr>
          <a:xfrm>
            <a:off x="2145323" y="2391508"/>
            <a:ext cx="8229600" cy="4016989"/>
          </a:xfrm>
        </p:spPr>
      </p:pic>
      <p:sp>
        <p:nvSpPr>
          <p:cNvPr id="3" name="عنصر نائب للمحتوى 2"/>
          <p:cNvSpPr>
            <a:spLocks noGrp="1"/>
          </p:cNvSpPr>
          <p:nvPr>
            <p:ph sz="quarter" idx="11"/>
          </p:nvPr>
        </p:nvSpPr>
        <p:spPr>
          <a:xfrm>
            <a:off x="2688116" y="505326"/>
            <a:ext cx="6715693" cy="613611"/>
          </a:xfrm>
        </p:spPr>
        <p:txBody>
          <a:bodyPr/>
          <a:lstStyle/>
          <a:p>
            <a:pPr marL="3175">
              <a:lnSpc>
                <a:spcPct val="150000"/>
              </a:lnSpc>
              <a:spcBef>
                <a:spcPts val="1800"/>
              </a:spcBef>
              <a:spcAft>
                <a:spcPts val="600"/>
              </a:spcAft>
            </a:pPr>
            <a:r>
              <a:rPr lang="ar-SY" dirty="0">
                <a:latin typeface="Calibri" panose="020F0502020204030204" pitchFamily="34" charset="0"/>
                <a:ea typeface="Times New Roman" panose="02020603050405020304" pitchFamily="18" charset="0"/>
              </a:rPr>
              <a:t>عملية تسجيل الوصول وإصدار مفتاح </a:t>
            </a:r>
            <a:r>
              <a:rPr lang="ar-SY" dirty="0" smtClean="0">
                <a:latin typeface="Calibri" panose="020F0502020204030204" pitchFamily="34" charset="0"/>
                <a:ea typeface="Times New Roman" panose="02020603050405020304" pitchFamily="18" charset="0"/>
              </a:rPr>
              <a:t>الغرفة</a:t>
            </a:r>
            <a:endParaRPr lang="en-US" sz="1600" dirty="0">
              <a:latin typeface="Calibri" panose="020F0502020204030204" pitchFamily="34" charset="0"/>
              <a:ea typeface="Times New Roman" panose="02020603050405020304" pitchFamily="18" charset="0"/>
            </a:endParaRPr>
          </a:p>
        </p:txBody>
      </p:sp>
      <p:sp>
        <p:nvSpPr>
          <p:cNvPr id="4" name="عنصر نائب للمحتوى 3"/>
          <p:cNvSpPr>
            <a:spLocks noGrp="1"/>
          </p:cNvSpPr>
          <p:nvPr>
            <p:ph sz="quarter" idx="12"/>
          </p:nvPr>
        </p:nvSpPr>
        <p:spPr>
          <a:xfrm>
            <a:off x="4632159" y="1459627"/>
            <a:ext cx="7232800" cy="698448"/>
          </a:xfrm>
        </p:spPr>
        <p:txBody>
          <a:bodyPr>
            <a:normAutofit/>
          </a:bodyPr>
          <a:lstStyle/>
          <a:p>
            <a:pPr>
              <a:lnSpc>
                <a:spcPct val="150000"/>
              </a:lnSpc>
              <a:spcAft>
                <a:spcPts val="1000"/>
              </a:spcAft>
            </a:pPr>
            <a:r>
              <a:rPr lang="ar-SY" dirty="0">
                <a:latin typeface="Calibri" panose="020F0502020204030204" pitchFamily="34" charset="0"/>
                <a:ea typeface="Calibri" panose="020F0502020204030204" pitchFamily="34" charset="0"/>
              </a:rPr>
              <a:t>تسجيل وصول نزيل لديه حجز </a:t>
            </a:r>
            <a:r>
              <a:rPr lang="ar-SY" dirty="0" smtClean="0">
                <a:latin typeface="Calibri" panose="020F0502020204030204" pitchFamily="34" charset="0"/>
                <a:ea typeface="Calibri" panose="020F0502020204030204" pitchFamily="34" charset="0"/>
              </a:rPr>
              <a:t>مؤكد</a:t>
            </a:r>
            <a:endParaRPr lang="en-US" sz="1800" dirty="0">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37571705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1"/>
          </p:nvPr>
        </p:nvSpPr>
        <p:spPr>
          <a:xfrm>
            <a:off x="2688116" y="505326"/>
            <a:ext cx="6715693" cy="613611"/>
          </a:xfrm>
        </p:spPr>
        <p:txBody>
          <a:bodyPr/>
          <a:lstStyle/>
          <a:p>
            <a:pPr marL="3175">
              <a:lnSpc>
                <a:spcPct val="150000"/>
              </a:lnSpc>
              <a:spcBef>
                <a:spcPts val="1800"/>
              </a:spcBef>
              <a:spcAft>
                <a:spcPts val="600"/>
              </a:spcAft>
            </a:pPr>
            <a:r>
              <a:rPr lang="ar-SY" dirty="0">
                <a:latin typeface="Calibri" panose="020F0502020204030204" pitchFamily="34" charset="0"/>
                <a:ea typeface="Times New Roman" panose="02020603050405020304" pitchFamily="18" charset="0"/>
              </a:rPr>
              <a:t>عملية تسجيل الوصول وإصدار مفتاح الغرفة</a:t>
            </a:r>
            <a:endParaRPr lang="en-US" sz="1600" dirty="0">
              <a:latin typeface="Calibri" panose="020F0502020204030204" pitchFamily="34" charset="0"/>
              <a:ea typeface="Times New Roman" panose="02020603050405020304" pitchFamily="18" charset="0"/>
            </a:endParaRPr>
          </a:p>
        </p:txBody>
      </p:sp>
      <p:sp>
        <p:nvSpPr>
          <p:cNvPr id="4" name="عنصر نائب للمحتوى 3"/>
          <p:cNvSpPr>
            <a:spLocks noGrp="1"/>
          </p:cNvSpPr>
          <p:nvPr>
            <p:ph sz="quarter" idx="12"/>
          </p:nvPr>
        </p:nvSpPr>
        <p:spPr>
          <a:xfrm>
            <a:off x="4632159" y="1459627"/>
            <a:ext cx="7232800" cy="698448"/>
          </a:xfrm>
        </p:spPr>
        <p:txBody>
          <a:bodyPr>
            <a:normAutofit/>
          </a:bodyPr>
          <a:lstStyle/>
          <a:p>
            <a:pPr>
              <a:lnSpc>
                <a:spcPct val="150000"/>
              </a:lnSpc>
              <a:spcAft>
                <a:spcPts val="1000"/>
              </a:spcAft>
            </a:pPr>
            <a:r>
              <a:rPr lang="ar-SY" dirty="0">
                <a:latin typeface="Calibri" panose="020F0502020204030204" pitchFamily="34" charset="0"/>
                <a:ea typeface="Calibri" panose="020F0502020204030204" pitchFamily="34" charset="0"/>
              </a:rPr>
              <a:t>تسجيل وصول الضيف العابر (ليس لديه حجز مسبق</a:t>
            </a:r>
            <a:r>
              <a:rPr lang="ar-SY" dirty="0" smtClean="0">
                <a:latin typeface="Calibri" panose="020F0502020204030204" pitchFamily="34" charset="0"/>
                <a:ea typeface="Calibri" panose="020F0502020204030204" pitchFamily="34" charset="0"/>
              </a:rPr>
              <a:t>)</a:t>
            </a:r>
            <a:endParaRPr lang="en-US" sz="1800" dirty="0">
              <a:effectLst/>
              <a:latin typeface="Calibri" panose="020F0502020204030204" pitchFamily="34" charset="0"/>
              <a:ea typeface="Times New Roman" panose="02020603050405020304" pitchFamily="18" charset="0"/>
            </a:endParaRPr>
          </a:p>
        </p:txBody>
      </p:sp>
      <p:pic>
        <p:nvPicPr>
          <p:cNvPr id="5" name="عنصر نائب للمحتوى 4"/>
          <p:cNvPicPr>
            <a:picLocks noGrp="1" noChangeAspect="1"/>
          </p:cNvPicPr>
          <p:nvPr>
            <p:ph sz="quarter" idx="10"/>
          </p:nvPr>
        </p:nvPicPr>
        <p:blipFill>
          <a:blip r:embed="rId2" cstate="print">
            <a:extLst>
              <a:ext uri="{28A0092B-C50C-407E-A947-70E740481C1C}">
                <a14:useLocalDpi xmlns:a14="http://schemas.microsoft.com/office/drawing/2010/main" val="0"/>
              </a:ext>
            </a:extLst>
          </a:blip>
          <a:stretch>
            <a:fillRect/>
          </a:stretch>
        </p:blipFill>
        <p:spPr>
          <a:xfrm>
            <a:off x="1611817" y="2590800"/>
            <a:ext cx="8681045" cy="3769381"/>
          </a:xfrm>
        </p:spPr>
      </p:pic>
    </p:spTree>
    <p:extLst>
      <p:ext uri="{BB962C8B-B14F-4D97-AF65-F5344CB8AC3E}">
        <p14:creationId xmlns:p14="http://schemas.microsoft.com/office/powerpoint/2010/main" val="93232451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1"/>
          </p:nvPr>
        </p:nvSpPr>
        <p:spPr>
          <a:xfrm>
            <a:off x="2688116" y="505326"/>
            <a:ext cx="6715693" cy="613611"/>
          </a:xfrm>
        </p:spPr>
        <p:txBody>
          <a:bodyPr/>
          <a:lstStyle/>
          <a:p>
            <a:pPr marL="3175">
              <a:lnSpc>
                <a:spcPct val="150000"/>
              </a:lnSpc>
              <a:spcBef>
                <a:spcPts val="1800"/>
              </a:spcBef>
              <a:spcAft>
                <a:spcPts val="600"/>
              </a:spcAft>
            </a:pPr>
            <a:r>
              <a:rPr lang="ar-SY" dirty="0">
                <a:latin typeface="Calibri" panose="020F0502020204030204" pitchFamily="34" charset="0"/>
                <a:ea typeface="Times New Roman" panose="02020603050405020304" pitchFamily="18" charset="0"/>
              </a:rPr>
              <a:t>عملية تسجيل الوصول وإصدار مفتاح الغرفة</a:t>
            </a:r>
            <a:endParaRPr lang="en-US" sz="1600" dirty="0">
              <a:latin typeface="Calibri" panose="020F0502020204030204" pitchFamily="34" charset="0"/>
              <a:ea typeface="Times New Roman" panose="02020603050405020304" pitchFamily="18" charset="0"/>
            </a:endParaRPr>
          </a:p>
        </p:txBody>
      </p:sp>
      <p:sp>
        <p:nvSpPr>
          <p:cNvPr id="4" name="عنصر نائب للمحتوى 3"/>
          <p:cNvSpPr>
            <a:spLocks noGrp="1"/>
          </p:cNvSpPr>
          <p:nvPr>
            <p:ph sz="quarter" idx="12"/>
          </p:nvPr>
        </p:nvSpPr>
        <p:spPr>
          <a:xfrm>
            <a:off x="4632159" y="1459627"/>
            <a:ext cx="7232800" cy="698448"/>
          </a:xfrm>
        </p:spPr>
        <p:txBody>
          <a:bodyPr>
            <a:normAutofit/>
          </a:bodyPr>
          <a:lstStyle/>
          <a:p>
            <a:pPr>
              <a:lnSpc>
                <a:spcPct val="150000"/>
              </a:lnSpc>
              <a:spcAft>
                <a:spcPts val="1000"/>
              </a:spcAft>
            </a:pPr>
            <a:r>
              <a:rPr lang="ar-SY" dirty="0">
                <a:latin typeface="Calibri" panose="020F0502020204030204" pitchFamily="34" charset="0"/>
                <a:ea typeface="Calibri" panose="020F0502020204030204" pitchFamily="34" charset="0"/>
              </a:rPr>
              <a:t>تسجيل وصول ضيف </a:t>
            </a:r>
            <a:r>
              <a:rPr lang="ar-SY" dirty="0" smtClean="0">
                <a:latin typeface="Calibri" panose="020F0502020204030204" pitchFamily="34" charset="0"/>
                <a:ea typeface="Calibri" panose="020F0502020204030204" pitchFamily="34" charset="0"/>
              </a:rPr>
              <a:t>مهم</a:t>
            </a:r>
            <a:endParaRPr lang="en-US" sz="1800" dirty="0">
              <a:effectLst/>
              <a:latin typeface="Calibri" panose="020F0502020204030204" pitchFamily="34" charset="0"/>
              <a:ea typeface="Times New Roman" panose="02020603050405020304" pitchFamily="18" charset="0"/>
            </a:endParaRPr>
          </a:p>
        </p:txBody>
      </p:sp>
      <p:pic>
        <p:nvPicPr>
          <p:cNvPr id="6" name="عنصر نائب للمحتوى 5"/>
          <p:cNvPicPr>
            <a:picLocks noGrp="1" noChangeAspect="1"/>
          </p:cNvPicPr>
          <p:nvPr>
            <p:ph sz="quarter" idx="10"/>
          </p:nvPr>
        </p:nvPicPr>
        <p:blipFill>
          <a:blip r:embed="rId2" cstate="print">
            <a:extLst>
              <a:ext uri="{28A0092B-C50C-407E-A947-70E740481C1C}">
                <a14:useLocalDpi xmlns:a14="http://schemas.microsoft.com/office/drawing/2010/main" val="0"/>
              </a:ext>
            </a:extLst>
          </a:blip>
          <a:stretch>
            <a:fillRect/>
          </a:stretch>
        </p:blipFill>
        <p:spPr>
          <a:xfrm>
            <a:off x="1833428" y="2498765"/>
            <a:ext cx="8682172" cy="3913758"/>
          </a:xfrm>
        </p:spPr>
      </p:pic>
    </p:spTree>
    <p:extLst>
      <p:ext uri="{BB962C8B-B14F-4D97-AF65-F5344CB8AC3E}">
        <p14:creationId xmlns:p14="http://schemas.microsoft.com/office/powerpoint/2010/main" val="4820714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sz="quarter" idx="10"/>
          </p:nvPr>
        </p:nvPicPr>
        <p:blipFill>
          <a:blip r:embed="rId2" cstate="print">
            <a:extLst>
              <a:ext uri="{28A0092B-C50C-407E-A947-70E740481C1C}">
                <a14:useLocalDpi xmlns:a14="http://schemas.microsoft.com/office/drawing/2010/main" val="0"/>
              </a:ext>
            </a:extLst>
          </a:blip>
          <a:stretch>
            <a:fillRect/>
          </a:stretch>
        </p:blipFill>
        <p:spPr>
          <a:xfrm>
            <a:off x="1854405" y="1657581"/>
            <a:ext cx="8346831" cy="4461376"/>
          </a:xfrm>
        </p:spPr>
      </p:pic>
      <p:sp>
        <p:nvSpPr>
          <p:cNvPr id="3" name="عنصر نائب للمحتوى 2"/>
          <p:cNvSpPr>
            <a:spLocks noGrp="1"/>
          </p:cNvSpPr>
          <p:nvPr>
            <p:ph sz="quarter" idx="11"/>
          </p:nvPr>
        </p:nvSpPr>
        <p:spPr>
          <a:xfrm>
            <a:off x="2755232" y="427511"/>
            <a:ext cx="6545179" cy="890649"/>
          </a:xfrm>
        </p:spPr>
        <p:txBody>
          <a:bodyPr>
            <a:normAutofit/>
          </a:bodyPr>
          <a:lstStyle/>
          <a:p>
            <a:pPr>
              <a:lnSpc>
                <a:spcPct val="150000"/>
              </a:lnSpc>
              <a:spcAft>
                <a:spcPts val="1000"/>
              </a:spcAft>
            </a:pPr>
            <a:r>
              <a:rPr lang="ar-SY" dirty="0">
                <a:latin typeface="Calibri" panose="020F0502020204030204" pitchFamily="34" charset="0"/>
                <a:ea typeface="Times New Roman" panose="02020603050405020304" pitchFamily="18" charset="0"/>
              </a:rPr>
              <a:t>الحصول على الحجوزات </a:t>
            </a:r>
            <a:r>
              <a:rPr lang="ar-SY" dirty="0" smtClean="0">
                <a:latin typeface="Calibri" panose="020F0502020204030204" pitchFamily="34" charset="0"/>
                <a:ea typeface="Times New Roman" panose="02020603050405020304" pitchFamily="18" charset="0"/>
              </a:rPr>
              <a:t>المستقبلية</a:t>
            </a:r>
            <a:endParaRPr lang="en-US" sz="2000" dirty="0">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84374446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1"/>
          </p:nvPr>
        </p:nvSpPr>
        <p:spPr>
          <a:xfrm>
            <a:off x="2755232" y="427511"/>
            <a:ext cx="6545179" cy="890649"/>
          </a:xfrm>
        </p:spPr>
        <p:txBody>
          <a:bodyPr>
            <a:normAutofit/>
          </a:bodyPr>
          <a:lstStyle/>
          <a:p>
            <a:pPr marL="3175">
              <a:lnSpc>
                <a:spcPct val="150000"/>
              </a:lnSpc>
              <a:spcBef>
                <a:spcPts val="1800"/>
              </a:spcBef>
              <a:spcAft>
                <a:spcPts val="600"/>
              </a:spcAft>
            </a:pPr>
            <a:r>
              <a:rPr lang="ar-SY" dirty="0">
                <a:latin typeface="Calibri" panose="020F0502020204030204" pitchFamily="34" charset="0"/>
                <a:ea typeface="Times New Roman" panose="02020603050405020304" pitchFamily="18" charset="0"/>
              </a:rPr>
              <a:t>البطاقات المستخدمة في عمل قسم المكاتب </a:t>
            </a:r>
            <a:r>
              <a:rPr lang="ar-SY" dirty="0" smtClean="0">
                <a:latin typeface="Calibri" panose="020F0502020204030204" pitchFamily="34" charset="0"/>
                <a:ea typeface="Times New Roman" panose="02020603050405020304" pitchFamily="18" charset="0"/>
              </a:rPr>
              <a:t>الأمامية</a:t>
            </a:r>
            <a:endParaRPr lang="en-US" sz="1600" dirty="0">
              <a:effectLst/>
              <a:latin typeface="Calibri" panose="020F0502020204030204" pitchFamily="34" charset="0"/>
              <a:ea typeface="Times New Roman" panose="02020603050405020304" pitchFamily="18" charset="0"/>
            </a:endParaRPr>
          </a:p>
        </p:txBody>
      </p:sp>
      <p:graphicFrame>
        <p:nvGraphicFramePr>
          <p:cNvPr id="4" name="Diagram 3"/>
          <p:cNvGraphicFramePr/>
          <p:nvPr>
            <p:extLst>
              <p:ext uri="{D42A27DB-BD31-4B8C-83A1-F6EECF244321}">
                <p14:modId xmlns:p14="http://schemas.microsoft.com/office/powerpoint/2010/main" val="1826371543"/>
              </p:ext>
            </p:extLst>
          </p:nvPr>
        </p:nvGraphicFramePr>
        <p:xfrm>
          <a:off x="1367563" y="1512277"/>
          <a:ext cx="9745914" cy="50598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4718321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1"/>
          </p:nvPr>
        </p:nvSpPr>
        <p:spPr/>
        <p:txBody>
          <a:bodyPr/>
          <a:lstStyle/>
          <a:p>
            <a:pPr marL="3175">
              <a:lnSpc>
                <a:spcPct val="150000"/>
              </a:lnSpc>
              <a:spcBef>
                <a:spcPts val="1800"/>
              </a:spcBef>
              <a:spcAft>
                <a:spcPts val="600"/>
              </a:spcAft>
            </a:pPr>
            <a:r>
              <a:rPr lang="ar-SY" dirty="0">
                <a:latin typeface="Calibri" panose="020F0502020204030204" pitchFamily="34" charset="0"/>
                <a:ea typeface="Times New Roman" panose="02020603050405020304" pitchFamily="18" charset="0"/>
              </a:rPr>
              <a:t>أنشطة ما بعد </a:t>
            </a:r>
            <a:r>
              <a:rPr lang="ar-SY" dirty="0" smtClean="0">
                <a:latin typeface="Calibri" panose="020F0502020204030204" pitchFamily="34" charset="0"/>
                <a:ea typeface="Times New Roman" panose="02020603050405020304" pitchFamily="18" charset="0"/>
              </a:rPr>
              <a:t>التسجيل</a:t>
            </a:r>
            <a:endParaRPr lang="en-US" sz="1600" dirty="0">
              <a:latin typeface="Calibri" panose="020F0502020204030204" pitchFamily="34" charset="0"/>
              <a:ea typeface="Times New Roman" panose="02020603050405020304" pitchFamily="18" charset="0"/>
            </a:endParaRPr>
          </a:p>
        </p:txBody>
      </p:sp>
      <p:sp>
        <p:nvSpPr>
          <p:cNvPr id="4" name="عنصر نائب للمحتوى 3"/>
          <p:cNvSpPr>
            <a:spLocks noGrp="1"/>
          </p:cNvSpPr>
          <p:nvPr>
            <p:ph sz="quarter" idx="12"/>
          </p:nvPr>
        </p:nvSpPr>
        <p:spPr>
          <a:xfrm>
            <a:off x="5089359" y="1459627"/>
            <a:ext cx="6775600" cy="698448"/>
          </a:xfrm>
        </p:spPr>
        <p:txBody>
          <a:bodyPr>
            <a:normAutofit/>
          </a:bodyPr>
          <a:lstStyle/>
          <a:p>
            <a:pPr>
              <a:lnSpc>
                <a:spcPct val="150000"/>
              </a:lnSpc>
              <a:spcAft>
                <a:spcPts val="1000"/>
              </a:spcAft>
            </a:pPr>
            <a:r>
              <a:rPr lang="ar-SY" dirty="0">
                <a:latin typeface="Calibri" panose="020F0502020204030204" pitchFamily="34" charset="0"/>
                <a:ea typeface="Calibri" panose="020F0502020204030204" pitchFamily="34" charset="0"/>
              </a:rPr>
              <a:t>تسجيل وصول الضيف في نظام الحجز الفندقي أو نظام </a:t>
            </a:r>
            <a:r>
              <a:rPr lang="ar-SY" dirty="0" smtClean="0">
                <a:latin typeface="Calibri" panose="020F0502020204030204" pitchFamily="34" charset="0"/>
                <a:ea typeface="Calibri" panose="020F0502020204030204" pitchFamily="34" charset="0"/>
              </a:rPr>
              <a:t>الكمبيوتر</a:t>
            </a:r>
            <a:endParaRPr lang="en-US" sz="1800" dirty="0">
              <a:latin typeface="Calibri" panose="020F0502020204030204" pitchFamily="34" charset="0"/>
              <a:ea typeface="Times New Roman" panose="02020603050405020304" pitchFamily="18" charset="0"/>
            </a:endParaRPr>
          </a:p>
        </p:txBody>
      </p:sp>
      <p:sp>
        <p:nvSpPr>
          <p:cNvPr id="5" name="Snip Diagonal Corner Rectangle 4"/>
          <p:cNvSpPr/>
          <p:nvPr/>
        </p:nvSpPr>
        <p:spPr>
          <a:xfrm>
            <a:off x="867508" y="2649415"/>
            <a:ext cx="10738338" cy="3399693"/>
          </a:xfrm>
          <a:prstGeom prst="snip2Diag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rtl="1">
              <a:lnSpc>
                <a:spcPct val="150000"/>
              </a:lnSpc>
            </a:pPr>
            <a:r>
              <a:rPr lang="ar-SY" sz="2200">
                <a:solidFill>
                  <a:schemeClr val="tx1"/>
                </a:solidFill>
                <a:latin typeface="Arial" panose="020B0604020202020204" pitchFamily="34" charset="0"/>
                <a:ea typeface="Times New Roman" panose="02020603050405020304" pitchFamily="18" charset="0"/>
              </a:rPr>
              <a:t>يمكّن هذا الإدارات الأخرى من معرفة تسجيل وصول الضيف وحالته الائتمانية، وكذلك تنشيط جميع خدمات الضيف لمصلحته. في النظام اليدوي، يًحقّق هذا الهدف عن طريق إرسال قسائم إشعار الوصول إلى أقسام مختلفة من الفندق، والإدارات التي يتم إخطار الوصول فيها هي خدمة الغرف، والغسيل، وخدمة الأغذية والمشروبات، ومشغل الهاتف، وأمين الصندوق، والمعلومات، ومكتب الجرس.</a:t>
            </a:r>
            <a:endParaRPr lang="ar-SY" sz="2200" dirty="0">
              <a:solidFill>
                <a:schemeClr val="tx1"/>
              </a:solidFill>
            </a:endParaRPr>
          </a:p>
        </p:txBody>
      </p:sp>
    </p:spTree>
    <p:extLst>
      <p:ext uri="{BB962C8B-B14F-4D97-AF65-F5344CB8AC3E}">
        <p14:creationId xmlns:p14="http://schemas.microsoft.com/office/powerpoint/2010/main" val="349126112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1"/>
          </p:nvPr>
        </p:nvSpPr>
        <p:spPr>
          <a:xfrm>
            <a:off x="2418346" y="427511"/>
            <a:ext cx="6966285" cy="890649"/>
          </a:xfrm>
        </p:spPr>
        <p:txBody>
          <a:bodyPr>
            <a:normAutofit/>
          </a:bodyPr>
          <a:lstStyle/>
          <a:p>
            <a:pPr marL="3175">
              <a:lnSpc>
                <a:spcPct val="150000"/>
              </a:lnSpc>
              <a:spcBef>
                <a:spcPts val="1800"/>
              </a:spcBef>
              <a:spcAft>
                <a:spcPts val="600"/>
              </a:spcAft>
            </a:pPr>
            <a:r>
              <a:rPr lang="ar-SY" dirty="0">
                <a:latin typeface="Calibri" panose="020F0502020204030204" pitchFamily="34" charset="0"/>
                <a:ea typeface="Times New Roman" panose="02020603050405020304" pitchFamily="18" charset="0"/>
              </a:rPr>
              <a:t>أنشطة ما بعد التسجيل</a:t>
            </a:r>
            <a:endParaRPr lang="en-US" sz="1600" dirty="0">
              <a:latin typeface="Calibri" panose="020F0502020204030204" pitchFamily="34" charset="0"/>
              <a:ea typeface="Times New Roman" panose="02020603050405020304" pitchFamily="18" charset="0"/>
            </a:endParaRPr>
          </a:p>
        </p:txBody>
      </p:sp>
      <p:graphicFrame>
        <p:nvGraphicFramePr>
          <p:cNvPr id="4" name="Diagram 3"/>
          <p:cNvGraphicFramePr/>
          <p:nvPr>
            <p:extLst>
              <p:ext uri="{D42A27DB-BD31-4B8C-83A1-F6EECF244321}">
                <p14:modId xmlns:p14="http://schemas.microsoft.com/office/powerpoint/2010/main" val="3226908499"/>
              </p:ext>
            </p:extLst>
          </p:nvPr>
        </p:nvGraphicFramePr>
        <p:xfrm>
          <a:off x="1151122" y="1570892"/>
          <a:ext cx="9950631" cy="49074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441790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1"/>
          </p:nvPr>
        </p:nvSpPr>
        <p:spPr>
          <a:xfrm>
            <a:off x="2755232" y="427511"/>
            <a:ext cx="6533147" cy="890649"/>
          </a:xfrm>
        </p:spPr>
        <p:txBody>
          <a:bodyPr>
            <a:normAutofit/>
          </a:bodyPr>
          <a:lstStyle/>
          <a:p>
            <a:pPr>
              <a:lnSpc>
                <a:spcPct val="150000"/>
              </a:lnSpc>
            </a:pPr>
            <a:r>
              <a:rPr lang="ar-SA" dirty="0">
                <a:latin typeface="Simplified Arabic" panose="02020603050405020304" pitchFamily="18" charset="-78"/>
                <a:ea typeface="Times New Roman" panose="02020603050405020304" pitchFamily="18" charset="0"/>
              </a:rPr>
              <a:t>علاقة موظف الاستقبال مع الأقسام </a:t>
            </a:r>
            <a:r>
              <a:rPr lang="ar-SA" dirty="0" smtClean="0">
                <a:latin typeface="Simplified Arabic" panose="02020603050405020304" pitchFamily="18" charset="-78"/>
                <a:ea typeface="Times New Roman" panose="02020603050405020304" pitchFamily="18" charset="0"/>
              </a:rPr>
              <a:t>الأخرى</a:t>
            </a:r>
            <a:endParaRPr lang="en-US" dirty="0">
              <a:latin typeface="Simplified Arabic" panose="02020603050405020304" pitchFamily="18" charset="-78"/>
              <a:ea typeface="Times New Roman" panose="02020603050405020304" pitchFamily="18" charset="0"/>
            </a:endParaRPr>
          </a:p>
        </p:txBody>
      </p:sp>
      <p:sp>
        <p:nvSpPr>
          <p:cNvPr id="4" name="Snip Diagonal Corner Rectangle 3"/>
          <p:cNvSpPr/>
          <p:nvPr/>
        </p:nvSpPr>
        <p:spPr>
          <a:xfrm>
            <a:off x="1115696" y="1840524"/>
            <a:ext cx="10079841" cy="4021014"/>
          </a:xfrm>
          <a:prstGeom prst="snip2Diag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rtl="1">
              <a:lnSpc>
                <a:spcPct val="150000"/>
              </a:lnSpc>
              <a:spcAft>
                <a:spcPts val="1000"/>
              </a:spcAft>
            </a:pPr>
            <a:r>
              <a:rPr lang="ar-SY" sz="2200">
                <a:solidFill>
                  <a:schemeClr val="tx1"/>
                </a:solidFill>
                <a:latin typeface="Calibri" panose="020F0502020204030204" pitchFamily="34" charset="0"/>
                <a:ea typeface="Times New Roman" panose="02020603050405020304" pitchFamily="18" charset="0"/>
              </a:rPr>
              <a:t>يعزز التواصل الصحي في المنظمة الثقة المتبادلة والشعور بالتعاون بين الموظفين والضيوف وكذلك بين الموظفين وهيئة الإدارة، إذ إنّ اتصالات موظف قسم الاستقبال مع الإدارات الأخرى يمكن أن يُنجح إقامة الضيوف في الفندق أو يفشلها.</a:t>
            </a:r>
            <a:endParaRPr lang="en-US" sz="2200">
              <a:solidFill>
                <a:schemeClr val="tx1"/>
              </a:solidFill>
              <a:latin typeface="Calibri" panose="020F0502020204030204" pitchFamily="34" charset="0"/>
              <a:ea typeface="Times New Roman" panose="02020603050405020304" pitchFamily="18" charset="0"/>
            </a:endParaRPr>
          </a:p>
          <a:p>
            <a:pPr algn="just" rtl="1">
              <a:lnSpc>
                <a:spcPct val="150000"/>
              </a:lnSpc>
              <a:spcAft>
                <a:spcPts val="1000"/>
              </a:spcAft>
            </a:pPr>
            <a:r>
              <a:rPr lang="ar-SY" sz="2200">
                <a:solidFill>
                  <a:schemeClr val="tx1"/>
                </a:solidFill>
                <a:latin typeface="Calibri" panose="020F0502020204030204" pitchFamily="34" charset="0"/>
                <a:ea typeface="Times New Roman" panose="02020603050405020304" pitchFamily="18" charset="0"/>
              </a:rPr>
              <a:t>نظراً لأن موظف الاستقبال مسؤول عن بيع أماكن الإقامة بالفندق، فإنّ ذلك يعد عملاً رئيسياً لتوليد الإيرادات. </a:t>
            </a:r>
            <a:endParaRPr lang="en-US" sz="2200" dirty="0">
              <a:solidFill>
                <a:schemeClr val="tx1"/>
              </a:solidFill>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28400333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normAutofit/>
          </a:bodyPr>
          <a:lstStyle/>
          <a:p>
            <a:r>
              <a:rPr lang="en-US" sz="3200" cap="small" spc="25" dirty="0">
                <a:solidFill>
                  <a:srgbClr val="365F91"/>
                </a:solidFill>
                <a:latin typeface="Simplified Arabic" panose="02020603050405020304" pitchFamily="18" charset="-78"/>
                <a:ea typeface="Times New Roman" panose="02020603050405020304" pitchFamily="18" charset="0"/>
              </a:rPr>
              <a:t> </a:t>
            </a:r>
            <a:r>
              <a:rPr lang="ar-SA" sz="3200" cap="small" spc="25" dirty="0">
                <a:latin typeface="Calibri" panose="020F0502020204030204" pitchFamily="34" charset="0"/>
                <a:ea typeface="Times New Roman" panose="02020603050405020304" pitchFamily="18" charset="0"/>
              </a:rPr>
              <a:t>المكتب الأمامي - </a:t>
            </a:r>
            <a:r>
              <a:rPr lang="ar-SA" sz="3200" dirty="0" smtClean="0">
                <a:latin typeface="Calibri" panose="020F0502020204030204" pitchFamily="34" charset="0"/>
                <a:ea typeface="Times New Roman" panose="02020603050405020304" pitchFamily="18" charset="0"/>
              </a:rPr>
              <a:t>الاستقبال</a:t>
            </a:r>
            <a:endParaRPr lang="ar-SA" sz="3200" cap="small" dirty="0"/>
          </a:p>
        </p:txBody>
      </p:sp>
      <p:sp>
        <p:nvSpPr>
          <p:cNvPr id="3" name="Text Placeholder 2"/>
          <p:cNvSpPr>
            <a:spLocks noGrp="1"/>
          </p:cNvSpPr>
          <p:nvPr>
            <p:ph type="body" sz="quarter" idx="11"/>
          </p:nvPr>
        </p:nvSpPr>
        <p:spPr>
          <a:xfrm>
            <a:off x="4978198" y="4475019"/>
            <a:ext cx="1871394" cy="676893"/>
          </a:xfrm>
        </p:spPr>
        <p:txBody>
          <a:bodyPr/>
          <a:lstStyle/>
          <a:p>
            <a:r>
              <a:rPr lang="ar-SA" cap="small" dirty="0" smtClean="0"/>
              <a:t>ال</a:t>
            </a:r>
            <a:r>
              <a:rPr lang="ar-SY" cap="small" dirty="0" smtClean="0"/>
              <a:t>ثالثة</a:t>
            </a:r>
            <a:endParaRPr lang="en-US" dirty="0"/>
          </a:p>
        </p:txBody>
      </p:sp>
    </p:spTree>
    <p:extLst>
      <p:ext uri="{BB962C8B-B14F-4D97-AF65-F5344CB8AC3E}">
        <p14:creationId xmlns:p14="http://schemas.microsoft.com/office/powerpoint/2010/main" val="242187362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sz="quarter" idx="10"/>
          </p:nvPr>
        </p:nvSpPr>
        <p:spPr>
          <a:xfrm>
            <a:off x="838225" y="1402094"/>
            <a:ext cx="10367159" cy="708060"/>
          </a:xfrm>
        </p:spPr>
        <p:txBody>
          <a:bodyPr>
            <a:normAutofit/>
          </a:bodyPr>
          <a:lstStyle/>
          <a:p>
            <a:pPr algn="r">
              <a:spcAft>
                <a:spcPts val="1000"/>
              </a:spcAft>
            </a:pPr>
            <a:r>
              <a:rPr lang="ar-SY" dirty="0">
                <a:latin typeface="Calibri" panose="020F0502020204030204" pitchFamily="34" charset="0"/>
                <a:ea typeface="Times New Roman" panose="02020603050405020304" pitchFamily="18" charset="0"/>
              </a:rPr>
              <a:t>الأقسام التي يصدر إليها الإبلاغ الداخلي هي</a:t>
            </a:r>
            <a:r>
              <a:rPr lang="ar-SY" dirty="0" smtClean="0">
                <a:latin typeface="Calibri" panose="020F0502020204030204" pitchFamily="34" charset="0"/>
                <a:ea typeface="Times New Roman" panose="02020603050405020304" pitchFamily="18" charset="0"/>
              </a:rPr>
              <a:t>:</a:t>
            </a:r>
            <a:endParaRPr lang="en-US" dirty="0">
              <a:latin typeface="Calibri" panose="020F0502020204030204" pitchFamily="34" charset="0"/>
              <a:ea typeface="Times New Roman" panose="02020603050405020304" pitchFamily="18" charset="0"/>
              <a:cs typeface="Arial" panose="020B0604020202020204" pitchFamily="34" charset="0"/>
            </a:endParaRPr>
          </a:p>
        </p:txBody>
      </p:sp>
      <p:sp>
        <p:nvSpPr>
          <p:cNvPr id="3" name="عنصر نائب للمحتوى 2"/>
          <p:cNvSpPr>
            <a:spLocks noGrp="1"/>
          </p:cNvSpPr>
          <p:nvPr>
            <p:ph sz="quarter" idx="11"/>
          </p:nvPr>
        </p:nvSpPr>
        <p:spPr>
          <a:xfrm>
            <a:off x="2755232" y="427511"/>
            <a:ext cx="6533147" cy="890649"/>
          </a:xfrm>
        </p:spPr>
        <p:txBody>
          <a:bodyPr>
            <a:normAutofit/>
          </a:bodyPr>
          <a:lstStyle/>
          <a:p>
            <a:pPr>
              <a:lnSpc>
                <a:spcPct val="150000"/>
              </a:lnSpc>
            </a:pPr>
            <a:r>
              <a:rPr lang="ar-SY" dirty="0">
                <a:latin typeface="Simplified Arabic" panose="02020603050405020304" pitchFamily="18" charset="-78"/>
                <a:ea typeface="Times New Roman" panose="02020603050405020304" pitchFamily="18" charset="0"/>
              </a:rPr>
              <a:t>أهمية تواصل موظف الاستقبال مع باقي </a:t>
            </a:r>
            <a:r>
              <a:rPr lang="ar-SY" dirty="0" smtClean="0">
                <a:latin typeface="Simplified Arabic" panose="02020603050405020304" pitchFamily="18" charset="-78"/>
                <a:ea typeface="Times New Roman" panose="02020603050405020304" pitchFamily="18" charset="0"/>
              </a:rPr>
              <a:t>الأقسام</a:t>
            </a:r>
            <a:endParaRPr lang="en-US" dirty="0">
              <a:latin typeface="Simplified Arabic" panose="02020603050405020304" pitchFamily="18" charset="-78"/>
              <a:ea typeface="Times New Roman" panose="02020603050405020304" pitchFamily="18" charset="0"/>
            </a:endParaRPr>
          </a:p>
        </p:txBody>
      </p:sp>
      <p:graphicFrame>
        <p:nvGraphicFramePr>
          <p:cNvPr id="4" name="Diagram 3"/>
          <p:cNvGraphicFramePr/>
          <p:nvPr>
            <p:extLst>
              <p:ext uri="{D42A27DB-BD31-4B8C-83A1-F6EECF244321}">
                <p14:modId xmlns:p14="http://schemas.microsoft.com/office/powerpoint/2010/main" val="661060857"/>
              </p:ext>
            </p:extLst>
          </p:nvPr>
        </p:nvGraphicFramePr>
        <p:xfrm>
          <a:off x="1195548" y="1992923"/>
          <a:ext cx="9906206" cy="45322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047911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sz="quarter" idx="10"/>
          </p:nvPr>
        </p:nvSpPr>
        <p:spPr>
          <a:xfrm>
            <a:off x="412160" y="1448986"/>
            <a:ext cx="11219289" cy="672891"/>
          </a:xfrm>
        </p:spPr>
        <p:txBody>
          <a:bodyPr>
            <a:normAutofit/>
          </a:bodyPr>
          <a:lstStyle/>
          <a:p>
            <a:pPr algn="r">
              <a:spcAft>
                <a:spcPts val="1000"/>
              </a:spcAft>
            </a:pPr>
            <a:r>
              <a:rPr lang="ar-SY" sz="2400" dirty="0">
                <a:latin typeface="Calibri" panose="020F0502020204030204" pitchFamily="34" charset="0"/>
                <a:ea typeface="Times New Roman" panose="02020603050405020304" pitchFamily="18" charset="0"/>
              </a:rPr>
              <a:t>بعد تدوين اسم الضيف على قائمة الواصلين والمقيمين يتم إعلام بقية الأقسام عن طريق نماذج الإبلاغ بأن ضيفاً.... </a:t>
            </a:r>
            <a:endParaRPr lang="en-US" sz="1800" dirty="0">
              <a:latin typeface="Calibri" panose="020F0502020204030204" pitchFamily="34" charset="0"/>
              <a:ea typeface="Times New Roman" panose="02020603050405020304" pitchFamily="18" charset="0"/>
            </a:endParaRPr>
          </a:p>
        </p:txBody>
      </p:sp>
      <p:sp>
        <p:nvSpPr>
          <p:cNvPr id="3" name="عنصر نائب للمحتوى 2"/>
          <p:cNvSpPr>
            <a:spLocks noGrp="1"/>
          </p:cNvSpPr>
          <p:nvPr>
            <p:ph sz="quarter" idx="11"/>
          </p:nvPr>
        </p:nvSpPr>
        <p:spPr>
          <a:xfrm>
            <a:off x="2755232" y="427511"/>
            <a:ext cx="6533147" cy="890649"/>
          </a:xfrm>
        </p:spPr>
        <p:txBody>
          <a:bodyPr>
            <a:normAutofit/>
          </a:bodyPr>
          <a:lstStyle/>
          <a:p>
            <a:pPr>
              <a:lnSpc>
                <a:spcPct val="150000"/>
              </a:lnSpc>
            </a:pPr>
            <a:r>
              <a:rPr lang="ar-SY" dirty="0">
                <a:latin typeface="Simplified Arabic" panose="02020603050405020304" pitchFamily="18" charset="-78"/>
                <a:ea typeface="Times New Roman" panose="02020603050405020304" pitchFamily="18" charset="0"/>
              </a:rPr>
              <a:t>لماذا نخطر الأقسام </a:t>
            </a:r>
            <a:r>
              <a:rPr lang="ar-SY" dirty="0" smtClean="0">
                <a:latin typeface="Simplified Arabic" panose="02020603050405020304" pitchFamily="18" charset="-78"/>
                <a:ea typeface="Times New Roman" panose="02020603050405020304" pitchFamily="18" charset="0"/>
              </a:rPr>
              <a:t>الأخرى</a:t>
            </a:r>
            <a:endParaRPr lang="en-US" dirty="0">
              <a:latin typeface="Simplified Arabic" panose="02020603050405020304" pitchFamily="18" charset="-78"/>
              <a:ea typeface="Times New Roman" panose="02020603050405020304" pitchFamily="18" charset="0"/>
            </a:endParaRPr>
          </a:p>
        </p:txBody>
      </p:sp>
      <p:graphicFrame>
        <p:nvGraphicFramePr>
          <p:cNvPr id="4" name="Diagram 3"/>
          <p:cNvGraphicFramePr/>
          <p:nvPr>
            <p:extLst>
              <p:ext uri="{D42A27DB-BD31-4B8C-83A1-F6EECF244321}">
                <p14:modId xmlns:p14="http://schemas.microsoft.com/office/powerpoint/2010/main" val="1472843557"/>
              </p:ext>
            </p:extLst>
          </p:nvPr>
        </p:nvGraphicFramePr>
        <p:xfrm>
          <a:off x="1504461" y="2252703"/>
          <a:ext cx="9585569" cy="42274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5259070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1152058" y="2093104"/>
            <a:ext cx="9856521" cy="3991174"/>
          </a:xfrm>
        </p:spPr>
        <p:txBody>
          <a:bodyPr>
            <a:normAutofit/>
          </a:bodyPr>
          <a:lstStyle/>
          <a:p>
            <a:pPr marL="0" lvl="0" indent="0">
              <a:lnSpc>
                <a:spcPct val="200000"/>
              </a:lnSpc>
            </a:pPr>
            <a:r>
              <a:rPr lang="ar-SY" b="1" dirty="0" smtClean="0"/>
              <a:t>تم </a:t>
            </a:r>
            <a:r>
              <a:rPr lang="ar-SY" b="1" dirty="0"/>
              <a:t>التعرف في هذا الفصل على :</a:t>
            </a:r>
          </a:p>
          <a:p>
            <a:pPr marL="342900" lvl="0" indent="-342900">
              <a:buFont typeface="Wingdings" panose="05000000000000000000" pitchFamily="2" charset="2"/>
              <a:buChar char="ü"/>
            </a:pPr>
            <a:r>
              <a:rPr lang="ar-SY" dirty="0" smtClean="0"/>
              <a:t>ا</a:t>
            </a:r>
            <a:r>
              <a:rPr lang="ar-SY" dirty="0"/>
              <a:t>قسم الاستقبال الفندقي.</a:t>
            </a:r>
            <a:endParaRPr lang="en-US" dirty="0"/>
          </a:p>
          <a:p>
            <a:pPr marL="342900" lvl="0" indent="-342900">
              <a:buFont typeface="Wingdings" panose="05000000000000000000" pitchFamily="2" charset="2"/>
              <a:buChar char="ü"/>
            </a:pPr>
            <a:r>
              <a:rPr lang="ar-SY" dirty="0"/>
              <a:t>مهام قسم الاستقبال في استقبال الضيوف وتسكينهم وثم خدمتهم في أثناء الإقامة وصولاً للمغادرة.</a:t>
            </a:r>
            <a:endParaRPr lang="en-US" dirty="0"/>
          </a:p>
          <a:p>
            <a:pPr marL="342900" lvl="0" indent="-342900">
              <a:buFont typeface="Wingdings" panose="05000000000000000000" pitchFamily="2" charset="2"/>
              <a:buChar char="ü"/>
            </a:pPr>
            <a:r>
              <a:rPr lang="ar-SY" dirty="0"/>
              <a:t>النشاطات التي تتم خلال استقبال الضيوف وتسكينهم.</a:t>
            </a:r>
            <a:endParaRPr lang="en-US" dirty="0"/>
          </a:p>
          <a:p>
            <a:pPr marL="342900" lvl="0" indent="-342900">
              <a:buFont typeface="Wingdings" panose="05000000000000000000" pitchFamily="2" charset="2"/>
              <a:buChar char="ü"/>
            </a:pPr>
            <a:r>
              <a:rPr lang="ar-SY" dirty="0"/>
              <a:t>بطاقات العمل الخاصة بالقسم.</a:t>
            </a:r>
          </a:p>
        </p:txBody>
      </p:sp>
    </p:spTree>
    <p:extLst>
      <p:ext uri="{BB962C8B-B14F-4D97-AF65-F5344CB8AC3E}">
        <p14:creationId xmlns:p14="http://schemas.microsoft.com/office/powerpoint/2010/main" val="267177346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83169" y="2004646"/>
            <a:ext cx="7995139" cy="3338606"/>
          </a:xfrm>
          <a:prstGeom prst="rect">
            <a:avLst/>
          </a:prstGeom>
          <a:noFill/>
        </p:spPr>
        <p:txBody>
          <a:bodyPr wrap="square" rtlCol="1">
            <a:spAutoFit/>
          </a:bodyPr>
          <a:lstStyle/>
          <a:p>
            <a:pPr marL="342900" lvl="0" indent="-342900" algn="just" rtl="1">
              <a:lnSpc>
                <a:spcPct val="250000"/>
              </a:lnSpc>
              <a:buSzPct val="102000"/>
              <a:buFont typeface="Wingdings" panose="05000000000000000000" pitchFamily="2" charset="2"/>
              <a:buChar char="v"/>
            </a:pPr>
            <a:r>
              <a:rPr lang="ar-SA" sz="2200" dirty="0"/>
              <a:t>الأنشطة الأساسية للاستقبال</a:t>
            </a:r>
            <a:r>
              <a:rPr lang="ar-SY" sz="2200" dirty="0"/>
              <a:t>.</a:t>
            </a:r>
            <a:endParaRPr lang="en-US" sz="2200" dirty="0"/>
          </a:p>
          <a:p>
            <a:pPr marL="342900" lvl="0" indent="-342900" algn="just" rtl="1">
              <a:lnSpc>
                <a:spcPct val="250000"/>
              </a:lnSpc>
              <a:buSzPct val="102000"/>
              <a:buFont typeface="Wingdings" panose="05000000000000000000" pitchFamily="2" charset="2"/>
              <a:buChar char="v"/>
            </a:pPr>
            <a:r>
              <a:rPr lang="ar-SA" sz="2200" dirty="0"/>
              <a:t>عملية تسجيل الوصول وإصدار مفتاح الغرفة</a:t>
            </a:r>
            <a:r>
              <a:rPr lang="ar-SY" sz="2200" dirty="0"/>
              <a:t>.</a:t>
            </a:r>
          </a:p>
          <a:p>
            <a:pPr marL="342900" lvl="0" indent="-342900" algn="just" rtl="1">
              <a:lnSpc>
                <a:spcPct val="250000"/>
              </a:lnSpc>
              <a:buSzPct val="102000"/>
              <a:buFont typeface="Wingdings" panose="05000000000000000000" pitchFamily="2" charset="2"/>
              <a:buChar char="v"/>
            </a:pPr>
            <a:r>
              <a:rPr lang="ar-SA" sz="2200" dirty="0"/>
              <a:t>البطاقات المستخدمة في عمل قسم المكاتب الأمامية</a:t>
            </a:r>
            <a:r>
              <a:rPr lang="ar-SY" sz="2200" dirty="0"/>
              <a:t>.</a:t>
            </a:r>
            <a:endParaRPr lang="en-US" sz="2200" dirty="0"/>
          </a:p>
          <a:p>
            <a:pPr marL="342900" lvl="0" indent="-342900" algn="just" rtl="1">
              <a:lnSpc>
                <a:spcPct val="250000"/>
              </a:lnSpc>
              <a:buSzPct val="102000"/>
              <a:buFont typeface="Wingdings" panose="05000000000000000000" pitchFamily="2" charset="2"/>
              <a:buChar char="v"/>
            </a:pPr>
            <a:r>
              <a:rPr lang="ar-SA" sz="2200" dirty="0"/>
              <a:t>أنشطة ما بعد التسجيل</a:t>
            </a:r>
            <a:r>
              <a:rPr lang="ar-SY" sz="2200" dirty="0"/>
              <a:t>.</a:t>
            </a:r>
            <a:endParaRPr lang="en-US" sz="2200" dirty="0"/>
          </a:p>
        </p:txBody>
      </p:sp>
    </p:spTree>
    <p:extLst>
      <p:ext uri="{BB962C8B-B14F-4D97-AF65-F5344CB8AC3E}">
        <p14:creationId xmlns:p14="http://schemas.microsoft.com/office/powerpoint/2010/main" val="342861616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a:xfrm>
            <a:off x="2696308" y="427511"/>
            <a:ext cx="6775938" cy="890649"/>
          </a:xfrm>
        </p:spPr>
        <p:txBody>
          <a:bodyPr>
            <a:normAutofit/>
          </a:bodyPr>
          <a:lstStyle/>
          <a:p>
            <a:pPr marL="3175">
              <a:lnSpc>
                <a:spcPct val="150000"/>
              </a:lnSpc>
              <a:spcBef>
                <a:spcPts val="1800"/>
              </a:spcBef>
              <a:spcAft>
                <a:spcPts val="600"/>
              </a:spcAft>
            </a:pPr>
            <a:r>
              <a:rPr lang="ar-SY" dirty="0" smtClean="0">
                <a:latin typeface="Calibri" panose="020F0502020204030204" pitchFamily="34" charset="0"/>
                <a:ea typeface="Times New Roman" panose="02020603050405020304" pitchFamily="18" charset="0"/>
              </a:rPr>
              <a:t>الاستقبال</a:t>
            </a:r>
            <a:endParaRPr lang="en-US" sz="1200" dirty="0">
              <a:effectLst/>
              <a:latin typeface="Calibri" panose="020F0502020204030204" pitchFamily="34" charset="0"/>
              <a:ea typeface="Times New Roman" panose="02020603050405020304" pitchFamily="18" charset="0"/>
            </a:endParaRPr>
          </a:p>
        </p:txBody>
      </p:sp>
      <p:sp>
        <p:nvSpPr>
          <p:cNvPr id="4" name="Snip Diagonal Corner Rectangle 3"/>
          <p:cNvSpPr/>
          <p:nvPr/>
        </p:nvSpPr>
        <p:spPr>
          <a:xfrm>
            <a:off x="808892" y="2063262"/>
            <a:ext cx="10550769" cy="4056184"/>
          </a:xfrm>
          <a:prstGeom prst="snip2Diag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228600" indent="-228600" algn="just" rtl="1">
              <a:lnSpc>
                <a:spcPct val="150000"/>
              </a:lnSpc>
              <a:spcAft>
                <a:spcPts val="1000"/>
              </a:spcAft>
            </a:pPr>
            <a:r>
              <a:rPr lang="ar-SY" sz="2200" b="1" dirty="0">
                <a:solidFill>
                  <a:schemeClr val="tx1"/>
                </a:solidFill>
                <a:latin typeface="Calibri" panose="020F0502020204030204" pitchFamily="34" charset="0"/>
                <a:ea typeface="Calibri" panose="020F0502020204030204" pitchFamily="34" charset="0"/>
              </a:rPr>
              <a:t>مقدمة:</a:t>
            </a:r>
          </a:p>
          <a:p>
            <a:pPr algn="just" rtl="1">
              <a:lnSpc>
                <a:spcPct val="150000"/>
              </a:lnSpc>
              <a:spcAft>
                <a:spcPts val="1000"/>
              </a:spcAft>
            </a:pPr>
            <a:r>
              <a:rPr lang="ar-SY" sz="2200" dirty="0">
                <a:solidFill>
                  <a:schemeClr val="tx1"/>
                </a:solidFill>
                <a:latin typeface="Calibri" panose="020F0502020204030204" pitchFamily="34" charset="0"/>
                <a:ea typeface="Calibri" panose="020F0502020204030204" pitchFamily="34" charset="0"/>
              </a:rPr>
              <a:t>الاستقبال هو واجهة المكتب الأمامي، والضيوف على اتصال به عند وصولهم إلى الفندق، يتعامل مع </a:t>
            </a:r>
            <a:r>
              <a:rPr lang="ar-SY" sz="2200" dirty="0" smtClean="0">
                <a:solidFill>
                  <a:schemeClr val="tx1"/>
                </a:solidFill>
                <a:latin typeface="Calibri" panose="020F0502020204030204" pitchFamily="34" charset="0"/>
                <a:ea typeface="Calibri" panose="020F0502020204030204" pitchFamily="34" charset="0"/>
              </a:rPr>
              <a:t>الأنشطة التي </a:t>
            </a:r>
            <a:r>
              <a:rPr lang="ar-SY" sz="2200" dirty="0">
                <a:solidFill>
                  <a:schemeClr val="tx1"/>
                </a:solidFill>
                <a:latin typeface="Calibri" panose="020F0502020204030204" pitchFamily="34" charset="0"/>
                <a:ea typeface="Calibri" panose="020F0502020204030204" pitchFamily="34" charset="0"/>
              </a:rPr>
              <a:t>تدخل في المرحلة الثانية من دورة الضيف: مرحلة ما قبل التسجيل والتسجيل وما بعد التسجيل.</a:t>
            </a:r>
            <a:endParaRPr lang="en-US" sz="2200" dirty="0">
              <a:solidFill>
                <a:schemeClr val="tx1"/>
              </a:solidFill>
              <a:latin typeface="Calibri" panose="020F0502020204030204" pitchFamily="34" charset="0"/>
              <a:ea typeface="Times New Roman" panose="02020603050405020304" pitchFamily="18" charset="0"/>
            </a:endParaRPr>
          </a:p>
          <a:p>
            <a:pPr algn="just" rtl="1">
              <a:lnSpc>
                <a:spcPct val="150000"/>
              </a:lnSpc>
              <a:spcAft>
                <a:spcPts val="800"/>
              </a:spcAft>
            </a:pPr>
            <a:r>
              <a:rPr lang="ar-SY" sz="2200" dirty="0">
                <a:solidFill>
                  <a:schemeClr val="tx1"/>
                </a:solidFill>
                <a:latin typeface="Calibri" panose="020F0502020204030204" pitchFamily="34" charset="0"/>
                <a:ea typeface="Calibri" panose="020F0502020204030204" pitchFamily="34" charset="0"/>
              </a:rPr>
              <a:t>كلمة استقبال مشتقة من الاستلام، لذلك هذا هو القسم الذي يتم فيه استقبال الضيف والترحيب به والتأكد من متطلباته من الغرفة إلى جانب حالة الحجز الخاصة به. يقع مكتب الاستقبال في الردهة في مكان يسهل الوصول إليه ويطل على المدخل الرئيسي للردهة.</a:t>
            </a:r>
            <a:endParaRPr lang="en-US" sz="2200" dirty="0">
              <a:solidFill>
                <a:schemeClr val="tx1"/>
              </a:solidFill>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98923098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1"/>
          </p:nvPr>
        </p:nvSpPr>
        <p:spPr/>
        <p:txBody>
          <a:bodyPr/>
          <a:lstStyle/>
          <a:p>
            <a:pPr marL="3175">
              <a:lnSpc>
                <a:spcPct val="150000"/>
              </a:lnSpc>
              <a:spcBef>
                <a:spcPts val="1800"/>
              </a:spcBef>
              <a:spcAft>
                <a:spcPts val="600"/>
              </a:spcAft>
            </a:pPr>
            <a:r>
              <a:rPr lang="ar-SY" dirty="0">
                <a:latin typeface="Calibri" panose="020F0502020204030204" pitchFamily="34" charset="0"/>
                <a:ea typeface="Times New Roman" panose="02020603050405020304" pitchFamily="18" charset="0"/>
              </a:rPr>
              <a:t>الاستقبال</a:t>
            </a:r>
            <a:endParaRPr lang="en-US" sz="1200" dirty="0">
              <a:latin typeface="Calibri" panose="020F0502020204030204" pitchFamily="34" charset="0"/>
              <a:ea typeface="Times New Roman" panose="02020603050405020304" pitchFamily="18" charset="0"/>
            </a:endParaRPr>
          </a:p>
        </p:txBody>
      </p:sp>
      <p:sp>
        <p:nvSpPr>
          <p:cNvPr id="4" name="عنصر نائب للمحتوى 3"/>
          <p:cNvSpPr>
            <a:spLocks noGrp="1"/>
          </p:cNvSpPr>
          <p:nvPr>
            <p:ph sz="quarter" idx="12"/>
          </p:nvPr>
        </p:nvSpPr>
        <p:spPr>
          <a:xfrm>
            <a:off x="4958863" y="1459627"/>
            <a:ext cx="6906096" cy="698448"/>
          </a:xfrm>
        </p:spPr>
        <p:txBody>
          <a:bodyPr>
            <a:normAutofit/>
          </a:bodyPr>
          <a:lstStyle/>
          <a:p>
            <a:pPr>
              <a:lnSpc>
                <a:spcPct val="150000"/>
              </a:lnSpc>
              <a:spcAft>
                <a:spcPts val="1000"/>
              </a:spcAft>
            </a:pPr>
            <a:r>
              <a:rPr lang="ar-SY" dirty="0">
                <a:latin typeface="Calibri" panose="020F0502020204030204" pitchFamily="34" charset="0"/>
                <a:ea typeface="Calibri" panose="020F0502020204030204" pitchFamily="34" charset="0"/>
              </a:rPr>
              <a:t>الأنشطة الأساسية </a:t>
            </a:r>
            <a:r>
              <a:rPr lang="ar-SY" dirty="0" smtClean="0">
                <a:latin typeface="Calibri" panose="020F0502020204030204" pitchFamily="34" charset="0"/>
                <a:ea typeface="Calibri" panose="020F0502020204030204" pitchFamily="34" charset="0"/>
              </a:rPr>
              <a:t>للاستقبال</a:t>
            </a:r>
            <a:endParaRPr lang="en-US" sz="1800" dirty="0">
              <a:latin typeface="Calibri" panose="020F0502020204030204" pitchFamily="34" charset="0"/>
              <a:ea typeface="Times New Roman" panose="02020603050405020304" pitchFamily="18" charset="0"/>
            </a:endParaRPr>
          </a:p>
        </p:txBody>
      </p:sp>
      <p:graphicFrame>
        <p:nvGraphicFramePr>
          <p:cNvPr id="5" name="Diagram 4"/>
          <p:cNvGraphicFramePr/>
          <p:nvPr>
            <p:extLst>
              <p:ext uri="{D42A27DB-BD31-4B8C-83A1-F6EECF244321}">
                <p14:modId xmlns:p14="http://schemas.microsoft.com/office/powerpoint/2010/main" val="3521519318"/>
              </p:ext>
            </p:extLst>
          </p:nvPr>
        </p:nvGraphicFramePr>
        <p:xfrm>
          <a:off x="1299254" y="2309446"/>
          <a:ext cx="10072131" cy="41407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6575403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sz="quarter" idx="10"/>
          </p:nvPr>
        </p:nvSpPr>
        <p:spPr/>
        <p:txBody>
          <a:bodyPr>
            <a:normAutofit/>
          </a:bodyPr>
          <a:lstStyle/>
          <a:p>
            <a:pPr marL="457200"/>
            <a:endParaRPr lang="en-US" sz="2400" dirty="0"/>
          </a:p>
          <a:p>
            <a:endParaRPr lang="ar-SY" dirty="0"/>
          </a:p>
        </p:txBody>
      </p:sp>
      <p:sp>
        <p:nvSpPr>
          <p:cNvPr id="3" name="عنصر نائب للمحتوى 2"/>
          <p:cNvSpPr>
            <a:spLocks noGrp="1"/>
          </p:cNvSpPr>
          <p:nvPr>
            <p:ph sz="quarter" idx="11"/>
          </p:nvPr>
        </p:nvSpPr>
        <p:spPr/>
        <p:txBody>
          <a:bodyPr/>
          <a:lstStyle/>
          <a:p>
            <a:pPr marL="3175">
              <a:lnSpc>
                <a:spcPct val="150000"/>
              </a:lnSpc>
              <a:spcBef>
                <a:spcPts val="1800"/>
              </a:spcBef>
              <a:spcAft>
                <a:spcPts val="600"/>
              </a:spcAft>
            </a:pPr>
            <a:r>
              <a:rPr lang="ar-SY" dirty="0">
                <a:latin typeface="Calibri" panose="020F0502020204030204" pitchFamily="34" charset="0"/>
                <a:ea typeface="Times New Roman" panose="02020603050405020304" pitchFamily="18" charset="0"/>
              </a:rPr>
              <a:t>الاستقبال</a:t>
            </a:r>
            <a:endParaRPr lang="en-US" sz="1200" dirty="0">
              <a:latin typeface="Calibri" panose="020F0502020204030204" pitchFamily="34" charset="0"/>
              <a:ea typeface="Times New Roman" panose="02020603050405020304" pitchFamily="18" charset="0"/>
            </a:endParaRPr>
          </a:p>
        </p:txBody>
      </p:sp>
      <p:sp>
        <p:nvSpPr>
          <p:cNvPr id="4" name="عنصر نائب للمحتوى 3"/>
          <p:cNvSpPr>
            <a:spLocks noGrp="1"/>
          </p:cNvSpPr>
          <p:nvPr>
            <p:ph sz="quarter" idx="12"/>
          </p:nvPr>
        </p:nvSpPr>
        <p:spPr>
          <a:xfrm>
            <a:off x="5005755" y="1459627"/>
            <a:ext cx="6859204" cy="698448"/>
          </a:xfrm>
        </p:spPr>
        <p:txBody>
          <a:bodyPr>
            <a:normAutofit/>
          </a:bodyPr>
          <a:lstStyle/>
          <a:p>
            <a:pPr>
              <a:lnSpc>
                <a:spcPct val="150000"/>
              </a:lnSpc>
              <a:spcAft>
                <a:spcPts val="1000"/>
              </a:spcAft>
            </a:pPr>
            <a:r>
              <a:rPr lang="ar-SY" dirty="0">
                <a:latin typeface="Calibri" panose="020F0502020204030204" pitchFamily="34" charset="0"/>
                <a:ea typeface="Calibri" panose="020F0502020204030204" pitchFamily="34" charset="0"/>
              </a:rPr>
              <a:t>تقسيم العمل في المكاتب </a:t>
            </a:r>
            <a:r>
              <a:rPr lang="ar-SY" dirty="0" smtClean="0">
                <a:latin typeface="Calibri" panose="020F0502020204030204" pitchFamily="34" charset="0"/>
                <a:ea typeface="Calibri" panose="020F0502020204030204" pitchFamily="34" charset="0"/>
              </a:rPr>
              <a:t>الأمامية</a:t>
            </a:r>
            <a:endParaRPr lang="en-US" sz="1800" dirty="0">
              <a:effectLst/>
              <a:latin typeface="Calibri" panose="020F0502020204030204" pitchFamily="34" charset="0"/>
              <a:ea typeface="Times New Roman" panose="02020603050405020304" pitchFamily="18" charset="0"/>
            </a:endParaRPr>
          </a:p>
        </p:txBody>
      </p:sp>
      <p:graphicFrame>
        <p:nvGraphicFramePr>
          <p:cNvPr id="5" name="Diagram 4"/>
          <p:cNvGraphicFramePr/>
          <p:nvPr>
            <p:extLst>
              <p:ext uri="{D42A27DB-BD31-4B8C-83A1-F6EECF244321}">
                <p14:modId xmlns:p14="http://schemas.microsoft.com/office/powerpoint/2010/main" val="3314896471"/>
              </p:ext>
            </p:extLst>
          </p:nvPr>
        </p:nvGraphicFramePr>
        <p:xfrm>
          <a:off x="1105568" y="2398557"/>
          <a:ext cx="10254093" cy="41550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29620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1"/>
          </p:nvPr>
        </p:nvSpPr>
        <p:spPr>
          <a:xfrm>
            <a:off x="2767263" y="427511"/>
            <a:ext cx="6677526" cy="890649"/>
          </a:xfrm>
        </p:spPr>
        <p:txBody>
          <a:bodyPr>
            <a:normAutofit/>
          </a:bodyPr>
          <a:lstStyle/>
          <a:p>
            <a:pPr>
              <a:lnSpc>
                <a:spcPct val="150000"/>
              </a:lnSpc>
            </a:pPr>
            <a:r>
              <a:rPr lang="ar-SA" dirty="0">
                <a:latin typeface="Simplified Arabic" panose="02020603050405020304" pitchFamily="18" charset="-78"/>
                <a:ea typeface="Times New Roman" panose="02020603050405020304" pitchFamily="18" charset="0"/>
              </a:rPr>
              <a:t>دور وسمات موظف الاستقبال والمكاتب </a:t>
            </a:r>
            <a:r>
              <a:rPr lang="ar-SA" dirty="0" smtClean="0">
                <a:latin typeface="Simplified Arabic" panose="02020603050405020304" pitchFamily="18" charset="-78"/>
                <a:ea typeface="Times New Roman" panose="02020603050405020304" pitchFamily="18" charset="0"/>
              </a:rPr>
              <a:t>الأمامية</a:t>
            </a:r>
            <a:endParaRPr lang="en-US" dirty="0">
              <a:latin typeface="Simplified Arabic" panose="02020603050405020304" pitchFamily="18" charset="-78"/>
              <a:ea typeface="Times New Roman" panose="02020603050405020304" pitchFamily="18" charset="0"/>
            </a:endParaRPr>
          </a:p>
        </p:txBody>
      </p:sp>
      <p:sp>
        <p:nvSpPr>
          <p:cNvPr id="4" name="Snip Diagonal Corner Rectangle 3"/>
          <p:cNvSpPr/>
          <p:nvPr/>
        </p:nvSpPr>
        <p:spPr>
          <a:xfrm>
            <a:off x="842365" y="2086708"/>
            <a:ext cx="10527322" cy="3927231"/>
          </a:xfrm>
          <a:prstGeom prst="snip2Diag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rtl="1">
              <a:lnSpc>
                <a:spcPct val="150000"/>
              </a:lnSpc>
              <a:spcAft>
                <a:spcPts val="1000"/>
              </a:spcAft>
            </a:pPr>
            <a:r>
              <a:rPr lang="ar-SY" sz="2200" dirty="0">
                <a:solidFill>
                  <a:schemeClr val="tx1"/>
                </a:solidFill>
                <a:latin typeface="Arial" panose="020B0604020202020204" pitchFamily="34" charset="0"/>
                <a:ea typeface="Times New Roman" panose="02020603050405020304" pitchFamily="18" charset="0"/>
              </a:rPr>
              <a:t>الترحيب بالضيوف واستقبالهم بابتسامة تعطيهم الشعور والانطباع الجيدين وتريحهم من تعب السفر وتجعلهم يحسون أنهم في منازلهم، بين أهلهم ومحبيهم.</a:t>
            </a:r>
            <a:endParaRPr lang="en-US" sz="2200" dirty="0">
              <a:solidFill>
                <a:schemeClr val="tx1"/>
              </a:solidFill>
              <a:latin typeface="Calibri" panose="020F0502020204030204" pitchFamily="34" charset="0"/>
              <a:ea typeface="Times New Roman" panose="02020603050405020304" pitchFamily="18" charset="0"/>
            </a:endParaRPr>
          </a:p>
          <a:p>
            <a:pPr algn="just" rtl="1">
              <a:lnSpc>
                <a:spcPct val="150000"/>
              </a:lnSpc>
              <a:spcAft>
                <a:spcPts val="1000"/>
              </a:spcAft>
            </a:pPr>
            <a:r>
              <a:rPr lang="ar-SY" sz="2200" dirty="0">
                <a:solidFill>
                  <a:schemeClr val="tx1"/>
                </a:solidFill>
                <a:latin typeface="Arial" panose="020B0604020202020204" pitchFamily="34" charset="0"/>
                <a:ea typeface="Times New Roman" panose="02020603050405020304" pitchFamily="18" charset="0"/>
              </a:rPr>
              <a:t>الأخلاق العالية والذوق السليم والإخلاص والدبلوماسية ومعرفة اللغات والمظهر الأنيق وسعة الصدر واللباقة وتقبل النقد والشكاوى. هذه بعض ما يجب أن يلتزم به موظف الاستقبال وموظفو المكاتب الأمامية، إذ يجب على موظفي المكاتب الأمامية العمل بروح الفريق مزودين بروح الإيثار والتفاني في العمل بغية تلبية متطلبات الضيوف واحتياجاتهم ورغباتهم.</a:t>
            </a:r>
            <a:endParaRPr lang="en-US" sz="2200" dirty="0">
              <a:solidFill>
                <a:schemeClr val="tx1"/>
              </a:solidFill>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03796913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sz="quarter" idx="10"/>
          </p:nvPr>
        </p:nvPicPr>
        <p:blipFill>
          <a:blip r:embed="rId2" cstate="print">
            <a:extLst>
              <a:ext uri="{28A0092B-C50C-407E-A947-70E740481C1C}">
                <a14:useLocalDpi xmlns:a14="http://schemas.microsoft.com/office/drawing/2010/main" val="0"/>
              </a:ext>
            </a:extLst>
          </a:blip>
          <a:stretch>
            <a:fillRect/>
          </a:stretch>
        </p:blipFill>
        <p:spPr>
          <a:xfrm>
            <a:off x="1805355" y="1524000"/>
            <a:ext cx="8569568" cy="4978733"/>
          </a:xfrm>
        </p:spPr>
      </p:pic>
      <p:sp>
        <p:nvSpPr>
          <p:cNvPr id="3" name="عنصر نائب للمحتوى 2"/>
          <p:cNvSpPr>
            <a:spLocks noGrp="1"/>
          </p:cNvSpPr>
          <p:nvPr>
            <p:ph sz="quarter" idx="11"/>
          </p:nvPr>
        </p:nvSpPr>
        <p:spPr>
          <a:xfrm>
            <a:off x="2767263" y="427511"/>
            <a:ext cx="6677526" cy="890649"/>
          </a:xfrm>
        </p:spPr>
        <p:txBody>
          <a:bodyPr>
            <a:normAutofit/>
          </a:bodyPr>
          <a:lstStyle/>
          <a:p>
            <a:pPr>
              <a:lnSpc>
                <a:spcPct val="150000"/>
              </a:lnSpc>
            </a:pPr>
            <a:r>
              <a:rPr lang="ar-SA" dirty="0">
                <a:latin typeface="Simplified Arabic" panose="02020603050405020304" pitchFamily="18" charset="-78"/>
                <a:ea typeface="Times New Roman" panose="02020603050405020304" pitchFamily="18" charset="0"/>
              </a:rPr>
              <a:t>مواصفات موظف الاستقبال والمكاتب </a:t>
            </a:r>
            <a:r>
              <a:rPr lang="ar-SA" dirty="0" smtClean="0">
                <a:latin typeface="Simplified Arabic" panose="02020603050405020304" pitchFamily="18" charset="-78"/>
                <a:ea typeface="Times New Roman" panose="02020603050405020304" pitchFamily="18" charset="0"/>
              </a:rPr>
              <a:t>الأمامية</a:t>
            </a:r>
            <a:endParaRPr lang="en-US" dirty="0">
              <a:latin typeface="Simplified Arabic" panose="02020603050405020304" pitchFamily="18" charset="-78"/>
              <a:ea typeface="Times New Roman" panose="02020603050405020304" pitchFamily="18" charset="0"/>
            </a:endParaRPr>
          </a:p>
        </p:txBody>
      </p:sp>
    </p:spTree>
    <p:extLst>
      <p:ext uri="{BB962C8B-B14F-4D97-AF65-F5344CB8AC3E}">
        <p14:creationId xmlns:p14="http://schemas.microsoft.com/office/powerpoint/2010/main" val="98896845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1"/>
          </p:nvPr>
        </p:nvSpPr>
        <p:spPr>
          <a:xfrm>
            <a:off x="2767263" y="427511"/>
            <a:ext cx="6677526" cy="890649"/>
          </a:xfrm>
        </p:spPr>
        <p:txBody>
          <a:bodyPr>
            <a:normAutofit/>
          </a:bodyPr>
          <a:lstStyle/>
          <a:p>
            <a:pPr>
              <a:lnSpc>
                <a:spcPct val="150000"/>
              </a:lnSpc>
              <a:spcAft>
                <a:spcPts val="1000"/>
              </a:spcAft>
            </a:pPr>
            <a:r>
              <a:rPr lang="ar-SY" dirty="0">
                <a:latin typeface="Calibri" panose="020F0502020204030204" pitchFamily="34" charset="0"/>
                <a:ea typeface="Calibri" panose="020F0502020204030204" pitchFamily="34" charset="0"/>
              </a:rPr>
              <a:t>أهمية </a:t>
            </a:r>
            <a:r>
              <a:rPr lang="ar-SY" dirty="0" smtClean="0">
                <a:latin typeface="Calibri" panose="020F0502020204030204" pitchFamily="34" charset="0"/>
                <a:ea typeface="Calibri" panose="020F0502020204030204" pitchFamily="34" charset="0"/>
              </a:rPr>
              <a:t>التسجيل</a:t>
            </a:r>
            <a:endParaRPr lang="en-US" sz="2000" dirty="0">
              <a:effectLst/>
              <a:latin typeface="Calibri" panose="020F0502020204030204" pitchFamily="34" charset="0"/>
              <a:ea typeface="Times New Roman" panose="02020603050405020304" pitchFamily="18" charset="0"/>
            </a:endParaRPr>
          </a:p>
        </p:txBody>
      </p:sp>
      <p:graphicFrame>
        <p:nvGraphicFramePr>
          <p:cNvPr id="4" name="Diagram 3"/>
          <p:cNvGraphicFramePr/>
          <p:nvPr>
            <p:extLst>
              <p:ext uri="{D42A27DB-BD31-4B8C-83A1-F6EECF244321}">
                <p14:modId xmlns:p14="http://schemas.microsoft.com/office/powerpoint/2010/main" val="4189218058"/>
              </p:ext>
            </p:extLst>
          </p:nvPr>
        </p:nvGraphicFramePr>
        <p:xfrm>
          <a:off x="1518395" y="1477107"/>
          <a:ext cx="9571636" cy="49425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8177706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1075</TotalTime>
  <Words>808</Words>
  <Application>Microsoft Office PowerPoint</Application>
  <PresentationFormat>Widescreen</PresentationFormat>
  <Paragraphs>104</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Calibri Light</vt:lpstr>
      <vt:lpstr>Simplified Arabic</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Roula Sulaiman</dc:creator>
  <cp:lastModifiedBy>UserHP8</cp:lastModifiedBy>
  <cp:revision>199</cp:revision>
  <dcterms:created xsi:type="dcterms:W3CDTF">2020-10-20T08:45:47Z</dcterms:created>
  <dcterms:modified xsi:type="dcterms:W3CDTF">2023-03-21T09:31:39Z</dcterms:modified>
</cp:coreProperties>
</file>