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7"/>
  </p:notesMasterIdLst>
  <p:handoutMasterIdLst>
    <p:handoutMasterId r:id="rId18"/>
  </p:handoutMasterIdLst>
  <p:sldIdLst>
    <p:sldId id="259" r:id="rId5"/>
    <p:sldId id="260" r:id="rId6"/>
    <p:sldId id="342" r:id="rId7"/>
    <p:sldId id="343" r:id="rId8"/>
    <p:sldId id="360" r:id="rId9"/>
    <p:sldId id="359" r:id="rId10"/>
    <p:sldId id="361" r:id="rId11"/>
    <p:sldId id="362" r:id="rId12"/>
    <p:sldId id="363" r:id="rId13"/>
    <p:sldId id="365" r:id="rId14"/>
    <p:sldId id="364" r:id="rId15"/>
    <p:sldId id="29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71" autoAdjust="0"/>
  </p:normalViewPr>
  <p:slideViewPr>
    <p:cSldViewPr snapToGrid="0">
      <p:cViewPr varScale="1">
        <p:scale>
          <a:sx n="85" d="100"/>
          <a:sy n="85" d="100"/>
        </p:scale>
        <p:origin x="774" y="126"/>
      </p:cViewPr>
      <p:guideLst>
        <p:guide orient="horz" pos="2160"/>
        <p:guide pos="3840"/>
      </p:guideLst>
    </p:cSldViewPr>
  </p:slideViewPr>
  <p:notesTextViewPr>
    <p:cViewPr>
      <p:scale>
        <a:sx n="1" d="1"/>
        <a:sy n="1" d="1"/>
      </p:scale>
      <p:origin x="0" y="0"/>
    </p:cViewPr>
  </p:notesTextViewPr>
  <p:sorterViewPr>
    <p:cViewPr>
      <p:scale>
        <a:sx n="100" d="100"/>
        <a:sy n="100" d="100"/>
      </p:scale>
      <p:origin x="0" y="582"/>
    </p:cViewPr>
  </p:sorter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CC32093-1BC7-4592-AB53-ECD82AEC011B}" type="doc">
      <dgm:prSet loTypeId="urn:microsoft.com/office/officeart/2005/8/layout/vList6" loCatId="list" qsTypeId="urn:microsoft.com/office/officeart/2005/8/quickstyle/simple3" qsCatId="simple" csTypeId="urn:microsoft.com/office/officeart/2005/8/colors/accent1_2" csCatId="accent1" phldr="1"/>
      <dgm:spPr/>
      <dgm:t>
        <a:bodyPr/>
        <a:lstStyle/>
        <a:p>
          <a:pPr rtl="1"/>
          <a:endParaRPr lang="ar-SY"/>
        </a:p>
      </dgm:t>
    </dgm:pt>
    <dgm:pt modelId="{0343F630-1653-44C6-B9E4-81D2CCA7C687}">
      <dgm:prSet phldrT="[Text]" custT="1"/>
      <dgm:spPr/>
      <dgm:t>
        <a:bodyPr/>
        <a:lstStyle/>
        <a:p>
          <a:pPr rtl="1">
            <a:buClrTx/>
            <a:buSzTx/>
            <a:buFontTx/>
            <a:buNone/>
          </a:pPr>
          <a:r>
            <a:rPr kumimoji="0" lang="ar-SA" sz="2200" b="1"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أولاً: الجريمة المقصودة:</a:t>
          </a:r>
          <a:endParaRPr lang="ar-SY" sz="2200" dirty="0"/>
        </a:p>
      </dgm:t>
    </dgm:pt>
    <dgm:pt modelId="{C16809FC-BC31-4A9B-BCF3-EBE521369565}" type="parTrans" cxnId="{892F5B24-A020-4528-803F-45A815EE51BD}">
      <dgm:prSet/>
      <dgm:spPr/>
      <dgm:t>
        <a:bodyPr/>
        <a:lstStyle/>
        <a:p>
          <a:pPr rtl="1"/>
          <a:endParaRPr lang="ar-SY"/>
        </a:p>
      </dgm:t>
    </dgm:pt>
    <dgm:pt modelId="{A2CAC846-CC33-4381-8CDE-B2DC8A171400}" type="sibTrans" cxnId="{892F5B24-A020-4528-803F-45A815EE51BD}">
      <dgm:prSet/>
      <dgm:spPr/>
      <dgm:t>
        <a:bodyPr/>
        <a:lstStyle/>
        <a:p>
          <a:pPr rtl="1"/>
          <a:endParaRPr lang="ar-SY"/>
        </a:p>
      </dgm:t>
    </dgm:pt>
    <dgm:pt modelId="{9022BB49-EB85-409C-9BDB-D284B28D9CB5}">
      <dgm:prSet phldrT="[Text]" custT="1"/>
      <dgm:spPr/>
      <dgm:t>
        <a:bodyPr anchor="ctr"/>
        <a:lstStyle/>
        <a:p>
          <a:pPr algn="justLow" rtl="1">
            <a:buClrTx/>
            <a:buSzTx/>
            <a:buFont typeface="Arial" panose="020B0604020202020204" pitchFamily="34" charset="0"/>
            <a:buChar char="•"/>
          </a:pPr>
          <a:r>
            <a:rPr kumimoji="0" lang="ar-SA" sz="2200" b="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هي الجريمة التي يقترفها الجاني، مع توافر عنصري القصد لديه وهما : العلم بأركان الجريمة وشروطها، وإرادة هذه الأركان والشروط الإجرامية</a:t>
          </a:r>
          <a:r>
            <a:rPr kumimoji="0" lang="ar-SY" sz="2200" b="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lang="ar-SY" sz="2200" dirty="0"/>
        </a:p>
      </dgm:t>
    </dgm:pt>
    <dgm:pt modelId="{779C4900-2BF0-4210-B8F8-4E6F0E55DDF5}" type="parTrans" cxnId="{F7D875F8-0C76-4C3E-AE1A-40BC43A7BD6D}">
      <dgm:prSet/>
      <dgm:spPr/>
      <dgm:t>
        <a:bodyPr/>
        <a:lstStyle/>
        <a:p>
          <a:pPr rtl="1"/>
          <a:endParaRPr lang="ar-SY"/>
        </a:p>
      </dgm:t>
    </dgm:pt>
    <dgm:pt modelId="{1B2E1A0A-975A-438E-92A8-4B019FDAC01A}" type="sibTrans" cxnId="{F7D875F8-0C76-4C3E-AE1A-40BC43A7BD6D}">
      <dgm:prSet/>
      <dgm:spPr/>
      <dgm:t>
        <a:bodyPr/>
        <a:lstStyle/>
        <a:p>
          <a:pPr rtl="1"/>
          <a:endParaRPr lang="ar-SY"/>
        </a:p>
      </dgm:t>
    </dgm:pt>
    <dgm:pt modelId="{C254CF07-6179-401C-834C-675F14303A55}">
      <dgm:prSet phldrT="[Text]" custT="1"/>
      <dgm:spPr/>
      <dgm:t>
        <a:bodyPr/>
        <a:lstStyle/>
        <a:p>
          <a:pPr rtl="1">
            <a:buClrTx/>
            <a:buSzTx/>
            <a:buFontTx/>
            <a:buNone/>
          </a:pPr>
          <a:r>
            <a:rPr kumimoji="0" lang="ar-SA" sz="2200" b="1"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ثانياً: الجريمة غير المقصودة: </a:t>
          </a:r>
          <a:endParaRPr lang="ar-SY" sz="2200" dirty="0"/>
        </a:p>
      </dgm:t>
    </dgm:pt>
    <dgm:pt modelId="{531566A5-8788-4213-804D-FC55560469C8}" type="parTrans" cxnId="{EC96792B-1498-4D6C-9157-4E7411ACE090}">
      <dgm:prSet/>
      <dgm:spPr/>
      <dgm:t>
        <a:bodyPr/>
        <a:lstStyle/>
        <a:p>
          <a:pPr rtl="1"/>
          <a:endParaRPr lang="ar-SY"/>
        </a:p>
      </dgm:t>
    </dgm:pt>
    <dgm:pt modelId="{FDD2A06D-DA27-4A30-BF18-BDED77556E4F}" type="sibTrans" cxnId="{EC96792B-1498-4D6C-9157-4E7411ACE090}">
      <dgm:prSet/>
      <dgm:spPr/>
      <dgm:t>
        <a:bodyPr/>
        <a:lstStyle/>
        <a:p>
          <a:pPr rtl="1"/>
          <a:endParaRPr lang="ar-SY"/>
        </a:p>
      </dgm:t>
    </dgm:pt>
    <dgm:pt modelId="{1F204FCC-9987-4352-8DA3-28A324C5194F}">
      <dgm:prSet phldrT="[Text]" custT="1"/>
      <dgm:spPr/>
      <dgm:t>
        <a:bodyPr anchor="ctr"/>
        <a:lstStyle/>
        <a:p>
          <a:pPr algn="justLow" rtl="1">
            <a:buClrTx/>
            <a:buSzTx/>
            <a:buFont typeface="Arial" panose="020B0604020202020204" pitchFamily="34" charset="0"/>
            <a:buChar char="•"/>
          </a:pPr>
          <a:r>
            <a:rPr kumimoji="0" lang="ar-SA" sz="2200" b="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هي الجريمة التي يقترفها الجاني، مخالفاً واجب الحيطة والحذر، ولا يتوافر لديه عنصرا العلم بالنتيجة وإرادة إحداثها</a:t>
          </a:r>
          <a:r>
            <a:rPr kumimoji="0" lang="ar-SY" sz="2200" b="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lang="ar-SY" sz="2200" dirty="0"/>
        </a:p>
      </dgm:t>
    </dgm:pt>
    <dgm:pt modelId="{ACE2A2A7-F883-4CAD-91F7-DD93B46F63F0}" type="parTrans" cxnId="{A1BA12AD-11F2-4CBC-8D79-9911DAE45347}">
      <dgm:prSet/>
      <dgm:spPr/>
      <dgm:t>
        <a:bodyPr/>
        <a:lstStyle/>
        <a:p>
          <a:pPr rtl="1"/>
          <a:endParaRPr lang="ar-SY"/>
        </a:p>
      </dgm:t>
    </dgm:pt>
    <dgm:pt modelId="{E9DC98F5-3966-45DF-8427-D1565DB021D9}" type="sibTrans" cxnId="{A1BA12AD-11F2-4CBC-8D79-9911DAE45347}">
      <dgm:prSet/>
      <dgm:spPr/>
      <dgm:t>
        <a:bodyPr/>
        <a:lstStyle/>
        <a:p>
          <a:pPr rtl="1"/>
          <a:endParaRPr lang="ar-SY"/>
        </a:p>
      </dgm:t>
    </dgm:pt>
    <dgm:pt modelId="{622AE9AE-C49C-46F5-BBDA-7E5A28953C06}" type="pres">
      <dgm:prSet presAssocID="{BCC32093-1BC7-4592-AB53-ECD82AEC011B}" presName="Name0" presStyleCnt="0">
        <dgm:presLayoutVars>
          <dgm:dir val="rev"/>
          <dgm:animLvl val="lvl"/>
          <dgm:resizeHandles/>
        </dgm:presLayoutVars>
      </dgm:prSet>
      <dgm:spPr/>
    </dgm:pt>
    <dgm:pt modelId="{2C87D4D1-84FA-48B4-B1A3-2B42471B2E27}" type="pres">
      <dgm:prSet presAssocID="{0343F630-1653-44C6-B9E4-81D2CCA7C687}" presName="linNode" presStyleCnt="0"/>
      <dgm:spPr/>
    </dgm:pt>
    <dgm:pt modelId="{3C9F9B82-3237-4E89-AA40-81D0C37F6536}" type="pres">
      <dgm:prSet presAssocID="{0343F630-1653-44C6-B9E4-81D2CCA7C687}" presName="parentShp" presStyleLbl="node1" presStyleIdx="0" presStyleCnt="2">
        <dgm:presLayoutVars>
          <dgm:bulletEnabled val="1"/>
        </dgm:presLayoutVars>
      </dgm:prSet>
      <dgm:spPr/>
    </dgm:pt>
    <dgm:pt modelId="{3554F1AE-443D-4350-AFE5-58D2FB322567}" type="pres">
      <dgm:prSet presAssocID="{0343F630-1653-44C6-B9E4-81D2CCA7C687}" presName="childShp" presStyleLbl="bgAccFollowNode1" presStyleIdx="0" presStyleCnt="2">
        <dgm:presLayoutVars>
          <dgm:bulletEnabled val="1"/>
        </dgm:presLayoutVars>
      </dgm:prSet>
      <dgm:spPr/>
    </dgm:pt>
    <dgm:pt modelId="{193B62FA-9997-4DF7-AE3E-03124023ED24}" type="pres">
      <dgm:prSet presAssocID="{A2CAC846-CC33-4381-8CDE-B2DC8A171400}" presName="spacing" presStyleCnt="0"/>
      <dgm:spPr/>
    </dgm:pt>
    <dgm:pt modelId="{F06CB73D-AD18-44B9-B7A5-8644440153C2}" type="pres">
      <dgm:prSet presAssocID="{C254CF07-6179-401C-834C-675F14303A55}" presName="linNode" presStyleCnt="0"/>
      <dgm:spPr/>
    </dgm:pt>
    <dgm:pt modelId="{0EEDC310-8836-4229-B903-86112269276E}" type="pres">
      <dgm:prSet presAssocID="{C254CF07-6179-401C-834C-675F14303A55}" presName="parentShp" presStyleLbl="node1" presStyleIdx="1" presStyleCnt="2">
        <dgm:presLayoutVars>
          <dgm:bulletEnabled val="1"/>
        </dgm:presLayoutVars>
      </dgm:prSet>
      <dgm:spPr/>
    </dgm:pt>
    <dgm:pt modelId="{182CCCE1-F607-46C6-8212-DD618B473069}" type="pres">
      <dgm:prSet presAssocID="{C254CF07-6179-401C-834C-675F14303A55}" presName="childShp" presStyleLbl="bgAccFollowNode1" presStyleIdx="1" presStyleCnt="2">
        <dgm:presLayoutVars>
          <dgm:bulletEnabled val="1"/>
        </dgm:presLayoutVars>
      </dgm:prSet>
      <dgm:spPr/>
    </dgm:pt>
  </dgm:ptLst>
  <dgm:cxnLst>
    <dgm:cxn modelId="{D139ED21-E144-447B-87F4-42C6DE518F99}" type="presOf" srcId="{BCC32093-1BC7-4592-AB53-ECD82AEC011B}" destId="{622AE9AE-C49C-46F5-BBDA-7E5A28953C06}" srcOrd="0" destOrd="0" presId="urn:microsoft.com/office/officeart/2005/8/layout/vList6"/>
    <dgm:cxn modelId="{892F5B24-A020-4528-803F-45A815EE51BD}" srcId="{BCC32093-1BC7-4592-AB53-ECD82AEC011B}" destId="{0343F630-1653-44C6-B9E4-81D2CCA7C687}" srcOrd="0" destOrd="0" parTransId="{C16809FC-BC31-4A9B-BCF3-EBE521369565}" sibTransId="{A2CAC846-CC33-4381-8CDE-B2DC8A171400}"/>
    <dgm:cxn modelId="{EC96792B-1498-4D6C-9157-4E7411ACE090}" srcId="{BCC32093-1BC7-4592-AB53-ECD82AEC011B}" destId="{C254CF07-6179-401C-834C-675F14303A55}" srcOrd="1" destOrd="0" parTransId="{531566A5-8788-4213-804D-FC55560469C8}" sibTransId="{FDD2A06D-DA27-4A30-BF18-BDED77556E4F}"/>
    <dgm:cxn modelId="{8A2DE192-16AE-4AD8-8D8D-9CE52F23B6F4}" type="presOf" srcId="{C254CF07-6179-401C-834C-675F14303A55}" destId="{0EEDC310-8836-4229-B903-86112269276E}" srcOrd="0" destOrd="0" presId="urn:microsoft.com/office/officeart/2005/8/layout/vList6"/>
    <dgm:cxn modelId="{B40448A1-1FE4-4829-924E-3FDD7BC6B6FA}" type="presOf" srcId="{9022BB49-EB85-409C-9BDB-D284B28D9CB5}" destId="{3554F1AE-443D-4350-AFE5-58D2FB322567}" srcOrd="0" destOrd="0" presId="urn:microsoft.com/office/officeart/2005/8/layout/vList6"/>
    <dgm:cxn modelId="{A1BA12AD-11F2-4CBC-8D79-9911DAE45347}" srcId="{C254CF07-6179-401C-834C-675F14303A55}" destId="{1F204FCC-9987-4352-8DA3-28A324C5194F}" srcOrd="0" destOrd="0" parTransId="{ACE2A2A7-F883-4CAD-91F7-DD93B46F63F0}" sibTransId="{E9DC98F5-3966-45DF-8427-D1565DB021D9}"/>
    <dgm:cxn modelId="{2CB780E3-6F7A-4915-AA88-AFC16D88DF6F}" type="presOf" srcId="{1F204FCC-9987-4352-8DA3-28A324C5194F}" destId="{182CCCE1-F607-46C6-8212-DD618B473069}" srcOrd="0" destOrd="0" presId="urn:microsoft.com/office/officeart/2005/8/layout/vList6"/>
    <dgm:cxn modelId="{78AAE3E4-2E80-408C-B3F8-20FA175FBE22}" type="presOf" srcId="{0343F630-1653-44C6-B9E4-81D2CCA7C687}" destId="{3C9F9B82-3237-4E89-AA40-81D0C37F6536}" srcOrd="0" destOrd="0" presId="urn:microsoft.com/office/officeart/2005/8/layout/vList6"/>
    <dgm:cxn modelId="{F7D875F8-0C76-4C3E-AE1A-40BC43A7BD6D}" srcId="{0343F630-1653-44C6-B9E4-81D2CCA7C687}" destId="{9022BB49-EB85-409C-9BDB-D284B28D9CB5}" srcOrd="0" destOrd="0" parTransId="{779C4900-2BF0-4210-B8F8-4E6F0E55DDF5}" sibTransId="{1B2E1A0A-975A-438E-92A8-4B019FDAC01A}"/>
    <dgm:cxn modelId="{473FE87A-573C-4480-9A21-6D19C7018E0D}" type="presParOf" srcId="{622AE9AE-C49C-46F5-BBDA-7E5A28953C06}" destId="{2C87D4D1-84FA-48B4-B1A3-2B42471B2E27}" srcOrd="0" destOrd="0" presId="urn:microsoft.com/office/officeart/2005/8/layout/vList6"/>
    <dgm:cxn modelId="{41556EE1-F91B-49CE-9C0C-4AF1F19F8D22}" type="presParOf" srcId="{2C87D4D1-84FA-48B4-B1A3-2B42471B2E27}" destId="{3C9F9B82-3237-4E89-AA40-81D0C37F6536}" srcOrd="0" destOrd="0" presId="urn:microsoft.com/office/officeart/2005/8/layout/vList6"/>
    <dgm:cxn modelId="{3B23B99A-9902-4280-858C-1F610F358B95}" type="presParOf" srcId="{2C87D4D1-84FA-48B4-B1A3-2B42471B2E27}" destId="{3554F1AE-443D-4350-AFE5-58D2FB322567}" srcOrd="1" destOrd="0" presId="urn:microsoft.com/office/officeart/2005/8/layout/vList6"/>
    <dgm:cxn modelId="{8F80E509-34CB-4A5A-B93C-0C1D0FC85EB6}" type="presParOf" srcId="{622AE9AE-C49C-46F5-BBDA-7E5A28953C06}" destId="{193B62FA-9997-4DF7-AE3E-03124023ED24}" srcOrd="1" destOrd="0" presId="urn:microsoft.com/office/officeart/2005/8/layout/vList6"/>
    <dgm:cxn modelId="{ADCE37BC-61E8-4FEB-B9FC-B8BBCDB8EE86}" type="presParOf" srcId="{622AE9AE-C49C-46F5-BBDA-7E5A28953C06}" destId="{F06CB73D-AD18-44B9-B7A5-8644440153C2}" srcOrd="2" destOrd="0" presId="urn:microsoft.com/office/officeart/2005/8/layout/vList6"/>
    <dgm:cxn modelId="{1113D7EB-BEEA-4047-AE89-BD26C7E85774}" type="presParOf" srcId="{F06CB73D-AD18-44B9-B7A5-8644440153C2}" destId="{0EEDC310-8836-4229-B903-86112269276E}" srcOrd="0" destOrd="0" presId="urn:microsoft.com/office/officeart/2005/8/layout/vList6"/>
    <dgm:cxn modelId="{0E0FB89C-4888-4FD9-A0C8-B014F7D3E9AC}" type="presParOf" srcId="{F06CB73D-AD18-44B9-B7A5-8644440153C2}" destId="{182CCCE1-F607-46C6-8212-DD618B473069}"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6956F83-3EE1-4E03-B3D5-B0D226086A21}" type="doc">
      <dgm:prSet loTypeId="urn:microsoft.com/office/officeart/2005/8/layout/list1" loCatId="list" qsTypeId="urn:microsoft.com/office/officeart/2005/8/quickstyle/simple3" qsCatId="simple" csTypeId="urn:microsoft.com/office/officeart/2005/8/colors/accent1_2" csCatId="accent1" phldr="1"/>
      <dgm:spPr/>
      <dgm:t>
        <a:bodyPr/>
        <a:lstStyle/>
        <a:p>
          <a:pPr rtl="1"/>
          <a:endParaRPr lang="ar-SY"/>
        </a:p>
      </dgm:t>
    </dgm:pt>
    <dgm:pt modelId="{5B13155B-F539-4DFE-8E59-E910FF2082FE}">
      <dgm:prSet custT="1"/>
      <dgm:spPr/>
      <dgm:t>
        <a:bodyPr/>
        <a:lstStyle/>
        <a:p>
          <a:pPr rtl="1"/>
          <a:r>
            <a:rPr kumimoji="0" lang="ar-SA" sz="2200" b="0" i="0" u="none" strike="noStrike"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1</a:t>
          </a:r>
          <a:r>
            <a:rPr kumimoji="0" lang="ar-SY" sz="2200" b="0" i="0" u="none" strike="noStrike"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t>
          </a:r>
          <a:r>
            <a:rPr kumimoji="0" lang="ar-SA" sz="2200" b="0" i="0" u="none" strike="noStrike"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مكافحة الجرائم الاقتصادية و المالية.</a:t>
          </a:r>
          <a:endParaRPr kumimoji="0" lang="ar-SA" sz="2200" b="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dgm:t>
    </dgm:pt>
    <dgm:pt modelId="{FBAD5C66-6102-4AF0-8E1C-8D5B2BFAD2F4}" type="parTrans" cxnId="{A46E5196-E0FA-482E-813A-DA0A87010CAE}">
      <dgm:prSet/>
      <dgm:spPr/>
      <dgm:t>
        <a:bodyPr/>
        <a:lstStyle/>
        <a:p>
          <a:pPr rtl="1"/>
          <a:endParaRPr lang="ar-SY"/>
        </a:p>
      </dgm:t>
    </dgm:pt>
    <dgm:pt modelId="{3E9E44D0-CFB0-481B-AEEB-B186F8A160C2}" type="sibTrans" cxnId="{A46E5196-E0FA-482E-813A-DA0A87010CAE}">
      <dgm:prSet/>
      <dgm:spPr/>
      <dgm:t>
        <a:bodyPr/>
        <a:lstStyle/>
        <a:p>
          <a:pPr rtl="1"/>
          <a:endParaRPr lang="ar-SY"/>
        </a:p>
      </dgm:t>
    </dgm:pt>
    <dgm:pt modelId="{51E03BFC-3BF7-4140-9995-D3DABAA662BE}">
      <dgm:prSet custT="1"/>
      <dgm:spPr/>
      <dgm:t>
        <a:bodyPr/>
        <a:lstStyle/>
        <a:p>
          <a:pPr rtl="1"/>
          <a:r>
            <a:rPr kumimoji="0" lang="ar-SA" sz="2200" b="0" i="0" u="none" strike="noStrike"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2</a:t>
          </a:r>
          <a:r>
            <a:rPr kumimoji="0" lang="ar-SY" sz="2200" b="0" i="0" u="none" strike="noStrike"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t>
          </a:r>
          <a:r>
            <a:rPr kumimoji="0" lang="ar-SA" sz="2200" b="0" i="0" u="none" strike="noStrike"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حماية الاقتصاد الوطني و المال العام.</a:t>
          </a:r>
          <a:endParaRPr kumimoji="0" lang="ar-SA" sz="2200" b="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dgm:t>
    </dgm:pt>
    <dgm:pt modelId="{03FB9941-1430-49AB-A75B-AB7E2C2DCF87}" type="parTrans" cxnId="{7DD2F8AF-25B4-45E2-9814-DBADCCCA6438}">
      <dgm:prSet/>
      <dgm:spPr/>
      <dgm:t>
        <a:bodyPr/>
        <a:lstStyle/>
        <a:p>
          <a:pPr rtl="1"/>
          <a:endParaRPr lang="ar-SY"/>
        </a:p>
      </dgm:t>
    </dgm:pt>
    <dgm:pt modelId="{330BD9EF-D8D0-4536-9B9F-C5EA01B79307}" type="sibTrans" cxnId="{7DD2F8AF-25B4-45E2-9814-DBADCCCA6438}">
      <dgm:prSet/>
      <dgm:spPr/>
      <dgm:t>
        <a:bodyPr/>
        <a:lstStyle/>
        <a:p>
          <a:pPr rtl="1"/>
          <a:endParaRPr lang="ar-SY"/>
        </a:p>
      </dgm:t>
    </dgm:pt>
    <dgm:pt modelId="{B38749D3-C696-4A8F-97C4-F5D929CE12A7}">
      <dgm:prSet custT="1"/>
      <dgm:spPr/>
      <dgm:t>
        <a:bodyPr/>
        <a:lstStyle/>
        <a:p>
          <a:pPr rtl="1"/>
          <a:r>
            <a:rPr kumimoji="0" lang="ar-SA" sz="2200" b="0" i="0" u="none" strike="noStrike"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3</a:t>
          </a:r>
          <a:r>
            <a:rPr kumimoji="0" lang="ar-SY" sz="2200" b="0" i="0" u="none" strike="noStrike"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t>
          </a:r>
          <a:r>
            <a:rPr kumimoji="0" lang="ar-SA" sz="2200" b="0" i="0" u="none" strike="noStrike"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ضمان السير الطبيعي للنشاط الاقتصادي في إطار النزاهة، والشفافية، وسيادة القانون".</a:t>
          </a:r>
          <a:endParaRPr kumimoji="0" lang="ar-SY" sz="2200" b="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dgm:t>
    </dgm:pt>
    <dgm:pt modelId="{5247CC8A-DAB0-403B-A732-B65528EBC87A}" type="parTrans" cxnId="{BD8CC6E1-98BC-46EC-B944-8F69C4D047AF}">
      <dgm:prSet/>
      <dgm:spPr/>
      <dgm:t>
        <a:bodyPr/>
        <a:lstStyle/>
        <a:p>
          <a:pPr rtl="1"/>
          <a:endParaRPr lang="ar-SY"/>
        </a:p>
      </dgm:t>
    </dgm:pt>
    <dgm:pt modelId="{2A8D4ACD-9909-499B-9B59-2B4AA944400D}" type="sibTrans" cxnId="{BD8CC6E1-98BC-46EC-B944-8F69C4D047AF}">
      <dgm:prSet/>
      <dgm:spPr/>
      <dgm:t>
        <a:bodyPr/>
        <a:lstStyle/>
        <a:p>
          <a:pPr rtl="1"/>
          <a:endParaRPr lang="ar-SY"/>
        </a:p>
      </dgm:t>
    </dgm:pt>
    <dgm:pt modelId="{AE219202-9BC9-4205-822D-84073B36DFF1}" type="pres">
      <dgm:prSet presAssocID="{A6956F83-3EE1-4E03-B3D5-B0D226086A21}" presName="linear" presStyleCnt="0">
        <dgm:presLayoutVars>
          <dgm:dir val="rev"/>
          <dgm:animLvl val="lvl"/>
          <dgm:resizeHandles val="exact"/>
        </dgm:presLayoutVars>
      </dgm:prSet>
      <dgm:spPr/>
    </dgm:pt>
    <dgm:pt modelId="{EEB4AD0F-13E9-47F1-B694-6623B987499F}" type="pres">
      <dgm:prSet presAssocID="{5B13155B-F539-4DFE-8E59-E910FF2082FE}" presName="parentLin" presStyleCnt="0"/>
      <dgm:spPr/>
    </dgm:pt>
    <dgm:pt modelId="{6FDD785C-C1A2-4548-94E9-8302ED1A1D5E}" type="pres">
      <dgm:prSet presAssocID="{5B13155B-F539-4DFE-8E59-E910FF2082FE}" presName="parentLeftMargin" presStyleLbl="node1" presStyleIdx="0" presStyleCnt="3"/>
      <dgm:spPr/>
    </dgm:pt>
    <dgm:pt modelId="{FB6C52DB-57A3-4F8B-B5CF-F2DF07A21752}" type="pres">
      <dgm:prSet presAssocID="{5B13155B-F539-4DFE-8E59-E910FF2082FE}" presName="parentText" presStyleLbl="node1" presStyleIdx="0" presStyleCnt="3" custScaleX="142857">
        <dgm:presLayoutVars>
          <dgm:chMax val="0"/>
          <dgm:bulletEnabled val="1"/>
        </dgm:presLayoutVars>
      </dgm:prSet>
      <dgm:spPr/>
    </dgm:pt>
    <dgm:pt modelId="{640C4204-7231-4880-B6B7-8CBEE72355C2}" type="pres">
      <dgm:prSet presAssocID="{5B13155B-F539-4DFE-8E59-E910FF2082FE}" presName="negativeSpace" presStyleCnt="0"/>
      <dgm:spPr/>
    </dgm:pt>
    <dgm:pt modelId="{9B1F8CAE-B273-4968-B294-32731CBD57B9}" type="pres">
      <dgm:prSet presAssocID="{5B13155B-F539-4DFE-8E59-E910FF2082FE}" presName="childText" presStyleLbl="conFgAcc1" presStyleIdx="0" presStyleCnt="3">
        <dgm:presLayoutVars>
          <dgm:bulletEnabled val="1"/>
        </dgm:presLayoutVars>
      </dgm:prSet>
      <dgm:spPr/>
    </dgm:pt>
    <dgm:pt modelId="{808AE344-8830-4BBB-99A7-9BCC4852881E}" type="pres">
      <dgm:prSet presAssocID="{3E9E44D0-CFB0-481B-AEEB-B186F8A160C2}" presName="spaceBetweenRectangles" presStyleCnt="0"/>
      <dgm:spPr/>
    </dgm:pt>
    <dgm:pt modelId="{DEB8FA6C-97B1-4BB0-AAED-54E28FC831E4}" type="pres">
      <dgm:prSet presAssocID="{51E03BFC-3BF7-4140-9995-D3DABAA662BE}" presName="parentLin" presStyleCnt="0"/>
      <dgm:spPr/>
    </dgm:pt>
    <dgm:pt modelId="{A4DF071E-1A96-46CA-80EB-754344305F20}" type="pres">
      <dgm:prSet presAssocID="{51E03BFC-3BF7-4140-9995-D3DABAA662BE}" presName="parentLeftMargin" presStyleLbl="node1" presStyleIdx="0" presStyleCnt="3"/>
      <dgm:spPr/>
    </dgm:pt>
    <dgm:pt modelId="{931D216B-B619-46A4-88B5-CF6D2D9FA493}" type="pres">
      <dgm:prSet presAssocID="{51E03BFC-3BF7-4140-9995-D3DABAA662BE}" presName="parentText" presStyleLbl="node1" presStyleIdx="1" presStyleCnt="3" custScaleX="142857">
        <dgm:presLayoutVars>
          <dgm:chMax val="0"/>
          <dgm:bulletEnabled val="1"/>
        </dgm:presLayoutVars>
      </dgm:prSet>
      <dgm:spPr/>
    </dgm:pt>
    <dgm:pt modelId="{046DF293-01B5-4E63-946D-6C6C7F99BAEA}" type="pres">
      <dgm:prSet presAssocID="{51E03BFC-3BF7-4140-9995-D3DABAA662BE}" presName="negativeSpace" presStyleCnt="0"/>
      <dgm:spPr/>
    </dgm:pt>
    <dgm:pt modelId="{9A4778A2-F577-4413-A183-4F873990C665}" type="pres">
      <dgm:prSet presAssocID="{51E03BFC-3BF7-4140-9995-D3DABAA662BE}" presName="childText" presStyleLbl="conFgAcc1" presStyleIdx="1" presStyleCnt="3">
        <dgm:presLayoutVars>
          <dgm:bulletEnabled val="1"/>
        </dgm:presLayoutVars>
      </dgm:prSet>
      <dgm:spPr/>
    </dgm:pt>
    <dgm:pt modelId="{1594E379-CF7D-4E50-8F82-C1764DC261A8}" type="pres">
      <dgm:prSet presAssocID="{330BD9EF-D8D0-4536-9B9F-C5EA01B79307}" presName="spaceBetweenRectangles" presStyleCnt="0"/>
      <dgm:spPr/>
    </dgm:pt>
    <dgm:pt modelId="{3C4A5B1A-C472-41CE-BAC8-9C6489D9249F}" type="pres">
      <dgm:prSet presAssocID="{B38749D3-C696-4A8F-97C4-F5D929CE12A7}" presName="parentLin" presStyleCnt="0"/>
      <dgm:spPr/>
    </dgm:pt>
    <dgm:pt modelId="{ED1FF5B8-6A94-45D4-B113-8140399915BB}" type="pres">
      <dgm:prSet presAssocID="{B38749D3-C696-4A8F-97C4-F5D929CE12A7}" presName="parentLeftMargin" presStyleLbl="node1" presStyleIdx="1" presStyleCnt="3"/>
      <dgm:spPr/>
    </dgm:pt>
    <dgm:pt modelId="{4F81E353-61EB-404A-9140-F9738C19B379}" type="pres">
      <dgm:prSet presAssocID="{B38749D3-C696-4A8F-97C4-F5D929CE12A7}" presName="parentText" presStyleLbl="node1" presStyleIdx="2" presStyleCnt="3" custScaleX="142857">
        <dgm:presLayoutVars>
          <dgm:chMax val="0"/>
          <dgm:bulletEnabled val="1"/>
        </dgm:presLayoutVars>
      </dgm:prSet>
      <dgm:spPr/>
    </dgm:pt>
    <dgm:pt modelId="{CBD34176-F8C4-4CDE-9CEA-801C55BC72ED}" type="pres">
      <dgm:prSet presAssocID="{B38749D3-C696-4A8F-97C4-F5D929CE12A7}" presName="negativeSpace" presStyleCnt="0"/>
      <dgm:spPr/>
    </dgm:pt>
    <dgm:pt modelId="{F7CABC15-D081-409D-93E0-FFFCF043C914}" type="pres">
      <dgm:prSet presAssocID="{B38749D3-C696-4A8F-97C4-F5D929CE12A7}" presName="childText" presStyleLbl="conFgAcc1" presStyleIdx="2" presStyleCnt="3">
        <dgm:presLayoutVars>
          <dgm:bulletEnabled val="1"/>
        </dgm:presLayoutVars>
      </dgm:prSet>
      <dgm:spPr/>
    </dgm:pt>
  </dgm:ptLst>
  <dgm:cxnLst>
    <dgm:cxn modelId="{E3C0D639-D596-451C-A600-64DF2B0496F3}" type="presOf" srcId="{51E03BFC-3BF7-4140-9995-D3DABAA662BE}" destId="{A4DF071E-1A96-46CA-80EB-754344305F20}" srcOrd="0" destOrd="0" presId="urn:microsoft.com/office/officeart/2005/8/layout/list1"/>
    <dgm:cxn modelId="{E44C8E7F-6644-445D-9525-B6824926DEE2}" type="presOf" srcId="{B38749D3-C696-4A8F-97C4-F5D929CE12A7}" destId="{ED1FF5B8-6A94-45D4-B113-8140399915BB}" srcOrd="0" destOrd="0" presId="urn:microsoft.com/office/officeart/2005/8/layout/list1"/>
    <dgm:cxn modelId="{A46E5196-E0FA-482E-813A-DA0A87010CAE}" srcId="{A6956F83-3EE1-4E03-B3D5-B0D226086A21}" destId="{5B13155B-F539-4DFE-8E59-E910FF2082FE}" srcOrd="0" destOrd="0" parTransId="{FBAD5C66-6102-4AF0-8E1C-8D5B2BFAD2F4}" sibTransId="{3E9E44D0-CFB0-481B-AEEB-B186F8A160C2}"/>
    <dgm:cxn modelId="{907B3598-6BD1-4516-AC14-D9081ABA4497}" type="presOf" srcId="{51E03BFC-3BF7-4140-9995-D3DABAA662BE}" destId="{931D216B-B619-46A4-88B5-CF6D2D9FA493}" srcOrd="1" destOrd="0" presId="urn:microsoft.com/office/officeart/2005/8/layout/list1"/>
    <dgm:cxn modelId="{7DD2F8AF-25B4-45E2-9814-DBADCCCA6438}" srcId="{A6956F83-3EE1-4E03-B3D5-B0D226086A21}" destId="{51E03BFC-3BF7-4140-9995-D3DABAA662BE}" srcOrd="1" destOrd="0" parTransId="{03FB9941-1430-49AB-A75B-AB7E2C2DCF87}" sibTransId="{330BD9EF-D8D0-4536-9B9F-C5EA01B79307}"/>
    <dgm:cxn modelId="{BFC332B9-C277-4D1F-8A3B-FD69355CD888}" type="presOf" srcId="{5B13155B-F539-4DFE-8E59-E910FF2082FE}" destId="{6FDD785C-C1A2-4548-94E9-8302ED1A1D5E}" srcOrd="0" destOrd="0" presId="urn:microsoft.com/office/officeart/2005/8/layout/list1"/>
    <dgm:cxn modelId="{18B4DFC6-57FF-4ED0-9583-06287E07DB5E}" type="presOf" srcId="{A6956F83-3EE1-4E03-B3D5-B0D226086A21}" destId="{AE219202-9BC9-4205-822D-84073B36DFF1}" srcOrd="0" destOrd="0" presId="urn:microsoft.com/office/officeart/2005/8/layout/list1"/>
    <dgm:cxn modelId="{2D6636D0-135B-452F-8614-0343FC5D9EA5}" type="presOf" srcId="{5B13155B-F539-4DFE-8E59-E910FF2082FE}" destId="{FB6C52DB-57A3-4F8B-B5CF-F2DF07A21752}" srcOrd="1" destOrd="0" presId="urn:microsoft.com/office/officeart/2005/8/layout/list1"/>
    <dgm:cxn modelId="{BD8CC6E1-98BC-46EC-B944-8F69C4D047AF}" srcId="{A6956F83-3EE1-4E03-B3D5-B0D226086A21}" destId="{B38749D3-C696-4A8F-97C4-F5D929CE12A7}" srcOrd="2" destOrd="0" parTransId="{5247CC8A-DAB0-403B-A732-B65528EBC87A}" sibTransId="{2A8D4ACD-9909-499B-9B59-2B4AA944400D}"/>
    <dgm:cxn modelId="{39D9E0F4-EB0E-4F58-8EEF-EDA8690729EB}" type="presOf" srcId="{B38749D3-C696-4A8F-97C4-F5D929CE12A7}" destId="{4F81E353-61EB-404A-9140-F9738C19B379}" srcOrd="1" destOrd="0" presId="urn:microsoft.com/office/officeart/2005/8/layout/list1"/>
    <dgm:cxn modelId="{FC9C5AB8-89E7-459A-8443-5E131BA346B4}" type="presParOf" srcId="{AE219202-9BC9-4205-822D-84073B36DFF1}" destId="{EEB4AD0F-13E9-47F1-B694-6623B987499F}" srcOrd="0" destOrd="0" presId="urn:microsoft.com/office/officeart/2005/8/layout/list1"/>
    <dgm:cxn modelId="{D274AF19-F7BE-4FE6-979C-19B4D88D38A5}" type="presParOf" srcId="{EEB4AD0F-13E9-47F1-B694-6623B987499F}" destId="{6FDD785C-C1A2-4548-94E9-8302ED1A1D5E}" srcOrd="0" destOrd="0" presId="urn:microsoft.com/office/officeart/2005/8/layout/list1"/>
    <dgm:cxn modelId="{9F746E86-DE6A-486B-8B4F-71CAF0BE459C}" type="presParOf" srcId="{EEB4AD0F-13E9-47F1-B694-6623B987499F}" destId="{FB6C52DB-57A3-4F8B-B5CF-F2DF07A21752}" srcOrd="1" destOrd="0" presId="urn:microsoft.com/office/officeart/2005/8/layout/list1"/>
    <dgm:cxn modelId="{B259B728-0A37-4291-AB1D-9C98D8DC0AC5}" type="presParOf" srcId="{AE219202-9BC9-4205-822D-84073B36DFF1}" destId="{640C4204-7231-4880-B6B7-8CBEE72355C2}" srcOrd="1" destOrd="0" presId="urn:microsoft.com/office/officeart/2005/8/layout/list1"/>
    <dgm:cxn modelId="{ED362FBD-E9C6-4569-A063-0778E1FDEC33}" type="presParOf" srcId="{AE219202-9BC9-4205-822D-84073B36DFF1}" destId="{9B1F8CAE-B273-4968-B294-32731CBD57B9}" srcOrd="2" destOrd="0" presId="urn:microsoft.com/office/officeart/2005/8/layout/list1"/>
    <dgm:cxn modelId="{CA4CA750-FCE1-493D-AD86-BCA3BEDD6BAB}" type="presParOf" srcId="{AE219202-9BC9-4205-822D-84073B36DFF1}" destId="{808AE344-8830-4BBB-99A7-9BCC4852881E}" srcOrd="3" destOrd="0" presId="urn:microsoft.com/office/officeart/2005/8/layout/list1"/>
    <dgm:cxn modelId="{660C6E1C-8B1A-4156-A049-2567F64C967A}" type="presParOf" srcId="{AE219202-9BC9-4205-822D-84073B36DFF1}" destId="{DEB8FA6C-97B1-4BB0-AAED-54E28FC831E4}" srcOrd="4" destOrd="0" presId="urn:microsoft.com/office/officeart/2005/8/layout/list1"/>
    <dgm:cxn modelId="{3E34D100-8B08-49EF-B053-BC0C736E16E6}" type="presParOf" srcId="{DEB8FA6C-97B1-4BB0-AAED-54E28FC831E4}" destId="{A4DF071E-1A96-46CA-80EB-754344305F20}" srcOrd="0" destOrd="0" presId="urn:microsoft.com/office/officeart/2005/8/layout/list1"/>
    <dgm:cxn modelId="{6282853F-8E5B-4A91-846B-9D27654B37DE}" type="presParOf" srcId="{DEB8FA6C-97B1-4BB0-AAED-54E28FC831E4}" destId="{931D216B-B619-46A4-88B5-CF6D2D9FA493}" srcOrd="1" destOrd="0" presId="urn:microsoft.com/office/officeart/2005/8/layout/list1"/>
    <dgm:cxn modelId="{C4548234-E750-46E5-A2C3-526114E0C73A}" type="presParOf" srcId="{AE219202-9BC9-4205-822D-84073B36DFF1}" destId="{046DF293-01B5-4E63-946D-6C6C7F99BAEA}" srcOrd="5" destOrd="0" presId="urn:microsoft.com/office/officeart/2005/8/layout/list1"/>
    <dgm:cxn modelId="{9772FA9B-EB3B-4944-AD90-FAD33DA1612A}" type="presParOf" srcId="{AE219202-9BC9-4205-822D-84073B36DFF1}" destId="{9A4778A2-F577-4413-A183-4F873990C665}" srcOrd="6" destOrd="0" presId="urn:microsoft.com/office/officeart/2005/8/layout/list1"/>
    <dgm:cxn modelId="{05F71E7C-BEAC-4857-AE86-F1189FCFA5C3}" type="presParOf" srcId="{AE219202-9BC9-4205-822D-84073B36DFF1}" destId="{1594E379-CF7D-4E50-8F82-C1764DC261A8}" srcOrd="7" destOrd="0" presId="urn:microsoft.com/office/officeart/2005/8/layout/list1"/>
    <dgm:cxn modelId="{B2614EEF-B547-44EC-90DD-D547C0738DA3}" type="presParOf" srcId="{AE219202-9BC9-4205-822D-84073B36DFF1}" destId="{3C4A5B1A-C472-41CE-BAC8-9C6489D9249F}" srcOrd="8" destOrd="0" presId="urn:microsoft.com/office/officeart/2005/8/layout/list1"/>
    <dgm:cxn modelId="{C54F9F70-63F6-426E-B4E2-47D55000BEDC}" type="presParOf" srcId="{3C4A5B1A-C472-41CE-BAC8-9C6489D9249F}" destId="{ED1FF5B8-6A94-45D4-B113-8140399915BB}" srcOrd="0" destOrd="0" presId="urn:microsoft.com/office/officeart/2005/8/layout/list1"/>
    <dgm:cxn modelId="{19A0128C-F93C-4AD1-8347-6B8F5B7FDD29}" type="presParOf" srcId="{3C4A5B1A-C472-41CE-BAC8-9C6489D9249F}" destId="{4F81E353-61EB-404A-9140-F9738C19B379}" srcOrd="1" destOrd="0" presId="urn:microsoft.com/office/officeart/2005/8/layout/list1"/>
    <dgm:cxn modelId="{6DFA71F2-793D-4771-9A4E-B3D9D6ABA7BF}" type="presParOf" srcId="{AE219202-9BC9-4205-822D-84073B36DFF1}" destId="{CBD34176-F8C4-4CDE-9CEA-801C55BC72ED}" srcOrd="9" destOrd="0" presId="urn:microsoft.com/office/officeart/2005/8/layout/list1"/>
    <dgm:cxn modelId="{345B795E-7C99-445E-A7D6-0B38BD84514A}" type="presParOf" srcId="{AE219202-9BC9-4205-822D-84073B36DFF1}" destId="{F7CABC15-D081-409D-93E0-FFFCF043C914}"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E771AB2-CD14-4AEB-9AF2-E20B27C7BB55}" type="doc">
      <dgm:prSet loTypeId="urn:microsoft.com/office/officeart/2008/layout/VerticalCurvedList" loCatId="list" qsTypeId="urn:microsoft.com/office/officeart/2005/8/quickstyle/simple3" qsCatId="simple" csTypeId="urn:microsoft.com/office/officeart/2005/8/colors/accent1_2" csCatId="accent1" phldr="1"/>
      <dgm:spPr/>
      <dgm:t>
        <a:bodyPr/>
        <a:lstStyle/>
        <a:p>
          <a:pPr rtl="1"/>
          <a:endParaRPr lang="ar-SY"/>
        </a:p>
      </dgm:t>
    </dgm:pt>
    <dgm:pt modelId="{57B4ABC5-55B3-46FC-AA2A-3B5A8A2E7FE4}">
      <dgm:prSet custT="1"/>
      <dgm:spPr/>
      <dgm:t>
        <a:bodyPr/>
        <a:lstStyle/>
        <a:p>
          <a:pPr rtl="1"/>
          <a:r>
            <a:rPr kumimoji="0" lang="ar-SA" sz="2200" b="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الأحكام المتعلقة بالعقوبة</a:t>
          </a:r>
          <a:r>
            <a:rPr kumimoji="0" lang="ar-SY" sz="2200" b="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ar-SA" sz="2200" b="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dgm:t>
    </dgm:pt>
    <dgm:pt modelId="{BD00F000-8155-4E1F-B257-CD7B97D9746C}" type="parTrans" cxnId="{C847B65A-20EE-4D5E-92A8-5B7916F96CCA}">
      <dgm:prSet/>
      <dgm:spPr/>
      <dgm:t>
        <a:bodyPr/>
        <a:lstStyle/>
        <a:p>
          <a:pPr rtl="1"/>
          <a:endParaRPr lang="ar-SY"/>
        </a:p>
      </dgm:t>
    </dgm:pt>
    <dgm:pt modelId="{CB6F41A4-35B0-4BCA-9689-D2FB986B1E5D}" type="sibTrans" cxnId="{C847B65A-20EE-4D5E-92A8-5B7916F96CCA}">
      <dgm:prSet/>
      <dgm:spPr/>
      <dgm:t>
        <a:bodyPr/>
        <a:lstStyle/>
        <a:p>
          <a:pPr rtl="1"/>
          <a:endParaRPr lang="ar-SY" sz="2200" b="0"/>
        </a:p>
      </dgm:t>
    </dgm:pt>
    <dgm:pt modelId="{E0726958-440E-454E-A91C-43A58F91F8C3}">
      <dgm:prSet custT="1"/>
      <dgm:spPr/>
      <dgm:t>
        <a:bodyPr/>
        <a:lstStyle/>
        <a:p>
          <a:pPr rtl="1"/>
          <a:r>
            <a:rPr kumimoji="0" lang="ar-SA" sz="2200" b="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الأحكام المتعلقة بالتقادم</a:t>
          </a:r>
          <a:r>
            <a:rPr kumimoji="0" lang="ar-SY" sz="2200" b="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ar-SA" sz="2200" b="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dgm:t>
    </dgm:pt>
    <dgm:pt modelId="{9D51B2DB-740E-42E3-9C0A-EDFEEE87BA79}" type="parTrans" cxnId="{EA88EA52-7CDD-40DC-95B3-62F74E73D3FB}">
      <dgm:prSet/>
      <dgm:spPr/>
      <dgm:t>
        <a:bodyPr/>
        <a:lstStyle/>
        <a:p>
          <a:pPr rtl="1"/>
          <a:endParaRPr lang="ar-SY"/>
        </a:p>
      </dgm:t>
    </dgm:pt>
    <dgm:pt modelId="{56BB6A25-08BC-4A52-B671-9099D5D7B694}" type="sibTrans" cxnId="{EA88EA52-7CDD-40DC-95B3-62F74E73D3FB}">
      <dgm:prSet/>
      <dgm:spPr/>
      <dgm:t>
        <a:bodyPr/>
        <a:lstStyle/>
        <a:p>
          <a:pPr rtl="1"/>
          <a:endParaRPr lang="ar-SY"/>
        </a:p>
      </dgm:t>
    </dgm:pt>
    <dgm:pt modelId="{8336BC56-0A7E-4DB3-B822-590B1A09969B}">
      <dgm:prSet custT="1"/>
      <dgm:spPr/>
      <dgm:t>
        <a:bodyPr/>
        <a:lstStyle/>
        <a:p>
          <a:pPr rtl="1"/>
          <a:r>
            <a:rPr kumimoji="0" lang="ar-SA" sz="2200" b="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شرط مقدار الضرر</a:t>
          </a:r>
          <a:r>
            <a:rPr kumimoji="0" lang="ar-SY" sz="2200" b="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ar-SA" sz="2200" b="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dgm:t>
    </dgm:pt>
    <dgm:pt modelId="{F195C244-F139-42E4-9CB0-9B7A4380C801}" type="parTrans" cxnId="{7ED55B61-7FED-49E5-A240-A9596149F64C}">
      <dgm:prSet/>
      <dgm:spPr/>
      <dgm:t>
        <a:bodyPr/>
        <a:lstStyle/>
        <a:p>
          <a:pPr rtl="1"/>
          <a:endParaRPr lang="ar-SY"/>
        </a:p>
      </dgm:t>
    </dgm:pt>
    <dgm:pt modelId="{6BB17473-3AFF-4C0F-AB24-A3C04DDC6173}" type="sibTrans" cxnId="{7ED55B61-7FED-49E5-A240-A9596149F64C}">
      <dgm:prSet/>
      <dgm:spPr/>
      <dgm:t>
        <a:bodyPr/>
        <a:lstStyle/>
        <a:p>
          <a:pPr rtl="1"/>
          <a:endParaRPr lang="ar-SY"/>
        </a:p>
      </dgm:t>
    </dgm:pt>
    <dgm:pt modelId="{0E49A7DC-0FB8-425A-8185-A8448F652FD1}" type="pres">
      <dgm:prSet presAssocID="{7E771AB2-CD14-4AEB-9AF2-E20B27C7BB55}" presName="Name0" presStyleCnt="0">
        <dgm:presLayoutVars>
          <dgm:chMax val="7"/>
          <dgm:chPref val="7"/>
          <dgm:dir val="rev"/>
        </dgm:presLayoutVars>
      </dgm:prSet>
      <dgm:spPr/>
    </dgm:pt>
    <dgm:pt modelId="{16222B22-FDF5-4399-BDAE-AAD9F904E732}" type="pres">
      <dgm:prSet presAssocID="{7E771AB2-CD14-4AEB-9AF2-E20B27C7BB55}" presName="Name1" presStyleCnt="0"/>
      <dgm:spPr/>
    </dgm:pt>
    <dgm:pt modelId="{B46236BC-2683-4323-9EDC-B78B6F844744}" type="pres">
      <dgm:prSet presAssocID="{7E771AB2-CD14-4AEB-9AF2-E20B27C7BB55}" presName="cycle" presStyleCnt="0"/>
      <dgm:spPr/>
    </dgm:pt>
    <dgm:pt modelId="{F68F7F30-2677-4393-83F5-7D93944D3A94}" type="pres">
      <dgm:prSet presAssocID="{7E771AB2-CD14-4AEB-9AF2-E20B27C7BB55}" presName="srcNode" presStyleLbl="node1" presStyleIdx="0" presStyleCnt="3"/>
      <dgm:spPr/>
    </dgm:pt>
    <dgm:pt modelId="{A74A4657-10E3-48EE-9F62-A2ED3411AE2A}" type="pres">
      <dgm:prSet presAssocID="{7E771AB2-CD14-4AEB-9AF2-E20B27C7BB55}" presName="conn" presStyleLbl="parChTrans1D2" presStyleIdx="0" presStyleCnt="1"/>
      <dgm:spPr/>
    </dgm:pt>
    <dgm:pt modelId="{31AD7F26-9ABB-48B9-932B-AFBE2F2C85D5}" type="pres">
      <dgm:prSet presAssocID="{7E771AB2-CD14-4AEB-9AF2-E20B27C7BB55}" presName="extraNode" presStyleLbl="node1" presStyleIdx="0" presStyleCnt="3"/>
      <dgm:spPr/>
    </dgm:pt>
    <dgm:pt modelId="{95443D95-A13B-49F0-A799-C31C22FD5855}" type="pres">
      <dgm:prSet presAssocID="{7E771AB2-CD14-4AEB-9AF2-E20B27C7BB55}" presName="dstNode" presStyleLbl="node1" presStyleIdx="0" presStyleCnt="3"/>
      <dgm:spPr/>
    </dgm:pt>
    <dgm:pt modelId="{E6F299D0-50E5-4315-97FB-882F23B03504}" type="pres">
      <dgm:prSet presAssocID="{57B4ABC5-55B3-46FC-AA2A-3B5A8A2E7FE4}" presName="text_1" presStyleLbl="node1" presStyleIdx="0" presStyleCnt="3">
        <dgm:presLayoutVars>
          <dgm:bulletEnabled val="1"/>
        </dgm:presLayoutVars>
      </dgm:prSet>
      <dgm:spPr/>
    </dgm:pt>
    <dgm:pt modelId="{D69F3792-149C-446A-90E1-6CFD3D83D66F}" type="pres">
      <dgm:prSet presAssocID="{57B4ABC5-55B3-46FC-AA2A-3B5A8A2E7FE4}" presName="accent_1" presStyleCnt="0"/>
      <dgm:spPr/>
    </dgm:pt>
    <dgm:pt modelId="{2FD740E4-4390-431A-B23A-9371478983B8}" type="pres">
      <dgm:prSet presAssocID="{57B4ABC5-55B3-46FC-AA2A-3B5A8A2E7FE4}" presName="accentRepeatNode" presStyleLbl="solidFgAcc1" presStyleIdx="0" presStyleCnt="3"/>
      <dgm:spPr/>
    </dgm:pt>
    <dgm:pt modelId="{642D8E96-7ABA-413C-AEB4-2878F0787191}" type="pres">
      <dgm:prSet presAssocID="{E0726958-440E-454E-A91C-43A58F91F8C3}" presName="text_2" presStyleLbl="node1" presStyleIdx="1" presStyleCnt="3">
        <dgm:presLayoutVars>
          <dgm:bulletEnabled val="1"/>
        </dgm:presLayoutVars>
      </dgm:prSet>
      <dgm:spPr/>
    </dgm:pt>
    <dgm:pt modelId="{314F6BD9-5AD4-49E8-AB89-90076E6D37BC}" type="pres">
      <dgm:prSet presAssocID="{E0726958-440E-454E-A91C-43A58F91F8C3}" presName="accent_2" presStyleCnt="0"/>
      <dgm:spPr/>
    </dgm:pt>
    <dgm:pt modelId="{A2BB407B-995D-430F-AB5C-9E07BBFE7254}" type="pres">
      <dgm:prSet presAssocID="{E0726958-440E-454E-A91C-43A58F91F8C3}" presName="accentRepeatNode" presStyleLbl="solidFgAcc1" presStyleIdx="1" presStyleCnt="3"/>
      <dgm:spPr/>
    </dgm:pt>
    <dgm:pt modelId="{E9CD2645-FDF9-4692-8665-61E98FAB8E67}" type="pres">
      <dgm:prSet presAssocID="{8336BC56-0A7E-4DB3-B822-590B1A09969B}" presName="text_3" presStyleLbl="node1" presStyleIdx="2" presStyleCnt="3">
        <dgm:presLayoutVars>
          <dgm:bulletEnabled val="1"/>
        </dgm:presLayoutVars>
      </dgm:prSet>
      <dgm:spPr/>
    </dgm:pt>
    <dgm:pt modelId="{F8BC31C2-652F-4C79-99F9-D8131F7A0378}" type="pres">
      <dgm:prSet presAssocID="{8336BC56-0A7E-4DB3-B822-590B1A09969B}" presName="accent_3" presStyleCnt="0"/>
      <dgm:spPr/>
    </dgm:pt>
    <dgm:pt modelId="{0ACCB1DB-F9AA-4D32-A63D-A3EDDB63D329}" type="pres">
      <dgm:prSet presAssocID="{8336BC56-0A7E-4DB3-B822-590B1A09969B}" presName="accentRepeatNode" presStyleLbl="solidFgAcc1" presStyleIdx="2" presStyleCnt="3"/>
      <dgm:spPr/>
    </dgm:pt>
  </dgm:ptLst>
  <dgm:cxnLst>
    <dgm:cxn modelId="{38049208-BD4D-46F8-A7E0-DF4C9D6286E3}" type="presOf" srcId="{57B4ABC5-55B3-46FC-AA2A-3B5A8A2E7FE4}" destId="{E6F299D0-50E5-4315-97FB-882F23B03504}" srcOrd="0" destOrd="0" presId="urn:microsoft.com/office/officeart/2008/layout/VerticalCurvedList"/>
    <dgm:cxn modelId="{7ED55B61-7FED-49E5-A240-A9596149F64C}" srcId="{7E771AB2-CD14-4AEB-9AF2-E20B27C7BB55}" destId="{8336BC56-0A7E-4DB3-B822-590B1A09969B}" srcOrd="2" destOrd="0" parTransId="{F195C244-F139-42E4-9CB0-9B7A4380C801}" sibTransId="{6BB17473-3AFF-4C0F-AB24-A3C04DDC6173}"/>
    <dgm:cxn modelId="{EA88EA52-7CDD-40DC-95B3-62F74E73D3FB}" srcId="{7E771AB2-CD14-4AEB-9AF2-E20B27C7BB55}" destId="{E0726958-440E-454E-A91C-43A58F91F8C3}" srcOrd="1" destOrd="0" parTransId="{9D51B2DB-740E-42E3-9C0A-EDFEEE87BA79}" sibTransId="{56BB6A25-08BC-4A52-B671-9099D5D7B694}"/>
    <dgm:cxn modelId="{C847B65A-20EE-4D5E-92A8-5B7916F96CCA}" srcId="{7E771AB2-CD14-4AEB-9AF2-E20B27C7BB55}" destId="{57B4ABC5-55B3-46FC-AA2A-3B5A8A2E7FE4}" srcOrd="0" destOrd="0" parTransId="{BD00F000-8155-4E1F-B257-CD7B97D9746C}" sibTransId="{CB6F41A4-35B0-4BCA-9689-D2FB986B1E5D}"/>
    <dgm:cxn modelId="{A9723F7C-705A-4706-8C8C-5CF6477C023D}" type="presOf" srcId="{CB6F41A4-35B0-4BCA-9689-D2FB986B1E5D}" destId="{A74A4657-10E3-48EE-9F62-A2ED3411AE2A}" srcOrd="0" destOrd="0" presId="urn:microsoft.com/office/officeart/2008/layout/VerticalCurvedList"/>
    <dgm:cxn modelId="{CD365C83-48F1-46BE-93AC-FEA72B1F8B70}" type="presOf" srcId="{7E771AB2-CD14-4AEB-9AF2-E20B27C7BB55}" destId="{0E49A7DC-0FB8-425A-8185-A8448F652FD1}" srcOrd="0" destOrd="0" presId="urn:microsoft.com/office/officeart/2008/layout/VerticalCurvedList"/>
    <dgm:cxn modelId="{F5BBF4E5-0901-433D-921F-3A4A2098A068}" type="presOf" srcId="{8336BC56-0A7E-4DB3-B822-590B1A09969B}" destId="{E9CD2645-FDF9-4692-8665-61E98FAB8E67}" srcOrd="0" destOrd="0" presId="urn:microsoft.com/office/officeart/2008/layout/VerticalCurvedList"/>
    <dgm:cxn modelId="{DB5773EF-5238-4C33-A288-A2CD60843603}" type="presOf" srcId="{E0726958-440E-454E-A91C-43A58F91F8C3}" destId="{642D8E96-7ABA-413C-AEB4-2878F0787191}" srcOrd="0" destOrd="0" presId="urn:microsoft.com/office/officeart/2008/layout/VerticalCurvedList"/>
    <dgm:cxn modelId="{9FC1ECB2-CE01-43EA-8A3D-8862C677AC84}" type="presParOf" srcId="{0E49A7DC-0FB8-425A-8185-A8448F652FD1}" destId="{16222B22-FDF5-4399-BDAE-AAD9F904E732}" srcOrd="0" destOrd="0" presId="urn:microsoft.com/office/officeart/2008/layout/VerticalCurvedList"/>
    <dgm:cxn modelId="{C7DEA7F0-AF1C-40C1-B0B9-3D1FEEA50F0E}" type="presParOf" srcId="{16222B22-FDF5-4399-BDAE-AAD9F904E732}" destId="{B46236BC-2683-4323-9EDC-B78B6F844744}" srcOrd="0" destOrd="0" presId="urn:microsoft.com/office/officeart/2008/layout/VerticalCurvedList"/>
    <dgm:cxn modelId="{83898299-9514-4257-A756-4C6A845CC232}" type="presParOf" srcId="{B46236BC-2683-4323-9EDC-B78B6F844744}" destId="{F68F7F30-2677-4393-83F5-7D93944D3A94}" srcOrd="0" destOrd="0" presId="urn:microsoft.com/office/officeart/2008/layout/VerticalCurvedList"/>
    <dgm:cxn modelId="{AD9D445A-A978-47B5-8839-39EA8E9C6218}" type="presParOf" srcId="{B46236BC-2683-4323-9EDC-B78B6F844744}" destId="{A74A4657-10E3-48EE-9F62-A2ED3411AE2A}" srcOrd="1" destOrd="0" presId="urn:microsoft.com/office/officeart/2008/layout/VerticalCurvedList"/>
    <dgm:cxn modelId="{C2DABBD2-2DD4-4F20-BFA5-082BD17F3D10}" type="presParOf" srcId="{B46236BC-2683-4323-9EDC-B78B6F844744}" destId="{31AD7F26-9ABB-48B9-932B-AFBE2F2C85D5}" srcOrd="2" destOrd="0" presId="urn:microsoft.com/office/officeart/2008/layout/VerticalCurvedList"/>
    <dgm:cxn modelId="{4BC5B668-9356-472A-867E-7BAC4E011B70}" type="presParOf" srcId="{B46236BC-2683-4323-9EDC-B78B6F844744}" destId="{95443D95-A13B-49F0-A799-C31C22FD5855}" srcOrd="3" destOrd="0" presId="urn:microsoft.com/office/officeart/2008/layout/VerticalCurvedList"/>
    <dgm:cxn modelId="{28CFB99C-434E-4B53-85F0-A51CEAA0D534}" type="presParOf" srcId="{16222B22-FDF5-4399-BDAE-AAD9F904E732}" destId="{E6F299D0-50E5-4315-97FB-882F23B03504}" srcOrd="1" destOrd="0" presId="urn:microsoft.com/office/officeart/2008/layout/VerticalCurvedList"/>
    <dgm:cxn modelId="{6AEAC7FB-A0C0-41A5-97ED-C14A50E716C3}" type="presParOf" srcId="{16222B22-FDF5-4399-BDAE-AAD9F904E732}" destId="{D69F3792-149C-446A-90E1-6CFD3D83D66F}" srcOrd="2" destOrd="0" presId="urn:microsoft.com/office/officeart/2008/layout/VerticalCurvedList"/>
    <dgm:cxn modelId="{599A2DEA-F66B-45D7-B912-522990F0FEC1}" type="presParOf" srcId="{D69F3792-149C-446A-90E1-6CFD3D83D66F}" destId="{2FD740E4-4390-431A-B23A-9371478983B8}" srcOrd="0" destOrd="0" presId="urn:microsoft.com/office/officeart/2008/layout/VerticalCurvedList"/>
    <dgm:cxn modelId="{1D0C98B2-F4EF-4558-A9D9-5083416AFB98}" type="presParOf" srcId="{16222B22-FDF5-4399-BDAE-AAD9F904E732}" destId="{642D8E96-7ABA-413C-AEB4-2878F0787191}" srcOrd="3" destOrd="0" presId="urn:microsoft.com/office/officeart/2008/layout/VerticalCurvedList"/>
    <dgm:cxn modelId="{F76DFD77-A60C-4703-AE53-F4736FFCC6F9}" type="presParOf" srcId="{16222B22-FDF5-4399-BDAE-AAD9F904E732}" destId="{314F6BD9-5AD4-49E8-AB89-90076E6D37BC}" srcOrd="4" destOrd="0" presId="urn:microsoft.com/office/officeart/2008/layout/VerticalCurvedList"/>
    <dgm:cxn modelId="{7F8F1E0E-BA05-4964-9BD3-7DA55739AC72}" type="presParOf" srcId="{314F6BD9-5AD4-49E8-AB89-90076E6D37BC}" destId="{A2BB407B-995D-430F-AB5C-9E07BBFE7254}" srcOrd="0" destOrd="0" presId="urn:microsoft.com/office/officeart/2008/layout/VerticalCurvedList"/>
    <dgm:cxn modelId="{6FE3F62A-5161-48BC-A0E3-8FCC00F9F2A6}" type="presParOf" srcId="{16222B22-FDF5-4399-BDAE-AAD9F904E732}" destId="{E9CD2645-FDF9-4692-8665-61E98FAB8E67}" srcOrd="5" destOrd="0" presId="urn:microsoft.com/office/officeart/2008/layout/VerticalCurvedList"/>
    <dgm:cxn modelId="{9DBC2382-DC9E-4722-8EA0-162EFBDD9CB7}" type="presParOf" srcId="{16222B22-FDF5-4399-BDAE-AAD9F904E732}" destId="{F8BC31C2-652F-4C79-99F9-D8131F7A0378}" srcOrd="6" destOrd="0" presId="urn:microsoft.com/office/officeart/2008/layout/VerticalCurvedList"/>
    <dgm:cxn modelId="{122B0BA1-80D2-4027-AE6D-ECB5F3791339}" type="presParOf" srcId="{F8BC31C2-652F-4C79-99F9-D8131F7A0378}" destId="{0ACCB1DB-F9AA-4D32-A63D-A3EDDB63D329}"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CA1F872-97CD-438F-BB86-44B79862AFAB}" type="doc">
      <dgm:prSet loTypeId="urn:microsoft.com/office/officeart/2005/8/layout/list1" loCatId="list" qsTypeId="urn:microsoft.com/office/officeart/2005/8/quickstyle/simple3" qsCatId="simple" csTypeId="urn:microsoft.com/office/officeart/2005/8/colors/accent1_2" csCatId="accent1" phldr="1"/>
      <dgm:spPr/>
      <dgm:t>
        <a:bodyPr/>
        <a:lstStyle/>
        <a:p>
          <a:pPr rtl="1"/>
          <a:endParaRPr lang="ar-SY"/>
        </a:p>
      </dgm:t>
    </dgm:pt>
    <dgm:pt modelId="{EB2693A4-4F35-48E4-9F65-FD5BBD5C21D6}">
      <dgm:prSet custT="1"/>
      <dgm:spPr/>
      <dgm:t>
        <a:bodyPr/>
        <a:lstStyle/>
        <a:p>
          <a:pPr algn="justLow" rtl="1"/>
          <a:r>
            <a:rPr kumimoji="0" lang="ar-SA" sz="220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 صفة الجاني العسكرية، إذا ارتكب الجريمة بسبب ممارسة واجباته العسكرية</a:t>
          </a:r>
          <a:r>
            <a:rPr kumimoji="0" lang="ar-SY" sz="220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ar-SA" sz="220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dgm:t>
    </dgm:pt>
    <dgm:pt modelId="{98C5338D-26C7-4B6F-825F-D46F7725F985}" type="parTrans" cxnId="{18C29C69-EAAD-47C1-B3F3-4C439DECF49D}">
      <dgm:prSet/>
      <dgm:spPr/>
      <dgm:t>
        <a:bodyPr/>
        <a:lstStyle/>
        <a:p>
          <a:pPr rtl="1"/>
          <a:endParaRPr lang="ar-SY"/>
        </a:p>
      </dgm:t>
    </dgm:pt>
    <dgm:pt modelId="{341EDF5F-7590-4317-885F-45BDFDA2392E}" type="sibTrans" cxnId="{18C29C69-EAAD-47C1-B3F3-4C439DECF49D}">
      <dgm:prSet/>
      <dgm:spPr/>
      <dgm:t>
        <a:bodyPr/>
        <a:lstStyle/>
        <a:p>
          <a:pPr rtl="1"/>
          <a:endParaRPr lang="ar-SY"/>
        </a:p>
      </dgm:t>
    </dgm:pt>
    <dgm:pt modelId="{93177A4F-A393-4BF8-97B3-E9DED0DBF0DD}">
      <dgm:prSet custT="1"/>
      <dgm:spPr/>
      <dgm:t>
        <a:bodyPr/>
        <a:lstStyle/>
        <a:p>
          <a:pPr algn="justLow" rtl="1"/>
          <a:r>
            <a:rPr kumimoji="0" lang="ar-SA" sz="220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 صفة المجني عليه العسكرية، إذا وقعت الجريمة عليه بسبب ممارسته واجباته العسكرية</a:t>
          </a:r>
          <a:r>
            <a:rPr kumimoji="0" lang="ar-SY" sz="220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ar-SA" sz="220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dgm:t>
    </dgm:pt>
    <dgm:pt modelId="{302A81ED-33D5-41CF-957C-985AEAA27EC6}" type="parTrans" cxnId="{2F6FAA7D-2AEE-4CEE-A51D-A445CD54F301}">
      <dgm:prSet/>
      <dgm:spPr/>
      <dgm:t>
        <a:bodyPr/>
        <a:lstStyle/>
        <a:p>
          <a:pPr rtl="1"/>
          <a:endParaRPr lang="ar-SY"/>
        </a:p>
      </dgm:t>
    </dgm:pt>
    <dgm:pt modelId="{1648EC61-45B3-410A-8021-87010703307C}" type="sibTrans" cxnId="{2F6FAA7D-2AEE-4CEE-A51D-A445CD54F301}">
      <dgm:prSet/>
      <dgm:spPr/>
      <dgm:t>
        <a:bodyPr/>
        <a:lstStyle/>
        <a:p>
          <a:pPr rtl="1"/>
          <a:endParaRPr lang="ar-SY"/>
        </a:p>
      </dgm:t>
    </dgm:pt>
    <dgm:pt modelId="{E5C1A5B1-752B-4A1F-BDD7-17358E59386A}">
      <dgm:prSet custT="1"/>
      <dgm:spPr/>
      <dgm:t>
        <a:bodyPr/>
        <a:lstStyle/>
        <a:p>
          <a:pPr algn="justLow" rtl="1"/>
          <a:r>
            <a:rPr kumimoji="0" lang="ar-SY" sz="220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3</a:t>
          </a:r>
          <a:r>
            <a:rPr kumimoji="0" lang="ar-SA" sz="220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محل الجريمة: تكون الجريمة عسكرية، إذا وقعت، من عسكري أو من غير عسكري، على مباني الجيش والقوات المسلحة أو معداتها أو أسلحتها أم مهماتها أو مستودعاتها أو مصانعها أو مركباتها أو طائراتها أو سفنها أو أسرارها، أو أي شيء من أشيائها.</a:t>
          </a:r>
        </a:p>
      </dgm:t>
    </dgm:pt>
    <dgm:pt modelId="{8CCFEE62-B967-4FB3-B217-BF93203C5A1C}" type="parTrans" cxnId="{3A5F5EDF-8741-41B7-9DC1-056F139779B3}">
      <dgm:prSet/>
      <dgm:spPr/>
      <dgm:t>
        <a:bodyPr/>
        <a:lstStyle/>
        <a:p>
          <a:pPr rtl="1"/>
          <a:endParaRPr lang="ar-SY"/>
        </a:p>
      </dgm:t>
    </dgm:pt>
    <dgm:pt modelId="{F786120A-AF82-4A8B-94F5-FCEA3A81E43D}" type="sibTrans" cxnId="{3A5F5EDF-8741-41B7-9DC1-056F139779B3}">
      <dgm:prSet/>
      <dgm:spPr/>
      <dgm:t>
        <a:bodyPr/>
        <a:lstStyle/>
        <a:p>
          <a:pPr rtl="1"/>
          <a:endParaRPr lang="ar-SY"/>
        </a:p>
      </dgm:t>
    </dgm:pt>
    <dgm:pt modelId="{972DF6A6-0F77-40A4-84CE-AC7B413C9DDE}" type="pres">
      <dgm:prSet presAssocID="{3CA1F872-97CD-438F-BB86-44B79862AFAB}" presName="linear" presStyleCnt="0">
        <dgm:presLayoutVars>
          <dgm:dir val="rev"/>
          <dgm:animLvl val="lvl"/>
          <dgm:resizeHandles val="exact"/>
        </dgm:presLayoutVars>
      </dgm:prSet>
      <dgm:spPr/>
    </dgm:pt>
    <dgm:pt modelId="{A18C6C8A-F6EE-495B-8660-7F93528037D9}" type="pres">
      <dgm:prSet presAssocID="{EB2693A4-4F35-48E4-9F65-FD5BBD5C21D6}" presName="parentLin" presStyleCnt="0"/>
      <dgm:spPr/>
    </dgm:pt>
    <dgm:pt modelId="{7B6F404A-7417-43F3-9396-51FC981BE9B2}" type="pres">
      <dgm:prSet presAssocID="{EB2693A4-4F35-48E4-9F65-FD5BBD5C21D6}" presName="parentLeftMargin" presStyleLbl="node1" presStyleIdx="0" presStyleCnt="3"/>
      <dgm:spPr/>
    </dgm:pt>
    <dgm:pt modelId="{A608085B-1837-436C-82A6-137A23212660}" type="pres">
      <dgm:prSet presAssocID="{EB2693A4-4F35-48E4-9F65-FD5BBD5C21D6}" presName="parentText" presStyleLbl="node1" presStyleIdx="0" presStyleCnt="3" custScaleX="142857" custScaleY="49657">
        <dgm:presLayoutVars>
          <dgm:chMax val="0"/>
          <dgm:bulletEnabled val="1"/>
        </dgm:presLayoutVars>
      </dgm:prSet>
      <dgm:spPr/>
    </dgm:pt>
    <dgm:pt modelId="{0D835160-14DA-4765-ABA8-524E1309024A}" type="pres">
      <dgm:prSet presAssocID="{EB2693A4-4F35-48E4-9F65-FD5BBD5C21D6}" presName="negativeSpace" presStyleCnt="0"/>
      <dgm:spPr/>
    </dgm:pt>
    <dgm:pt modelId="{D8DD1CEF-3D57-43C9-8046-79C9D371063D}" type="pres">
      <dgm:prSet presAssocID="{EB2693A4-4F35-48E4-9F65-FD5BBD5C21D6}" presName="childText" presStyleLbl="conFgAcc1" presStyleIdx="0" presStyleCnt="3">
        <dgm:presLayoutVars>
          <dgm:bulletEnabled val="1"/>
        </dgm:presLayoutVars>
      </dgm:prSet>
      <dgm:spPr/>
    </dgm:pt>
    <dgm:pt modelId="{DD514E8D-8C8A-46D4-8628-3C29AF4A5EA2}" type="pres">
      <dgm:prSet presAssocID="{341EDF5F-7590-4317-885F-45BDFDA2392E}" presName="spaceBetweenRectangles" presStyleCnt="0"/>
      <dgm:spPr/>
    </dgm:pt>
    <dgm:pt modelId="{AEF3B218-7C88-40A9-A494-ED0762C87392}" type="pres">
      <dgm:prSet presAssocID="{93177A4F-A393-4BF8-97B3-E9DED0DBF0DD}" presName="parentLin" presStyleCnt="0"/>
      <dgm:spPr/>
    </dgm:pt>
    <dgm:pt modelId="{2D9EF1C1-8CAA-4314-B455-1C05343D31CF}" type="pres">
      <dgm:prSet presAssocID="{93177A4F-A393-4BF8-97B3-E9DED0DBF0DD}" presName="parentLeftMargin" presStyleLbl="node1" presStyleIdx="0" presStyleCnt="3"/>
      <dgm:spPr/>
    </dgm:pt>
    <dgm:pt modelId="{D987DDC1-C19A-4004-8A58-D335F02523F4}" type="pres">
      <dgm:prSet presAssocID="{93177A4F-A393-4BF8-97B3-E9DED0DBF0DD}" presName="parentText" presStyleLbl="node1" presStyleIdx="1" presStyleCnt="3" custScaleX="142857" custScaleY="58421">
        <dgm:presLayoutVars>
          <dgm:chMax val="0"/>
          <dgm:bulletEnabled val="1"/>
        </dgm:presLayoutVars>
      </dgm:prSet>
      <dgm:spPr/>
    </dgm:pt>
    <dgm:pt modelId="{43FCADC9-001F-47E3-99F6-890F5BD50211}" type="pres">
      <dgm:prSet presAssocID="{93177A4F-A393-4BF8-97B3-E9DED0DBF0DD}" presName="negativeSpace" presStyleCnt="0"/>
      <dgm:spPr/>
    </dgm:pt>
    <dgm:pt modelId="{8E9998A0-AA0D-4304-B61A-465A43A9635C}" type="pres">
      <dgm:prSet presAssocID="{93177A4F-A393-4BF8-97B3-E9DED0DBF0DD}" presName="childText" presStyleLbl="conFgAcc1" presStyleIdx="1" presStyleCnt="3">
        <dgm:presLayoutVars>
          <dgm:bulletEnabled val="1"/>
        </dgm:presLayoutVars>
      </dgm:prSet>
      <dgm:spPr/>
    </dgm:pt>
    <dgm:pt modelId="{292181FC-D504-41CF-8EC1-EDCE30B5E1E0}" type="pres">
      <dgm:prSet presAssocID="{1648EC61-45B3-410A-8021-87010703307C}" presName="spaceBetweenRectangles" presStyleCnt="0"/>
      <dgm:spPr/>
    </dgm:pt>
    <dgm:pt modelId="{B8FFE646-AFFB-4531-A1B0-CAB55179EAEC}" type="pres">
      <dgm:prSet presAssocID="{E5C1A5B1-752B-4A1F-BDD7-17358E59386A}" presName="parentLin" presStyleCnt="0"/>
      <dgm:spPr/>
    </dgm:pt>
    <dgm:pt modelId="{B1FAD349-FF0B-4B55-B1E2-7FA1F3372BA0}" type="pres">
      <dgm:prSet presAssocID="{E5C1A5B1-752B-4A1F-BDD7-17358E59386A}" presName="parentLeftMargin" presStyleLbl="node1" presStyleIdx="1" presStyleCnt="3"/>
      <dgm:spPr/>
    </dgm:pt>
    <dgm:pt modelId="{76750043-6194-462F-B338-9BAB432B7946}" type="pres">
      <dgm:prSet presAssocID="{E5C1A5B1-752B-4A1F-BDD7-17358E59386A}" presName="parentText" presStyleLbl="node1" presStyleIdx="2" presStyleCnt="3" custScaleX="142857">
        <dgm:presLayoutVars>
          <dgm:chMax val="0"/>
          <dgm:bulletEnabled val="1"/>
        </dgm:presLayoutVars>
      </dgm:prSet>
      <dgm:spPr/>
    </dgm:pt>
    <dgm:pt modelId="{9FC0F9A8-5842-4A90-91DD-61F5CF995CD9}" type="pres">
      <dgm:prSet presAssocID="{E5C1A5B1-752B-4A1F-BDD7-17358E59386A}" presName="negativeSpace" presStyleCnt="0"/>
      <dgm:spPr/>
    </dgm:pt>
    <dgm:pt modelId="{30877912-D390-44A4-8967-C443924EC8BC}" type="pres">
      <dgm:prSet presAssocID="{E5C1A5B1-752B-4A1F-BDD7-17358E59386A}" presName="childText" presStyleLbl="conFgAcc1" presStyleIdx="2" presStyleCnt="3">
        <dgm:presLayoutVars>
          <dgm:bulletEnabled val="1"/>
        </dgm:presLayoutVars>
      </dgm:prSet>
      <dgm:spPr/>
    </dgm:pt>
  </dgm:ptLst>
  <dgm:cxnLst>
    <dgm:cxn modelId="{64FFA00E-76DF-4A3A-95B0-0D4A47DA45DB}" type="presOf" srcId="{93177A4F-A393-4BF8-97B3-E9DED0DBF0DD}" destId="{2D9EF1C1-8CAA-4314-B455-1C05343D31CF}" srcOrd="0" destOrd="0" presId="urn:microsoft.com/office/officeart/2005/8/layout/list1"/>
    <dgm:cxn modelId="{18C29C69-EAAD-47C1-B3F3-4C439DECF49D}" srcId="{3CA1F872-97CD-438F-BB86-44B79862AFAB}" destId="{EB2693A4-4F35-48E4-9F65-FD5BBD5C21D6}" srcOrd="0" destOrd="0" parTransId="{98C5338D-26C7-4B6F-825F-D46F7725F985}" sibTransId="{341EDF5F-7590-4317-885F-45BDFDA2392E}"/>
    <dgm:cxn modelId="{2385986F-3EFE-4388-BD1F-5B69B789D64C}" type="presOf" srcId="{3CA1F872-97CD-438F-BB86-44B79862AFAB}" destId="{972DF6A6-0F77-40A4-84CE-AC7B413C9DDE}" srcOrd="0" destOrd="0" presId="urn:microsoft.com/office/officeart/2005/8/layout/list1"/>
    <dgm:cxn modelId="{33638958-69B7-4634-8A48-B88E35F8B843}" type="presOf" srcId="{E5C1A5B1-752B-4A1F-BDD7-17358E59386A}" destId="{76750043-6194-462F-B338-9BAB432B7946}" srcOrd="1" destOrd="0" presId="urn:microsoft.com/office/officeart/2005/8/layout/list1"/>
    <dgm:cxn modelId="{2F6FAA7D-2AEE-4CEE-A51D-A445CD54F301}" srcId="{3CA1F872-97CD-438F-BB86-44B79862AFAB}" destId="{93177A4F-A393-4BF8-97B3-E9DED0DBF0DD}" srcOrd="1" destOrd="0" parTransId="{302A81ED-33D5-41CF-957C-985AEAA27EC6}" sibTransId="{1648EC61-45B3-410A-8021-87010703307C}"/>
    <dgm:cxn modelId="{AA8B2E87-D660-479B-967D-3A20735BF00D}" type="presOf" srcId="{EB2693A4-4F35-48E4-9F65-FD5BBD5C21D6}" destId="{A608085B-1837-436C-82A6-137A23212660}" srcOrd="1" destOrd="0" presId="urn:microsoft.com/office/officeart/2005/8/layout/list1"/>
    <dgm:cxn modelId="{A327B2A4-72EA-406D-A72B-1F9CE85C23C4}" type="presOf" srcId="{EB2693A4-4F35-48E4-9F65-FD5BBD5C21D6}" destId="{7B6F404A-7417-43F3-9396-51FC981BE9B2}" srcOrd="0" destOrd="0" presId="urn:microsoft.com/office/officeart/2005/8/layout/list1"/>
    <dgm:cxn modelId="{21C605AD-F44D-4FDB-9434-5E1611AFFFA0}" type="presOf" srcId="{E5C1A5B1-752B-4A1F-BDD7-17358E59386A}" destId="{B1FAD349-FF0B-4B55-B1E2-7FA1F3372BA0}" srcOrd="0" destOrd="0" presId="urn:microsoft.com/office/officeart/2005/8/layout/list1"/>
    <dgm:cxn modelId="{3A5F5EDF-8741-41B7-9DC1-056F139779B3}" srcId="{3CA1F872-97CD-438F-BB86-44B79862AFAB}" destId="{E5C1A5B1-752B-4A1F-BDD7-17358E59386A}" srcOrd="2" destOrd="0" parTransId="{8CCFEE62-B967-4FB3-B217-BF93203C5A1C}" sibTransId="{F786120A-AF82-4A8B-94F5-FCEA3A81E43D}"/>
    <dgm:cxn modelId="{2EE318FF-8C9E-44B0-B41D-39D2962F22E8}" type="presOf" srcId="{93177A4F-A393-4BF8-97B3-E9DED0DBF0DD}" destId="{D987DDC1-C19A-4004-8A58-D335F02523F4}" srcOrd="1" destOrd="0" presId="urn:microsoft.com/office/officeart/2005/8/layout/list1"/>
    <dgm:cxn modelId="{FCE33E29-6B46-49A9-BDE7-E80A88AF67EA}" type="presParOf" srcId="{972DF6A6-0F77-40A4-84CE-AC7B413C9DDE}" destId="{A18C6C8A-F6EE-495B-8660-7F93528037D9}" srcOrd="0" destOrd="0" presId="urn:microsoft.com/office/officeart/2005/8/layout/list1"/>
    <dgm:cxn modelId="{57204F47-C4C3-45BD-8EE3-120B58CACF2A}" type="presParOf" srcId="{A18C6C8A-F6EE-495B-8660-7F93528037D9}" destId="{7B6F404A-7417-43F3-9396-51FC981BE9B2}" srcOrd="0" destOrd="0" presId="urn:microsoft.com/office/officeart/2005/8/layout/list1"/>
    <dgm:cxn modelId="{4F9042FB-5337-4C76-A706-A8E344C87471}" type="presParOf" srcId="{A18C6C8A-F6EE-495B-8660-7F93528037D9}" destId="{A608085B-1837-436C-82A6-137A23212660}" srcOrd="1" destOrd="0" presId="urn:microsoft.com/office/officeart/2005/8/layout/list1"/>
    <dgm:cxn modelId="{877701FA-517D-4655-90A7-F66A4A8587FD}" type="presParOf" srcId="{972DF6A6-0F77-40A4-84CE-AC7B413C9DDE}" destId="{0D835160-14DA-4765-ABA8-524E1309024A}" srcOrd="1" destOrd="0" presId="urn:microsoft.com/office/officeart/2005/8/layout/list1"/>
    <dgm:cxn modelId="{F1E6220E-4983-436D-B910-6D28274FC20A}" type="presParOf" srcId="{972DF6A6-0F77-40A4-84CE-AC7B413C9DDE}" destId="{D8DD1CEF-3D57-43C9-8046-79C9D371063D}" srcOrd="2" destOrd="0" presId="urn:microsoft.com/office/officeart/2005/8/layout/list1"/>
    <dgm:cxn modelId="{EEC163D8-7122-47D7-A318-80642E7B496D}" type="presParOf" srcId="{972DF6A6-0F77-40A4-84CE-AC7B413C9DDE}" destId="{DD514E8D-8C8A-46D4-8628-3C29AF4A5EA2}" srcOrd="3" destOrd="0" presId="urn:microsoft.com/office/officeart/2005/8/layout/list1"/>
    <dgm:cxn modelId="{C1876081-587E-49B9-8867-271BB96CF496}" type="presParOf" srcId="{972DF6A6-0F77-40A4-84CE-AC7B413C9DDE}" destId="{AEF3B218-7C88-40A9-A494-ED0762C87392}" srcOrd="4" destOrd="0" presId="urn:microsoft.com/office/officeart/2005/8/layout/list1"/>
    <dgm:cxn modelId="{46A953C7-BC04-43C5-B7D0-317F813D113D}" type="presParOf" srcId="{AEF3B218-7C88-40A9-A494-ED0762C87392}" destId="{2D9EF1C1-8CAA-4314-B455-1C05343D31CF}" srcOrd="0" destOrd="0" presId="urn:microsoft.com/office/officeart/2005/8/layout/list1"/>
    <dgm:cxn modelId="{14939A52-633D-42B3-AD40-97F5A25CE487}" type="presParOf" srcId="{AEF3B218-7C88-40A9-A494-ED0762C87392}" destId="{D987DDC1-C19A-4004-8A58-D335F02523F4}" srcOrd="1" destOrd="0" presId="urn:microsoft.com/office/officeart/2005/8/layout/list1"/>
    <dgm:cxn modelId="{287927AF-7241-44AE-BE96-01AD6EDC7348}" type="presParOf" srcId="{972DF6A6-0F77-40A4-84CE-AC7B413C9DDE}" destId="{43FCADC9-001F-47E3-99F6-890F5BD50211}" srcOrd="5" destOrd="0" presId="urn:microsoft.com/office/officeart/2005/8/layout/list1"/>
    <dgm:cxn modelId="{CCDBAB1E-41FC-42F6-B245-D478BBCFE93E}" type="presParOf" srcId="{972DF6A6-0F77-40A4-84CE-AC7B413C9DDE}" destId="{8E9998A0-AA0D-4304-B61A-465A43A9635C}" srcOrd="6" destOrd="0" presId="urn:microsoft.com/office/officeart/2005/8/layout/list1"/>
    <dgm:cxn modelId="{D7FC82BA-D4CB-40A5-9EC0-5C107D91D9A9}" type="presParOf" srcId="{972DF6A6-0F77-40A4-84CE-AC7B413C9DDE}" destId="{292181FC-D504-41CF-8EC1-EDCE30B5E1E0}" srcOrd="7" destOrd="0" presId="urn:microsoft.com/office/officeart/2005/8/layout/list1"/>
    <dgm:cxn modelId="{5888722C-35B6-409E-92FD-99D1E31382D4}" type="presParOf" srcId="{972DF6A6-0F77-40A4-84CE-AC7B413C9DDE}" destId="{B8FFE646-AFFB-4531-A1B0-CAB55179EAEC}" srcOrd="8" destOrd="0" presId="urn:microsoft.com/office/officeart/2005/8/layout/list1"/>
    <dgm:cxn modelId="{297987B5-3EEF-49E9-9FA0-E9F49443A002}" type="presParOf" srcId="{B8FFE646-AFFB-4531-A1B0-CAB55179EAEC}" destId="{B1FAD349-FF0B-4B55-B1E2-7FA1F3372BA0}" srcOrd="0" destOrd="0" presId="urn:microsoft.com/office/officeart/2005/8/layout/list1"/>
    <dgm:cxn modelId="{6D972365-2B3B-4E7D-B380-EE36ABB4CA93}" type="presParOf" srcId="{B8FFE646-AFFB-4531-A1B0-CAB55179EAEC}" destId="{76750043-6194-462F-B338-9BAB432B7946}" srcOrd="1" destOrd="0" presId="urn:microsoft.com/office/officeart/2005/8/layout/list1"/>
    <dgm:cxn modelId="{68FF923C-11BC-4203-9AC8-AE7C0FCE3DFB}" type="presParOf" srcId="{972DF6A6-0F77-40A4-84CE-AC7B413C9DDE}" destId="{9FC0F9A8-5842-4A90-91DD-61F5CF995CD9}" srcOrd="9" destOrd="0" presId="urn:microsoft.com/office/officeart/2005/8/layout/list1"/>
    <dgm:cxn modelId="{355FD039-1829-4403-9C2C-49C3DC793109}" type="presParOf" srcId="{972DF6A6-0F77-40A4-84CE-AC7B413C9DDE}" destId="{30877912-D390-44A4-8967-C443924EC8BC}"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3A4515C-278D-4F09-9003-A2E3A6AE489B}" type="doc">
      <dgm:prSet loTypeId="urn:microsoft.com/office/officeart/2005/8/layout/vList6" loCatId="list" qsTypeId="urn:microsoft.com/office/officeart/2005/8/quickstyle/simple3" qsCatId="simple" csTypeId="urn:microsoft.com/office/officeart/2005/8/colors/accent1_2" csCatId="accent1" phldr="1"/>
      <dgm:spPr/>
      <dgm:t>
        <a:bodyPr/>
        <a:lstStyle/>
        <a:p>
          <a:pPr rtl="1"/>
          <a:endParaRPr lang="ar-SY"/>
        </a:p>
      </dgm:t>
    </dgm:pt>
    <dgm:pt modelId="{FCF5FCD3-0D92-437F-A671-12BA38BBD440}">
      <dgm:prSet phldrT="[Text]" custT="1"/>
      <dgm:spPr/>
      <dgm:t>
        <a:bodyPr/>
        <a:lstStyle/>
        <a:p>
          <a:pPr rtl="1"/>
          <a:r>
            <a:rPr lang="ar-SY" sz="2200" b="1" dirty="0">
              <a:effectLst/>
              <a:latin typeface="Arial" panose="020B0604020202020204" pitchFamily="34" charset="0"/>
              <a:ea typeface="Times New Roman" panose="02020603050405020304" pitchFamily="18" charset="0"/>
              <a:cs typeface="Arial" panose="020B0604020202020204" pitchFamily="34" charset="0"/>
            </a:rPr>
            <a:t>الجرائم العسكرية الصرفة: </a:t>
          </a:r>
          <a:endParaRPr lang="ar-SY" sz="2200" dirty="0">
            <a:latin typeface="Arial" panose="020B0604020202020204" pitchFamily="34" charset="0"/>
            <a:cs typeface="Arial" panose="020B0604020202020204" pitchFamily="34" charset="0"/>
          </a:endParaRPr>
        </a:p>
      </dgm:t>
    </dgm:pt>
    <dgm:pt modelId="{A4A805D3-204B-4290-BFC5-0039859BDE05}" type="parTrans" cxnId="{8BCC2C2B-2431-4A03-A4A8-6C9B244CD642}">
      <dgm:prSet/>
      <dgm:spPr/>
      <dgm:t>
        <a:bodyPr/>
        <a:lstStyle/>
        <a:p>
          <a:pPr rtl="1"/>
          <a:endParaRPr lang="ar-SY"/>
        </a:p>
      </dgm:t>
    </dgm:pt>
    <dgm:pt modelId="{8F7BAAEF-C0F2-46F8-B788-2A69CC4751BA}" type="sibTrans" cxnId="{8BCC2C2B-2431-4A03-A4A8-6C9B244CD642}">
      <dgm:prSet/>
      <dgm:spPr/>
      <dgm:t>
        <a:bodyPr/>
        <a:lstStyle/>
        <a:p>
          <a:pPr rtl="1"/>
          <a:endParaRPr lang="ar-SY"/>
        </a:p>
      </dgm:t>
    </dgm:pt>
    <dgm:pt modelId="{5CD6AC84-94F7-478D-9BB0-E271D0B19DB7}">
      <dgm:prSet phldrT="[Text]" custT="1"/>
      <dgm:spPr/>
      <dgm:t>
        <a:bodyPr anchor="ctr"/>
        <a:lstStyle/>
        <a:p>
          <a:pPr algn="justLow" rtl="1"/>
          <a:r>
            <a:rPr lang="ar-SY" sz="2200" dirty="0">
              <a:effectLst/>
              <a:latin typeface="Arial" panose="020B0604020202020204" pitchFamily="34" charset="0"/>
              <a:ea typeface="Times New Roman" panose="02020603050405020304" pitchFamily="18" charset="0"/>
              <a:cs typeface="Arial" panose="020B0604020202020204" pitchFamily="34" charset="0"/>
            </a:rPr>
            <a:t>هي الأفعال التي يرتكبها عسكريون، مخالفين بها واجباتهم العسكرية المبينة في القوانين والأنظمة العسكرية، ولا مقابل لها في القوانين الجزائية العادية. </a:t>
          </a:r>
          <a:endParaRPr lang="ar-SY" sz="2200" dirty="0">
            <a:latin typeface="Arial" panose="020B0604020202020204" pitchFamily="34" charset="0"/>
            <a:cs typeface="Arial" panose="020B0604020202020204" pitchFamily="34" charset="0"/>
          </a:endParaRPr>
        </a:p>
      </dgm:t>
    </dgm:pt>
    <dgm:pt modelId="{A537E78F-2C05-41D3-9EEF-7155D06E41C9}" type="parTrans" cxnId="{84138C80-0631-4354-8DAD-C351CD144B62}">
      <dgm:prSet/>
      <dgm:spPr/>
      <dgm:t>
        <a:bodyPr/>
        <a:lstStyle/>
        <a:p>
          <a:pPr rtl="1"/>
          <a:endParaRPr lang="ar-SY"/>
        </a:p>
      </dgm:t>
    </dgm:pt>
    <dgm:pt modelId="{07BE3F13-770C-4C95-87AD-61D5780FD036}" type="sibTrans" cxnId="{84138C80-0631-4354-8DAD-C351CD144B62}">
      <dgm:prSet/>
      <dgm:spPr/>
      <dgm:t>
        <a:bodyPr/>
        <a:lstStyle/>
        <a:p>
          <a:pPr rtl="1"/>
          <a:endParaRPr lang="ar-SY"/>
        </a:p>
      </dgm:t>
    </dgm:pt>
    <dgm:pt modelId="{9996E729-D2D8-4BE9-8E1D-3A791752DAEC}">
      <dgm:prSet phldrT="[Text]" custT="1"/>
      <dgm:spPr/>
      <dgm:t>
        <a:bodyPr/>
        <a:lstStyle/>
        <a:p>
          <a:pPr rtl="1"/>
          <a:r>
            <a:rPr lang="ar-SY" sz="2200" b="1" dirty="0">
              <a:effectLst/>
              <a:latin typeface="Arial" panose="020B0604020202020204" pitchFamily="34" charset="0"/>
              <a:ea typeface="Times New Roman" panose="02020603050405020304" pitchFamily="18" charset="0"/>
              <a:cs typeface="Arial" panose="020B0604020202020204" pitchFamily="34" charset="0"/>
            </a:rPr>
            <a:t>الجرائم العسكرية المختلطة:</a:t>
          </a:r>
          <a:endParaRPr lang="ar-SY" sz="2200" dirty="0">
            <a:latin typeface="Arial" panose="020B0604020202020204" pitchFamily="34" charset="0"/>
            <a:cs typeface="Arial" panose="020B0604020202020204" pitchFamily="34" charset="0"/>
          </a:endParaRPr>
        </a:p>
      </dgm:t>
    </dgm:pt>
    <dgm:pt modelId="{02C5AD26-2567-45A8-AB7D-30EA9F83CAAC}" type="parTrans" cxnId="{F14E41CF-2DC3-4F36-B849-3537C6F1026D}">
      <dgm:prSet/>
      <dgm:spPr/>
      <dgm:t>
        <a:bodyPr/>
        <a:lstStyle/>
        <a:p>
          <a:pPr rtl="1"/>
          <a:endParaRPr lang="ar-SY"/>
        </a:p>
      </dgm:t>
    </dgm:pt>
    <dgm:pt modelId="{33BA34B7-6329-46DC-99B4-B98D593609AC}" type="sibTrans" cxnId="{F14E41CF-2DC3-4F36-B849-3537C6F1026D}">
      <dgm:prSet/>
      <dgm:spPr/>
      <dgm:t>
        <a:bodyPr/>
        <a:lstStyle/>
        <a:p>
          <a:pPr rtl="1"/>
          <a:endParaRPr lang="ar-SY"/>
        </a:p>
      </dgm:t>
    </dgm:pt>
    <dgm:pt modelId="{BDF1373D-A08C-40C9-A167-8A9594149A85}">
      <dgm:prSet phldrT="[Text]" custT="1"/>
      <dgm:spPr/>
      <dgm:t>
        <a:bodyPr anchor="ctr"/>
        <a:lstStyle/>
        <a:p>
          <a:pPr algn="justLow" rtl="1"/>
          <a:r>
            <a:rPr lang="ar-SY" sz="2200" dirty="0">
              <a:effectLst/>
              <a:latin typeface="Arial" panose="020B0604020202020204" pitchFamily="34" charset="0"/>
              <a:ea typeface="Times New Roman" panose="02020603050405020304" pitchFamily="18" charset="0"/>
              <a:cs typeface="Arial" panose="020B0604020202020204" pitchFamily="34" charset="0"/>
            </a:rPr>
            <a:t>وهي الجرائم التي تنص عليها القوانين الجزائية العادية، وينص عليها قانون العقوبات العسكري والقوانين العسكرية الأخرى، لاقترافها من قبل عسكري، أو لوقوعها على عسكري، أو لمساسها بأشياء عسكرية. </a:t>
          </a:r>
          <a:endParaRPr lang="ar-SY" sz="2200" dirty="0">
            <a:latin typeface="Arial" panose="020B0604020202020204" pitchFamily="34" charset="0"/>
            <a:cs typeface="Arial" panose="020B0604020202020204" pitchFamily="34" charset="0"/>
          </a:endParaRPr>
        </a:p>
      </dgm:t>
    </dgm:pt>
    <dgm:pt modelId="{8326D4F0-3A8D-47CB-8B22-C87FEEF4EE20}" type="parTrans" cxnId="{386EEF06-9F62-4974-9D30-21BCD0EB47AC}">
      <dgm:prSet/>
      <dgm:spPr/>
      <dgm:t>
        <a:bodyPr/>
        <a:lstStyle/>
        <a:p>
          <a:pPr rtl="1"/>
          <a:endParaRPr lang="ar-SY"/>
        </a:p>
      </dgm:t>
    </dgm:pt>
    <dgm:pt modelId="{BA37CF00-59A5-455F-A46F-39F50985021D}" type="sibTrans" cxnId="{386EEF06-9F62-4974-9D30-21BCD0EB47AC}">
      <dgm:prSet/>
      <dgm:spPr/>
      <dgm:t>
        <a:bodyPr/>
        <a:lstStyle/>
        <a:p>
          <a:pPr rtl="1"/>
          <a:endParaRPr lang="ar-SY"/>
        </a:p>
      </dgm:t>
    </dgm:pt>
    <dgm:pt modelId="{992F777C-0C17-4B6F-B3F6-711898EB84C0}" type="pres">
      <dgm:prSet presAssocID="{83A4515C-278D-4F09-9003-A2E3A6AE489B}" presName="Name0" presStyleCnt="0">
        <dgm:presLayoutVars>
          <dgm:dir val="rev"/>
          <dgm:animLvl val="lvl"/>
          <dgm:resizeHandles/>
        </dgm:presLayoutVars>
      </dgm:prSet>
      <dgm:spPr/>
    </dgm:pt>
    <dgm:pt modelId="{86141582-C3CC-440F-B35A-9858A7F84C61}" type="pres">
      <dgm:prSet presAssocID="{FCF5FCD3-0D92-437F-A671-12BA38BBD440}" presName="linNode" presStyleCnt="0"/>
      <dgm:spPr/>
    </dgm:pt>
    <dgm:pt modelId="{01C76E25-5ECF-4F77-9BEA-BA55CE723A50}" type="pres">
      <dgm:prSet presAssocID="{FCF5FCD3-0D92-437F-A671-12BA38BBD440}" presName="parentShp" presStyleLbl="node1" presStyleIdx="0" presStyleCnt="2">
        <dgm:presLayoutVars>
          <dgm:bulletEnabled val="1"/>
        </dgm:presLayoutVars>
      </dgm:prSet>
      <dgm:spPr/>
    </dgm:pt>
    <dgm:pt modelId="{96FF6D8B-D818-49F1-AFE5-CFB226A37D20}" type="pres">
      <dgm:prSet presAssocID="{FCF5FCD3-0D92-437F-A671-12BA38BBD440}" presName="childShp" presStyleLbl="bgAccFollowNode1" presStyleIdx="0" presStyleCnt="2">
        <dgm:presLayoutVars>
          <dgm:bulletEnabled val="1"/>
        </dgm:presLayoutVars>
      </dgm:prSet>
      <dgm:spPr/>
    </dgm:pt>
    <dgm:pt modelId="{79227883-BF9C-406A-806C-8FCCF762D849}" type="pres">
      <dgm:prSet presAssocID="{8F7BAAEF-C0F2-46F8-B788-2A69CC4751BA}" presName="spacing" presStyleCnt="0"/>
      <dgm:spPr/>
    </dgm:pt>
    <dgm:pt modelId="{C062AB99-F738-452F-85BB-A534D8C83679}" type="pres">
      <dgm:prSet presAssocID="{9996E729-D2D8-4BE9-8E1D-3A791752DAEC}" presName="linNode" presStyleCnt="0"/>
      <dgm:spPr/>
    </dgm:pt>
    <dgm:pt modelId="{9935D355-DEBC-466F-B0BB-C22927D3B9DA}" type="pres">
      <dgm:prSet presAssocID="{9996E729-D2D8-4BE9-8E1D-3A791752DAEC}" presName="parentShp" presStyleLbl="node1" presStyleIdx="1" presStyleCnt="2">
        <dgm:presLayoutVars>
          <dgm:bulletEnabled val="1"/>
        </dgm:presLayoutVars>
      </dgm:prSet>
      <dgm:spPr/>
    </dgm:pt>
    <dgm:pt modelId="{21854A42-BC01-456A-87A8-5A1068F021AB}" type="pres">
      <dgm:prSet presAssocID="{9996E729-D2D8-4BE9-8E1D-3A791752DAEC}" presName="childShp" presStyleLbl="bgAccFollowNode1" presStyleIdx="1" presStyleCnt="2">
        <dgm:presLayoutVars>
          <dgm:bulletEnabled val="1"/>
        </dgm:presLayoutVars>
      </dgm:prSet>
      <dgm:spPr/>
    </dgm:pt>
  </dgm:ptLst>
  <dgm:cxnLst>
    <dgm:cxn modelId="{386EEF06-9F62-4974-9D30-21BCD0EB47AC}" srcId="{9996E729-D2D8-4BE9-8E1D-3A791752DAEC}" destId="{BDF1373D-A08C-40C9-A167-8A9594149A85}" srcOrd="0" destOrd="0" parTransId="{8326D4F0-3A8D-47CB-8B22-C87FEEF4EE20}" sibTransId="{BA37CF00-59A5-455F-A46F-39F50985021D}"/>
    <dgm:cxn modelId="{F335E11F-285B-42B6-AD35-A34F5B53806C}" type="presOf" srcId="{9996E729-D2D8-4BE9-8E1D-3A791752DAEC}" destId="{9935D355-DEBC-466F-B0BB-C22927D3B9DA}" srcOrd="0" destOrd="0" presId="urn:microsoft.com/office/officeart/2005/8/layout/vList6"/>
    <dgm:cxn modelId="{8BCC2C2B-2431-4A03-A4A8-6C9B244CD642}" srcId="{83A4515C-278D-4F09-9003-A2E3A6AE489B}" destId="{FCF5FCD3-0D92-437F-A671-12BA38BBD440}" srcOrd="0" destOrd="0" parTransId="{A4A805D3-204B-4290-BFC5-0039859BDE05}" sibTransId="{8F7BAAEF-C0F2-46F8-B788-2A69CC4751BA}"/>
    <dgm:cxn modelId="{84138C80-0631-4354-8DAD-C351CD144B62}" srcId="{FCF5FCD3-0D92-437F-A671-12BA38BBD440}" destId="{5CD6AC84-94F7-478D-9BB0-E271D0B19DB7}" srcOrd="0" destOrd="0" parTransId="{A537E78F-2C05-41D3-9EEF-7155D06E41C9}" sibTransId="{07BE3F13-770C-4C95-87AD-61D5780FD036}"/>
    <dgm:cxn modelId="{5826DDA7-6894-4101-B49C-23CAD07BDB3C}" type="presOf" srcId="{BDF1373D-A08C-40C9-A167-8A9594149A85}" destId="{21854A42-BC01-456A-87A8-5A1068F021AB}" srcOrd="0" destOrd="0" presId="urn:microsoft.com/office/officeart/2005/8/layout/vList6"/>
    <dgm:cxn modelId="{C67491B1-E480-474C-A6DF-97290851DBD2}" type="presOf" srcId="{FCF5FCD3-0D92-437F-A671-12BA38BBD440}" destId="{01C76E25-5ECF-4F77-9BEA-BA55CE723A50}" srcOrd="0" destOrd="0" presId="urn:microsoft.com/office/officeart/2005/8/layout/vList6"/>
    <dgm:cxn modelId="{737B18BD-B28D-4402-972E-CB12593C3C33}" type="presOf" srcId="{83A4515C-278D-4F09-9003-A2E3A6AE489B}" destId="{992F777C-0C17-4B6F-B3F6-711898EB84C0}" srcOrd="0" destOrd="0" presId="urn:microsoft.com/office/officeart/2005/8/layout/vList6"/>
    <dgm:cxn modelId="{F14E41CF-2DC3-4F36-B849-3537C6F1026D}" srcId="{83A4515C-278D-4F09-9003-A2E3A6AE489B}" destId="{9996E729-D2D8-4BE9-8E1D-3A791752DAEC}" srcOrd="1" destOrd="0" parTransId="{02C5AD26-2567-45A8-AB7D-30EA9F83CAAC}" sibTransId="{33BA34B7-6329-46DC-99B4-B98D593609AC}"/>
    <dgm:cxn modelId="{60CC44E7-5D3A-4053-8665-58BC58D2AAAE}" type="presOf" srcId="{5CD6AC84-94F7-478D-9BB0-E271D0B19DB7}" destId="{96FF6D8B-D818-49F1-AFE5-CFB226A37D20}" srcOrd="0" destOrd="0" presId="urn:microsoft.com/office/officeart/2005/8/layout/vList6"/>
    <dgm:cxn modelId="{19087351-368E-46EE-A918-924B241F0735}" type="presParOf" srcId="{992F777C-0C17-4B6F-B3F6-711898EB84C0}" destId="{86141582-C3CC-440F-B35A-9858A7F84C61}" srcOrd="0" destOrd="0" presId="urn:microsoft.com/office/officeart/2005/8/layout/vList6"/>
    <dgm:cxn modelId="{C4C6FE51-22CE-4257-971C-07A9BBBCE302}" type="presParOf" srcId="{86141582-C3CC-440F-B35A-9858A7F84C61}" destId="{01C76E25-5ECF-4F77-9BEA-BA55CE723A50}" srcOrd="0" destOrd="0" presId="urn:microsoft.com/office/officeart/2005/8/layout/vList6"/>
    <dgm:cxn modelId="{14105917-C7F0-477A-871E-FFF46D10D5A0}" type="presParOf" srcId="{86141582-C3CC-440F-B35A-9858A7F84C61}" destId="{96FF6D8B-D818-49F1-AFE5-CFB226A37D20}" srcOrd="1" destOrd="0" presId="urn:microsoft.com/office/officeart/2005/8/layout/vList6"/>
    <dgm:cxn modelId="{C930A71A-6B03-492E-B153-05FDE9962D9D}" type="presParOf" srcId="{992F777C-0C17-4B6F-B3F6-711898EB84C0}" destId="{79227883-BF9C-406A-806C-8FCCF762D849}" srcOrd="1" destOrd="0" presId="urn:microsoft.com/office/officeart/2005/8/layout/vList6"/>
    <dgm:cxn modelId="{ED3D5D15-DD7B-422D-A5CA-AD3D7A058492}" type="presParOf" srcId="{992F777C-0C17-4B6F-B3F6-711898EB84C0}" destId="{C062AB99-F738-452F-85BB-A534D8C83679}" srcOrd="2" destOrd="0" presId="urn:microsoft.com/office/officeart/2005/8/layout/vList6"/>
    <dgm:cxn modelId="{866C5DE0-F978-4CF0-B251-55FB755305FE}" type="presParOf" srcId="{C062AB99-F738-452F-85BB-A534D8C83679}" destId="{9935D355-DEBC-466F-B0BB-C22927D3B9DA}" srcOrd="0" destOrd="0" presId="urn:microsoft.com/office/officeart/2005/8/layout/vList6"/>
    <dgm:cxn modelId="{4EF6CA83-0922-47B8-B7E1-B25C4D310728}" type="presParOf" srcId="{C062AB99-F738-452F-85BB-A534D8C83679}" destId="{21854A42-BC01-456A-87A8-5A1068F021AB}"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D499D33-FD30-4AB1-ADD8-D9C0F00100C5}" type="doc">
      <dgm:prSet loTypeId="urn:microsoft.com/office/officeart/2005/8/layout/list1" loCatId="list" qsTypeId="urn:microsoft.com/office/officeart/2005/8/quickstyle/simple3" qsCatId="simple" csTypeId="urn:microsoft.com/office/officeart/2005/8/colors/accent1_2" csCatId="accent1" phldr="1"/>
      <dgm:spPr/>
      <dgm:t>
        <a:bodyPr/>
        <a:lstStyle/>
        <a:p>
          <a:pPr rtl="1"/>
          <a:endParaRPr lang="ar-SY"/>
        </a:p>
      </dgm:t>
    </dgm:pt>
    <dgm:pt modelId="{F0F32EE6-4D57-402F-AC34-EBFBC4B3A155}">
      <dgm:prSet custT="1"/>
      <dgm:spPr/>
      <dgm:t>
        <a:bodyPr/>
        <a:lstStyle/>
        <a:p>
          <a:pPr algn="justLow" rtl="1"/>
          <a:r>
            <a:rPr lang="ar-SY" sz="2200">
              <a:effectLst/>
              <a:latin typeface="Arial" panose="020B0604020202020204" pitchFamily="34" charset="0"/>
              <a:ea typeface="Times New Roman" panose="02020603050405020304" pitchFamily="18" charset="0"/>
              <a:cs typeface="Arial" panose="020B0604020202020204" pitchFamily="34" charset="0"/>
            </a:rPr>
            <a:t>1- تتصف العقوبات المنصوص عليها في قانون العقوبات العسكري والقوانين العسكرية الأخرى بالشدة إذا ما قيست بالعقوبات المنصوص عليها في القوانين الجزائية العادية.</a:t>
          </a:r>
          <a:endParaRPr lang="ar-SY" sz="2200" dirty="0">
            <a:effectLst/>
            <a:latin typeface="Arial" panose="020B0604020202020204" pitchFamily="34" charset="0"/>
            <a:ea typeface="Times New Roman" panose="02020603050405020304" pitchFamily="18" charset="0"/>
            <a:cs typeface="Arial" panose="020B0604020202020204" pitchFamily="34" charset="0"/>
          </a:endParaRPr>
        </a:p>
      </dgm:t>
    </dgm:pt>
    <dgm:pt modelId="{984E963E-37A2-45D3-93C0-728300F508B3}" type="parTrans" cxnId="{24F2CF9A-E036-49E5-902F-C3D4B87FBA36}">
      <dgm:prSet/>
      <dgm:spPr/>
      <dgm:t>
        <a:bodyPr/>
        <a:lstStyle/>
        <a:p>
          <a:pPr rtl="1"/>
          <a:endParaRPr lang="ar-SY"/>
        </a:p>
      </dgm:t>
    </dgm:pt>
    <dgm:pt modelId="{2F20DB9B-52E5-42A6-BB32-656F65434029}" type="sibTrans" cxnId="{24F2CF9A-E036-49E5-902F-C3D4B87FBA36}">
      <dgm:prSet/>
      <dgm:spPr/>
      <dgm:t>
        <a:bodyPr/>
        <a:lstStyle/>
        <a:p>
          <a:pPr rtl="1"/>
          <a:endParaRPr lang="ar-SY"/>
        </a:p>
      </dgm:t>
    </dgm:pt>
    <dgm:pt modelId="{9A89DF07-CFF9-41EE-BA66-EA1BF991D808}">
      <dgm:prSet custT="1"/>
      <dgm:spPr/>
      <dgm:t>
        <a:bodyPr/>
        <a:lstStyle/>
        <a:p>
          <a:pPr algn="justLow" rtl="1"/>
          <a:r>
            <a:rPr lang="ar-SY" sz="2200">
              <a:effectLst/>
              <a:latin typeface="Arial" panose="020B0604020202020204" pitchFamily="34" charset="0"/>
              <a:ea typeface="Times New Roman" panose="02020603050405020304" pitchFamily="18" charset="0"/>
              <a:cs typeface="Arial" panose="020B0604020202020204" pitchFamily="34" charset="0"/>
            </a:rPr>
            <a:t>2- تختص بالنظر في الجرائم العسكرية المحاكم العسكرية. </a:t>
          </a:r>
          <a:endParaRPr lang="ar-SY" sz="2200" dirty="0">
            <a:effectLst/>
            <a:latin typeface="Arial" panose="020B0604020202020204" pitchFamily="34" charset="0"/>
            <a:ea typeface="Times New Roman" panose="02020603050405020304" pitchFamily="18" charset="0"/>
            <a:cs typeface="Arial" panose="020B0604020202020204" pitchFamily="34" charset="0"/>
          </a:endParaRPr>
        </a:p>
      </dgm:t>
    </dgm:pt>
    <dgm:pt modelId="{0BB2628D-5BA2-41A4-9FFD-FF55D6D48BC8}" type="parTrans" cxnId="{11134742-8D26-4C17-8DDD-7D9B88076F17}">
      <dgm:prSet/>
      <dgm:spPr/>
      <dgm:t>
        <a:bodyPr/>
        <a:lstStyle/>
        <a:p>
          <a:pPr rtl="1"/>
          <a:endParaRPr lang="ar-SY"/>
        </a:p>
      </dgm:t>
    </dgm:pt>
    <dgm:pt modelId="{05ECC1D9-3E14-46F7-BBE0-3A495B3B4E77}" type="sibTrans" cxnId="{11134742-8D26-4C17-8DDD-7D9B88076F17}">
      <dgm:prSet/>
      <dgm:spPr/>
      <dgm:t>
        <a:bodyPr/>
        <a:lstStyle/>
        <a:p>
          <a:pPr rtl="1"/>
          <a:endParaRPr lang="ar-SY"/>
        </a:p>
      </dgm:t>
    </dgm:pt>
    <dgm:pt modelId="{36823BF4-FDD1-4060-B1C5-D6BE44073374}">
      <dgm:prSet custT="1"/>
      <dgm:spPr/>
      <dgm:t>
        <a:bodyPr/>
        <a:lstStyle/>
        <a:p>
          <a:pPr algn="justLow" rtl="1"/>
          <a:r>
            <a:rPr lang="ar-SY" sz="2200">
              <a:effectLst/>
              <a:latin typeface="Arial" panose="020B0604020202020204" pitchFamily="34" charset="0"/>
              <a:ea typeface="Times New Roman" panose="02020603050405020304" pitchFamily="18" charset="0"/>
              <a:cs typeface="Arial" panose="020B0604020202020204" pitchFamily="34" charset="0"/>
            </a:rPr>
            <a:t>3- أخذ التشريع السوري، وأكدته الاتفاقيات القضائية المعقودة بين سورية والدول العربية والأجنبية بما تقضي الأعراف الدولية من عدم جواز تسليم الأشخاص الذين يرتكبون الجرائم العسكرية الصرفة.</a:t>
          </a:r>
          <a:endParaRPr lang="ar-SY" sz="2200" dirty="0">
            <a:effectLst/>
            <a:latin typeface="Arial" panose="020B0604020202020204" pitchFamily="34" charset="0"/>
            <a:ea typeface="Times New Roman" panose="02020603050405020304" pitchFamily="18" charset="0"/>
            <a:cs typeface="Arial" panose="020B0604020202020204" pitchFamily="34" charset="0"/>
          </a:endParaRPr>
        </a:p>
      </dgm:t>
    </dgm:pt>
    <dgm:pt modelId="{981AFF67-C995-458F-BEAB-676A416BDD56}" type="parTrans" cxnId="{92EEDE49-E938-4D7B-AC84-D80548FE62D7}">
      <dgm:prSet/>
      <dgm:spPr/>
      <dgm:t>
        <a:bodyPr/>
        <a:lstStyle/>
        <a:p>
          <a:pPr rtl="1"/>
          <a:endParaRPr lang="ar-SY"/>
        </a:p>
      </dgm:t>
    </dgm:pt>
    <dgm:pt modelId="{1F50C932-3E87-48BF-8008-4B669997EFB8}" type="sibTrans" cxnId="{92EEDE49-E938-4D7B-AC84-D80548FE62D7}">
      <dgm:prSet/>
      <dgm:spPr/>
      <dgm:t>
        <a:bodyPr/>
        <a:lstStyle/>
        <a:p>
          <a:pPr rtl="1"/>
          <a:endParaRPr lang="ar-SY"/>
        </a:p>
      </dgm:t>
    </dgm:pt>
    <dgm:pt modelId="{D48E638A-1837-4395-B1E7-C9369B006AB4}" type="pres">
      <dgm:prSet presAssocID="{ED499D33-FD30-4AB1-ADD8-D9C0F00100C5}" presName="linear" presStyleCnt="0">
        <dgm:presLayoutVars>
          <dgm:dir val="rev"/>
          <dgm:animLvl val="lvl"/>
          <dgm:resizeHandles val="exact"/>
        </dgm:presLayoutVars>
      </dgm:prSet>
      <dgm:spPr/>
    </dgm:pt>
    <dgm:pt modelId="{37A8C392-2807-4E2A-A973-A742A22ACE73}" type="pres">
      <dgm:prSet presAssocID="{F0F32EE6-4D57-402F-AC34-EBFBC4B3A155}" presName="parentLin" presStyleCnt="0"/>
      <dgm:spPr/>
    </dgm:pt>
    <dgm:pt modelId="{5241DECD-DCA4-4CFF-8426-9AD68D5D5DA7}" type="pres">
      <dgm:prSet presAssocID="{F0F32EE6-4D57-402F-AC34-EBFBC4B3A155}" presName="parentLeftMargin" presStyleLbl="node1" presStyleIdx="0" presStyleCnt="3"/>
      <dgm:spPr/>
    </dgm:pt>
    <dgm:pt modelId="{B1D8CF92-5EC5-4BBD-9A9C-ED28DA3F077B}" type="pres">
      <dgm:prSet presAssocID="{F0F32EE6-4D57-402F-AC34-EBFBC4B3A155}" presName="parentText" presStyleLbl="node1" presStyleIdx="0" presStyleCnt="3" custScaleX="142857">
        <dgm:presLayoutVars>
          <dgm:chMax val="0"/>
          <dgm:bulletEnabled val="1"/>
        </dgm:presLayoutVars>
      </dgm:prSet>
      <dgm:spPr/>
    </dgm:pt>
    <dgm:pt modelId="{00CACFCB-9725-4B11-BAB7-6BC499E6052C}" type="pres">
      <dgm:prSet presAssocID="{F0F32EE6-4D57-402F-AC34-EBFBC4B3A155}" presName="negativeSpace" presStyleCnt="0"/>
      <dgm:spPr/>
    </dgm:pt>
    <dgm:pt modelId="{1646BA24-0B32-4F69-9D5F-80E6367F8C27}" type="pres">
      <dgm:prSet presAssocID="{F0F32EE6-4D57-402F-AC34-EBFBC4B3A155}" presName="childText" presStyleLbl="conFgAcc1" presStyleIdx="0" presStyleCnt="3">
        <dgm:presLayoutVars>
          <dgm:bulletEnabled val="1"/>
        </dgm:presLayoutVars>
      </dgm:prSet>
      <dgm:spPr/>
    </dgm:pt>
    <dgm:pt modelId="{045DF5EE-3AD6-40D7-A762-24FF28D465A6}" type="pres">
      <dgm:prSet presAssocID="{2F20DB9B-52E5-42A6-BB32-656F65434029}" presName="spaceBetweenRectangles" presStyleCnt="0"/>
      <dgm:spPr/>
    </dgm:pt>
    <dgm:pt modelId="{55138330-561F-4569-96EE-7C0BD58F696C}" type="pres">
      <dgm:prSet presAssocID="{9A89DF07-CFF9-41EE-BA66-EA1BF991D808}" presName="parentLin" presStyleCnt="0"/>
      <dgm:spPr/>
    </dgm:pt>
    <dgm:pt modelId="{38E28604-FE76-4968-9B8A-C38142EE6A5B}" type="pres">
      <dgm:prSet presAssocID="{9A89DF07-CFF9-41EE-BA66-EA1BF991D808}" presName="parentLeftMargin" presStyleLbl="node1" presStyleIdx="0" presStyleCnt="3"/>
      <dgm:spPr/>
    </dgm:pt>
    <dgm:pt modelId="{9871757D-14A0-47B0-9B86-C1110140C704}" type="pres">
      <dgm:prSet presAssocID="{9A89DF07-CFF9-41EE-BA66-EA1BF991D808}" presName="parentText" presStyleLbl="node1" presStyleIdx="1" presStyleCnt="3" custScaleX="142857">
        <dgm:presLayoutVars>
          <dgm:chMax val="0"/>
          <dgm:bulletEnabled val="1"/>
        </dgm:presLayoutVars>
      </dgm:prSet>
      <dgm:spPr/>
    </dgm:pt>
    <dgm:pt modelId="{8A6B8F54-ED9A-4090-8DC5-3A11C6EBB441}" type="pres">
      <dgm:prSet presAssocID="{9A89DF07-CFF9-41EE-BA66-EA1BF991D808}" presName="negativeSpace" presStyleCnt="0"/>
      <dgm:spPr/>
    </dgm:pt>
    <dgm:pt modelId="{0F4784C5-2693-461B-B95F-1625AC1E1614}" type="pres">
      <dgm:prSet presAssocID="{9A89DF07-CFF9-41EE-BA66-EA1BF991D808}" presName="childText" presStyleLbl="conFgAcc1" presStyleIdx="1" presStyleCnt="3">
        <dgm:presLayoutVars>
          <dgm:bulletEnabled val="1"/>
        </dgm:presLayoutVars>
      </dgm:prSet>
      <dgm:spPr/>
    </dgm:pt>
    <dgm:pt modelId="{56366FFB-DCD6-47E6-BC62-281CED7E385A}" type="pres">
      <dgm:prSet presAssocID="{05ECC1D9-3E14-46F7-BBE0-3A495B3B4E77}" presName="spaceBetweenRectangles" presStyleCnt="0"/>
      <dgm:spPr/>
    </dgm:pt>
    <dgm:pt modelId="{52127ADB-940B-49CB-BF95-96067C061119}" type="pres">
      <dgm:prSet presAssocID="{36823BF4-FDD1-4060-B1C5-D6BE44073374}" presName="parentLin" presStyleCnt="0"/>
      <dgm:spPr/>
    </dgm:pt>
    <dgm:pt modelId="{FD857A20-0BBA-4359-B64C-0E1BDEBD9AB6}" type="pres">
      <dgm:prSet presAssocID="{36823BF4-FDD1-4060-B1C5-D6BE44073374}" presName="parentLeftMargin" presStyleLbl="node1" presStyleIdx="1" presStyleCnt="3"/>
      <dgm:spPr/>
    </dgm:pt>
    <dgm:pt modelId="{23588011-37F2-426C-9459-7255BD27AA03}" type="pres">
      <dgm:prSet presAssocID="{36823BF4-FDD1-4060-B1C5-D6BE44073374}" presName="parentText" presStyleLbl="node1" presStyleIdx="2" presStyleCnt="3" custScaleX="142857">
        <dgm:presLayoutVars>
          <dgm:chMax val="0"/>
          <dgm:bulletEnabled val="1"/>
        </dgm:presLayoutVars>
      </dgm:prSet>
      <dgm:spPr/>
    </dgm:pt>
    <dgm:pt modelId="{1F2556BE-EA12-46D4-9AF1-26035F7C37E4}" type="pres">
      <dgm:prSet presAssocID="{36823BF4-FDD1-4060-B1C5-D6BE44073374}" presName="negativeSpace" presStyleCnt="0"/>
      <dgm:spPr/>
    </dgm:pt>
    <dgm:pt modelId="{C5B9C611-7209-4ACE-86A0-7825A8B5FC95}" type="pres">
      <dgm:prSet presAssocID="{36823BF4-FDD1-4060-B1C5-D6BE44073374}" presName="childText" presStyleLbl="conFgAcc1" presStyleIdx="2" presStyleCnt="3">
        <dgm:presLayoutVars>
          <dgm:bulletEnabled val="1"/>
        </dgm:presLayoutVars>
      </dgm:prSet>
      <dgm:spPr/>
    </dgm:pt>
  </dgm:ptLst>
  <dgm:cxnLst>
    <dgm:cxn modelId="{DD83360D-49C3-405E-A54D-FD0EB5A0FA04}" type="presOf" srcId="{F0F32EE6-4D57-402F-AC34-EBFBC4B3A155}" destId="{B1D8CF92-5EC5-4BBD-9A9C-ED28DA3F077B}" srcOrd="1" destOrd="0" presId="urn:microsoft.com/office/officeart/2005/8/layout/list1"/>
    <dgm:cxn modelId="{6DA4C12B-C331-4AAE-A9E2-1204BF3EAECA}" type="presOf" srcId="{36823BF4-FDD1-4060-B1C5-D6BE44073374}" destId="{FD857A20-0BBA-4359-B64C-0E1BDEBD9AB6}" srcOrd="0" destOrd="0" presId="urn:microsoft.com/office/officeart/2005/8/layout/list1"/>
    <dgm:cxn modelId="{7FF4BF3C-28D6-4BFC-977F-C99FE608FC7A}" type="presOf" srcId="{9A89DF07-CFF9-41EE-BA66-EA1BF991D808}" destId="{9871757D-14A0-47B0-9B86-C1110140C704}" srcOrd="1" destOrd="0" presId="urn:microsoft.com/office/officeart/2005/8/layout/list1"/>
    <dgm:cxn modelId="{11134742-8D26-4C17-8DDD-7D9B88076F17}" srcId="{ED499D33-FD30-4AB1-ADD8-D9C0F00100C5}" destId="{9A89DF07-CFF9-41EE-BA66-EA1BF991D808}" srcOrd="1" destOrd="0" parTransId="{0BB2628D-5BA2-41A4-9FFD-FF55D6D48BC8}" sibTransId="{05ECC1D9-3E14-46F7-BBE0-3A495B3B4E77}"/>
    <dgm:cxn modelId="{1EBB9D62-FF95-4BF8-BF5A-3FB7A12F61DA}" type="presOf" srcId="{F0F32EE6-4D57-402F-AC34-EBFBC4B3A155}" destId="{5241DECD-DCA4-4CFF-8426-9AD68D5D5DA7}" srcOrd="0" destOrd="0" presId="urn:microsoft.com/office/officeart/2005/8/layout/list1"/>
    <dgm:cxn modelId="{8B495C49-5A93-4197-A883-10A064E7EBBB}" type="presOf" srcId="{9A89DF07-CFF9-41EE-BA66-EA1BF991D808}" destId="{38E28604-FE76-4968-9B8A-C38142EE6A5B}" srcOrd="0" destOrd="0" presId="urn:microsoft.com/office/officeart/2005/8/layout/list1"/>
    <dgm:cxn modelId="{92EEDE49-E938-4D7B-AC84-D80548FE62D7}" srcId="{ED499D33-FD30-4AB1-ADD8-D9C0F00100C5}" destId="{36823BF4-FDD1-4060-B1C5-D6BE44073374}" srcOrd="2" destOrd="0" parTransId="{981AFF67-C995-458F-BEAB-676A416BDD56}" sibTransId="{1F50C932-3E87-48BF-8008-4B669997EFB8}"/>
    <dgm:cxn modelId="{6CCF7276-168E-4242-B005-C21A7E5D4A3A}" type="presOf" srcId="{36823BF4-FDD1-4060-B1C5-D6BE44073374}" destId="{23588011-37F2-426C-9459-7255BD27AA03}" srcOrd="1" destOrd="0" presId="urn:microsoft.com/office/officeart/2005/8/layout/list1"/>
    <dgm:cxn modelId="{24F2CF9A-E036-49E5-902F-C3D4B87FBA36}" srcId="{ED499D33-FD30-4AB1-ADD8-D9C0F00100C5}" destId="{F0F32EE6-4D57-402F-AC34-EBFBC4B3A155}" srcOrd="0" destOrd="0" parTransId="{984E963E-37A2-45D3-93C0-728300F508B3}" sibTransId="{2F20DB9B-52E5-42A6-BB32-656F65434029}"/>
    <dgm:cxn modelId="{C6B0EC9C-0F8E-432B-AD91-D286BCE58D02}" type="presOf" srcId="{ED499D33-FD30-4AB1-ADD8-D9C0F00100C5}" destId="{D48E638A-1837-4395-B1E7-C9369B006AB4}" srcOrd="0" destOrd="0" presId="urn:microsoft.com/office/officeart/2005/8/layout/list1"/>
    <dgm:cxn modelId="{65AFBEE3-481D-4F4D-A9A3-CF7FAAF81651}" type="presParOf" srcId="{D48E638A-1837-4395-B1E7-C9369B006AB4}" destId="{37A8C392-2807-4E2A-A973-A742A22ACE73}" srcOrd="0" destOrd="0" presId="urn:microsoft.com/office/officeart/2005/8/layout/list1"/>
    <dgm:cxn modelId="{592D264E-7476-4AE4-9805-B3ECEEB3CC18}" type="presParOf" srcId="{37A8C392-2807-4E2A-A973-A742A22ACE73}" destId="{5241DECD-DCA4-4CFF-8426-9AD68D5D5DA7}" srcOrd="0" destOrd="0" presId="urn:microsoft.com/office/officeart/2005/8/layout/list1"/>
    <dgm:cxn modelId="{79C48F96-9A35-4E7E-B12E-F58D3F53592D}" type="presParOf" srcId="{37A8C392-2807-4E2A-A973-A742A22ACE73}" destId="{B1D8CF92-5EC5-4BBD-9A9C-ED28DA3F077B}" srcOrd="1" destOrd="0" presId="urn:microsoft.com/office/officeart/2005/8/layout/list1"/>
    <dgm:cxn modelId="{1D233070-C105-4F02-9239-94ADB1FA1175}" type="presParOf" srcId="{D48E638A-1837-4395-B1E7-C9369B006AB4}" destId="{00CACFCB-9725-4B11-BAB7-6BC499E6052C}" srcOrd="1" destOrd="0" presId="urn:microsoft.com/office/officeart/2005/8/layout/list1"/>
    <dgm:cxn modelId="{8B112350-5ECC-41F0-8BF5-3DD171116B3D}" type="presParOf" srcId="{D48E638A-1837-4395-B1E7-C9369B006AB4}" destId="{1646BA24-0B32-4F69-9D5F-80E6367F8C27}" srcOrd="2" destOrd="0" presId="urn:microsoft.com/office/officeart/2005/8/layout/list1"/>
    <dgm:cxn modelId="{599EFD6E-BF73-44FF-ACDB-CBE435DA4CDC}" type="presParOf" srcId="{D48E638A-1837-4395-B1E7-C9369B006AB4}" destId="{045DF5EE-3AD6-40D7-A762-24FF28D465A6}" srcOrd="3" destOrd="0" presId="urn:microsoft.com/office/officeart/2005/8/layout/list1"/>
    <dgm:cxn modelId="{9A0AABCE-9E3D-49EA-8506-C988F8537BEB}" type="presParOf" srcId="{D48E638A-1837-4395-B1E7-C9369B006AB4}" destId="{55138330-561F-4569-96EE-7C0BD58F696C}" srcOrd="4" destOrd="0" presId="urn:microsoft.com/office/officeart/2005/8/layout/list1"/>
    <dgm:cxn modelId="{B2442A0C-A254-4767-910B-D136F16D46BF}" type="presParOf" srcId="{55138330-561F-4569-96EE-7C0BD58F696C}" destId="{38E28604-FE76-4968-9B8A-C38142EE6A5B}" srcOrd="0" destOrd="0" presId="urn:microsoft.com/office/officeart/2005/8/layout/list1"/>
    <dgm:cxn modelId="{472AE2BC-1AC9-4FFB-B5EF-0F86C95825C9}" type="presParOf" srcId="{55138330-561F-4569-96EE-7C0BD58F696C}" destId="{9871757D-14A0-47B0-9B86-C1110140C704}" srcOrd="1" destOrd="0" presId="urn:microsoft.com/office/officeart/2005/8/layout/list1"/>
    <dgm:cxn modelId="{EA050310-0E26-44E5-8E88-BA5D6EEEDF7E}" type="presParOf" srcId="{D48E638A-1837-4395-B1E7-C9369B006AB4}" destId="{8A6B8F54-ED9A-4090-8DC5-3A11C6EBB441}" srcOrd="5" destOrd="0" presId="urn:microsoft.com/office/officeart/2005/8/layout/list1"/>
    <dgm:cxn modelId="{10C47E06-6A14-46F6-AC40-C57165D929D4}" type="presParOf" srcId="{D48E638A-1837-4395-B1E7-C9369B006AB4}" destId="{0F4784C5-2693-461B-B95F-1625AC1E1614}" srcOrd="6" destOrd="0" presId="urn:microsoft.com/office/officeart/2005/8/layout/list1"/>
    <dgm:cxn modelId="{16D34487-7D0D-4C73-AD62-DE4CFDF109AE}" type="presParOf" srcId="{D48E638A-1837-4395-B1E7-C9369B006AB4}" destId="{56366FFB-DCD6-47E6-BC62-281CED7E385A}" srcOrd="7" destOrd="0" presId="urn:microsoft.com/office/officeart/2005/8/layout/list1"/>
    <dgm:cxn modelId="{5CC8D659-2080-4D57-8830-03D3EAEFE7AD}" type="presParOf" srcId="{D48E638A-1837-4395-B1E7-C9369B006AB4}" destId="{52127ADB-940B-49CB-BF95-96067C061119}" srcOrd="8" destOrd="0" presId="urn:microsoft.com/office/officeart/2005/8/layout/list1"/>
    <dgm:cxn modelId="{D695DFA4-D661-4A73-ABC6-3E28A857A357}" type="presParOf" srcId="{52127ADB-940B-49CB-BF95-96067C061119}" destId="{FD857A20-0BBA-4359-B64C-0E1BDEBD9AB6}" srcOrd="0" destOrd="0" presId="urn:microsoft.com/office/officeart/2005/8/layout/list1"/>
    <dgm:cxn modelId="{5E2D97CE-B8B8-4B42-B22D-C291370DD3A1}" type="presParOf" srcId="{52127ADB-940B-49CB-BF95-96067C061119}" destId="{23588011-37F2-426C-9459-7255BD27AA03}" srcOrd="1" destOrd="0" presId="urn:microsoft.com/office/officeart/2005/8/layout/list1"/>
    <dgm:cxn modelId="{82F06ED2-EBCE-48CD-A340-1F764A355FDB}" type="presParOf" srcId="{D48E638A-1837-4395-B1E7-C9369B006AB4}" destId="{1F2556BE-EA12-46D4-9AF1-26035F7C37E4}" srcOrd="9" destOrd="0" presId="urn:microsoft.com/office/officeart/2005/8/layout/list1"/>
    <dgm:cxn modelId="{FCFF628F-7951-493E-AFDC-8621F60454ED}" type="presParOf" srcId="{D48E638A-1837-4395-B1E7-C9369B006AB4}" destId="{C5B9C611-7209-4ACE-86A0-7825A8B5FC95}"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4F1AE-443D-4350-AFE5-58D2FB322567}">
      <dsp:nvSpPr>
        <dsp:cNvPr id="0" name=""/>
        <dsp:cNvSpPr/>
      </dsp:nvSpPr>
      <dsp:spPr>
        <a:xfrm rot="10800000">
          <a:off x="0" y="556"/>
          <a:ext cx="6150186" cy="2168516"/>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ClrTx/>
            <a:buSzTx/>
            <a:buFont typeface="Arial" panose="020B0604020202020204" pitchFamily="34" charset="0"/>
            <a:buChar cha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هي الجريمة التي يقترفها الجاني، مع توافر عنصري القصد لديه وهما : العلم بأركان الجريمة وشروطها، وإرادة هذه الأركان والشروط الإجرامية</a:t>
          </a:r>
          <a:r>
            <a:rPr kumimoji="0" lang="ar-SY"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lang="ar-SY" sz="2200" kern="1200" dirty="0"/>
        </a:p>
      </dsp:txBody>
      <dsp:txXfrm rot="10800000">
        <a:off x="813193" y="271620"/>
        <a:ext cx="5336993" cy="1626387"/>
      </dsp:txXfrm>
    </dsp:sp>
    <dsp:sp modelId="{3C9F9B82-3237-4E89-AA40-81D0C37F6536}">
      <dsp:nvSpPr>
        <dsp:cNvPr id="0" name=""/>
        <dsp:cNvSpPr/>
      </dsp:nvSpPr>
      <dsp:spPr>
        <a:xfrm>
          <a:off x="6150186" y="556"/>
          <a:ext cx="4100124" cy="2168516"/>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ClrTx/>
            <a:buSzTx/>
            <a:buFontTx/>
            <a:buNone/>
          </a:pPr>
          <a:r>
            <a:rPr kumimoji="0" lang="ar-SA"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أولاً: الجريمة المقصودة:</a:t>
          </a:r>
          <a:endParaRPr lang="ar-SY" sz="2200" kern="1200" dirty="0"/>
        </a:p>
      </dsp:txBody>
      <dsp:txXfrm>
        <a:off x="6256044" y="106414"/>
        <a:ext cx="3888408" cy="1956800"/>
      </dsp:txXfrm>
    </dsp:sp>
    <dsp:sp modelId="{182CCCE1-F607-46C6-8212-DD618B473069}">
      <dsp:nvSpPr>
        <dsp:cNvPr id="0" name=""/>
        <dsp:cNvSpPr/>
      </dsp:nvSpPr>
      <dsp:spPr>
        <a:xfrm rot="10800000">
          <a:off x="0" y="2385923"/>
          <a:ext cx="6150186" cy="2168516"/>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ClrTx/>
            <a:buSzTx/>
            <a:buFont typeface="Arial" panose="020B0604020202020204" pitchFamily="34" charset="0"/>
            <a:buChar cha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هي الجريمة التي يقترفها الجاني، مخالفاً واجب الحيطة والحذر، ولا يتوافر لديه عنصرا العلم بالنتيجة وإرادة إحداثها</a:t>
          </a:r>
          <a:r>
            <a:rPr kumimoji="0" lang="ar-SY"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lang="ar-SY" sz="2200" kern="1200" dirty="0"/>
        </a:p>
      </dsp:txBody>
      <dsp:txXfrm rot="10800000">
        <a:off x="813193" y="2656987"/>
        <a:ext cx="5336993" cy="1626387"/>
      </dsp:txXfrm>
    </dsp:sp>
    <dsp:sp modelId="{0EEDC310-8836-4229-B903-86112269276E}">
      <dsp:nvSpPr>
        <dsp:cNvPr id="0" name=""/>
        <dsp:cNvSpPr/>
      </dsp:nvSpPr>
      <dsp:spPr>
        <a:xfrm>
          <a:off x="6150186" y="2385923"/>
          <a:ext cx="4100124" cy="2168516"/>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ClrTx/>
            <a:buSzTx/>
            <a:buFontTx/>
            <a:buNone/>
          </a:pPr>
          <a:r>
            <a:rPr kumimoji="0" lang="ar-SA"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ثانياً: الجريمة غير المقصودة: </a:t>
          </a:r>
          <a:endParaRPr lang="ar-SY" sz="2200" kern="1200" dirty="0"/>
        </a:p>
      </dsp:txBody>
      <dsp:txXfrm>
        <a:off x="6256044" y="2491781"/>
        <a:ext cx="3888408" cy="19568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1F8CAE-B273-4968-B294-32731CBD57B9}">
      <dsp:nvSpPr>
        <dsp:cNvPr id="0" name=""/>
        <dsp:cNvSpPr/>
      </dsp:nvSpPr>
      <dsp:spPr>
        <a:xfrm>
          <a:off x="0" y="295425"/>
          <a:ext cx="9990667" cy="4536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FB6C52DB-57A3-4F8B-B5CF-F2DF07A21752}">
      <dsp:nvSpPr>
        <dsp:cNvPr id="0" name=""/>
        <dsp:cNvSpPr/>
      </dsp:nvSpPr>
      <dsp:spPr>
        <a:xfrm>
          <a:off x="2448" y="29745"/>
          <a:ext cx="9512588" cy="53136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4336" tIns="0" rIns="264336" bIns="0" numCol="1" spcCol="1270" anchor="ctr" anchorCtr="0">
          <a:noAutofit/>
        </a:bodyPr>
        <a:lstStyle/>
        <a:p>
          <a:pPr marL="0" lvl="0" indent="0" algn="r" defTabSz="977900" rtl="1">
            <a:lnSpc>
              <a:spcPct val="90000"/>
            </a:lnSpc>
            <a:spcBef>
              <a:spcPct val="0"/>
            </a:spcBef>
            <a:spcAft>
              <a:spcPct val="35000"/>
            </a:spcAft>
            <a:buNone/>
          </a:pPr>
          <a:r>
            <a:rPr kumimoji="0" lang="ar-SA"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1</a:t>
          </a:r>
          <a:r>
            <a:rPr kumimoji="0" lang="ar-SY"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t>
          </a:r>
          <a:r>
            <a:rPr kumimoji="0" lang="ar-SA"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مكافحة الجرائم الاقتصادية و المالية.</a:t>
          </a:r>
          <a:endPar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dsp:txBody>
      <dsp:txXfrm>
        <a:off x="28387" y="55684"/>
        <a:ext cx="9460710" cy="479482"/>
      </dsp:txXfrm>
    </dsp:sp>
    <dsp:sp modelId="{9A4778A2-F577-4413-A183-4F873990C665}">
      <dsp:nvSpPr>
        <dsp:cNvPr id="0" name=""/>
        <dsp:cNvSpPr/>
      </dsp:nvSpPr>
      <dsp:spPr>
        <a:xfrm>
          <a:off x="0" y="1111906"/>
          <a:ext cx="9990667" cy="4536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931D216B-B619-46A4-88B5-CF6D2D9FA493}">
      <dsp:nvSpPr>
        <dsp:cNvPr id="0" name=""/>
        <dsp:cNvSpPr/>
      </dsp:nvSpPr>
      <dsp:spPr>
        <a:xfrm>
          <a:off x="2448" y="846226"/>
          <a:ext cx="9512588" cy="53136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4336" tIns="0" rIns="264336" bIns="0" numCol="1" spcCol="1270" anchor="ctr" anchorCtr="0">
          <a:noAutofit/>
        </a:bodyPr>
        <a:lstStyle/>
        <a:p>
          <a:pPr marL="0" lvl="0" indent="0" algn="r" defTabSz="977900" rtl="1">
            <a:lnSpc>
              <a:spcPct val="90000"/>
            </a:lnSpc>
            <a:spcBef>
              <a:spcPct val="0"/>
            </a:spcBef>
            <a:spcAft>
              <a:spcPct val="35000"/>
            </a:spcAft>
            <a:buNone/>
          </a:pPr>
          <a:r>
            <a:rPr kumimoji="0" lang="ar-SA"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2</a:t>
          </a:r>
          <a:r>
            <a:rPr kumimoji="0" lang="ar-SY"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t>
          </a:r>
          <a:r>
            <a:rPr kumimoji="0" lang="ar-SA"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حماية الاقتصاد الوطني و المال العام.</a:t>
          </a:r>
          <a:endPar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dsp:txBody>
      <dsp:txXfrm>
        <a:off x="28387" y="872165"/>
        <a:ext cx="9460710" cy="479482"/>
      </dsp:txXfrm>
    </dsp:sp>
    <dsp:sp modelId="{F7CABC15-D081-409D-93E0-FFFCF043C914}">
      <dsp:nvSpPr>
        <dsp:cNvPr id="0" name=""/>
        <dsp:cNvSpPr/>
      </dsp:nvSpPr>
      <dsp:spPr>
        <a:xfrm>
          <a:off x="0" y="1928386"/>
          <a:ext cx="9990667" cy="4536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4F81E353-61EB-404A-9140-F9738C19B379}">
      <dsp:nvSpPr>
        <dsp:cNvPr id="0" name=""/>
        <dsp:cNvSpPr/>
      </dsp:nvSpPr>
      <dsp:spPr>
        <a:xfrm>
          <a:off x="2448" y="1662706"/>
          <a:ext cx="9512588" cy="53136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4336" tIns="0" rIns="264336" bIns="0" numCol="1" spcCol="1270" anchor="ctr" anchorCtr="0">
          <a:noAutofit/>
        </a:bodyPr>
        <a:lstStyle/>
        <a:p>
          <a:pPr marL="0" lvl="0" indent="0" algn="r" defTabSz="977900" rtl="1">
            <a:lnSpc>
              <a:spcPct val="90000"/>
            </a:lnSpc>
            <a:spcBef>
              <a:spcPct val="0"/>
            </a:spcBef>
            <a:spcAft>
              <a:spcPct val="35000"/>
            </a:spcAft>
            <a:buNone/>
          </a:pPr>
          <a:r>
            <a:rPr kumimoji="0" lang="ar-SA"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3</a:t>
          </a:r>
          <a:r>
            <a:rPr kumimoji="0" lang="ar-SY"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t>
          </a:r>
          <a:r>
            <a:rPr kumimoji="0" lang="ar-SA"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ضمان السير الطبيعي للنشاط الاقتصادي في إطار النزاهة، والشفافية، وسيادة القانون".</a:t>
          </a:r>
          <a:endParaRPr kumimoji="0" lang="ar-SY"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dsp:txBody>
      <dsp:txXfrm>
        <a:off x="28387" y="1688645"/>
        <a:ext cx="9460710" cy="4794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4A4657-10E3-48EE-9F62-A2ED3411AE2A}">
      <dsp:nvSpPr>
        <dsp:cNvPr id="0" name=""/>
        <dsp:cNvSpPr/>
      </dsp:nvSpPr>
      <dsp:spPr>
        <a:xfrm>
          <a:off x="8680128" y="-560783"/>
          <a:ext cx="4350541" cy="4350541"/>
        </a:xfrm>
        <a:prstGeom prst="blockArc">
          <a:avLst>
            <a:gd name="adj1" fmla="val 8100000"/>
            <a:gd name="adj2" fmla="val 13500000"/>
            <a:gd name="adj3" fmla="val 496"/>
          </a:avLst>
        </a:prstGeom>
        <a:noFill/>
        <a:ln w="2222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6F299D0-50E5-4315-97FB-882F23B03504}">
      <dsp:nvSpPr>
        <dsp:cNvPr id="0" name=""/>
        <dsp:cNvSpPr/>
      </dsp:nvSpPr>
      <dsp:spPr>
        <a:xfrm>
          <a:off x="41998" y="322897"/>
          <a:ext cx="8888325" cy="645794"/>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12600" bIns="55880" numCol="1" spcCol="1270" anchor="ctr" anchorCtr="0">
          <a:noAutofit/>
        </a:bodyPr>
        <a:lstStyle/>
        <a:p>
          <a:pPr marL="0" lvl="0" indent="0" algn="r" defTabSz="977900" rtl="1">
            <a:lnSpc>
              <a:spcPct val="90000"/>
            </a:lnSpc>
            <a:spcBef>
              <a:spcPct val="0"/>
            </a:spcBef>
            <a:spcAft>
              <a:spcPct val="35000"/>
            </a:spcAft>
            <a:buNone/>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الأحكام المتعلقة بالعقوبة</a:t>
          </a:r>
          <a:r>
            <a:rPr kumimoji="0" lang="ar-SY"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dsp:txBody>
      <dsp:txXfrm>
        <a:off x="41998" y="322897"/>
        <a:ext cx="8888325" cy="645794"/>
      </dsp:txXfrm>
    </dsp:sp>
    <dsp:sp modelId="{2FD740E4-4390-431A-B23A-9371478983B8}">
      <dsp:nvSpPr>
        <dsp:cNvPr id="0" name=""/>
        <dsp:cNvSpPr/>
      </dsp:nvSpPr>
      <dsp:spPr>
        <a:xfrm>
          <a:off x="8526702" y="242173"/>
          <a:ext cx="807243" cy="807243"/>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642D8E96-7ABA-413C-AEB4-2878F0787191}">
      <dsp:nvSpPr>
        <dsp:cNvPr id="0" name=""/>
        <dsp:cNvSpPr/>
      </dsp:nvSpPr>
      <dsp:spPr>
        <a:xfrm>
          <a:off x="41998" y="1291589"/>
          <a:ext cx="8653579" cy="645794"/>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12600" bIns="55880" numCol="1" spcCol="1270" anchor="ctr" anchorCtr="0">
          <a:noAutofit/>
        </a:bodyPr>
        <a:lstStyle/>
        <a:p>
          <a:pPr marL="0" lvl="0" indent="0" algn="r" defTabSz="977900" rtl="1">
            <a:lnSpc>
              <a:spcPct val="90000"/>
            </a:lnSpc>
            <a:spcBef>
              <a:spcPct val="0"/>
            </a:spcBef>
            <a:spcAft>
              <a:spcPct val="35000"/>
            </a:spcAft>
            <a:buNone/>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الأحكام المتعلقة بالتقادم</a:t>
          </a:r>
          <a:r>
            <a:rPr kumimoji="0" lang="ar-SY"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dsp:txBody>
      <dsp:txXfrm>
        <a:off x="41998" y="1291589"/>
        <a:ext cx="8653579" cy="645794"/>
      </dsp:txXfrm>
    </dsp:sp>
    <dsp:sp modelId="{A2BB407B-995D-430F-AB5C-9E07BBFE7254}">
      <dsp:nvSpPr>
        <dsp:cNvPr id="0" name=""/>
        <dsp:cNvSpPr/>
      </dsp:nvSpPr>
      <dsp:spPr>
        <a:xfrm>
          <a:off x="8291955" y="1210865"/>
          <a:ext cx="807243" cy="807243"/>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E9CD2645-FDF9-4692-8665-61E98FAB8E67}">
      <dsp:nvSpPr>
        <dsp:cNvPr id="0" name=""/>
        <dsp:cNvSpPr/>
      </dsp:nvSpPr>
      <dsp:spPr>
        <a:xfrm>
          <a:off x="41998" y="2260281"/>
          <a:ext cx="8888325" cy="645794"/>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12600" bIns="55880" numCol="1" spcCol="1270" anchor="ctr" anchorCtr="0">
          <a:noAutofit/>
        </a:bodyPr>
        <a:lstStyle/>
        <a:p>
          <a:pPr marL="0" lvl="0" indent="0" algn="r" defTabSz="977900" rtl="1">
            <a:lnSpc>
              <a:spcPct val="90000"/>
            </a:lnSpc>
            <a:spcBef>
              <a:spcPct val="0"/>
            </a:spcBef>
            <a:spcAft>
              <a:spcPct val="35000"/>
            </a:spcAft>
            <a:buNone/>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شرط مقدار الضرر</a:t>
          </a:r>
          <a:r>
            <a:rPr kumimoji="0" lang="ar-SY"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dsp:txBody>
      <dsp:txXfrm>
        <a:off x="41998" y="2260281"/>
        <a:ext cx="8888325" cy="645794"/>
      </dsp:txXfrm>
    </dsp:sp>
    <dsp:sp modelId="{0ACCB1DB-F9AA-4D32-A63D-A3EDDB63D329}">
      <dsp:nvSpPr>
        <dsp:cNvPr id="0" name=""/>
        <dsp:cNvSpPr/>
      </dsp:nvSpPr>
      <dsp:spPr>
        <a:xfrm>
          <a:off x="8526702" y="2179557"/>
          <a:ext cx="807243" cy="807243"/>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DD1CEF-3D57-43C9-8046-79C9D371063D}">
      <dsp:nvSpPr>
        <dsp:cNvPr id="0" name=""/>
        <dsp:cNvSpPr/>
      </dsp:nvSpPr>
      <dsp:spPr>
        <a:xfrm>
          <a:off x="0" y="7975"/>
          <a:ext cx="10419205" cy="7812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A608085B-1837-436C-82A6-137A23212660}">
      <dsp:nvSpPr>
        <dsp:cNvPr id="0" name=""/>
        <dsp:cNvSpPr/>
      </dsp:nvSpPr>
      <dsp:spPr>
        <a:xfrm>
          <a:off x="2553" y="11114"/>
          <a:ext cx="9920619" cy="454421"/>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5675" tIns="0" rIns="275675" bIns="0" numCol="1" spcCol="1270" anchor="ctr" anchorCtr="0">
          <a:noAutofit/>
        </a:bodyPr>
        <a:lstStyle/>
        <a:p>
          <a:pPr marL="0" lvl="0" indent="0" algn="justLow" defTabSz="977900" rtl="1">
            <a:lnSpc>
              <a:spcPct val="90000"/>
            </a:lnSpc>
            <a:spcBef>
              <a:spcPct val="0"/>
            </a:spcBef>
            <a:spcAft>
              <a:spcPct val="35000"/>
            </a:spcAft>
            <a:buNone/>
          </a:pPr>
          <a:r>
            <a:rPr kumimoji="0" lang="ar-SA" sz="2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 صفة الجاني العسكرية، إذا ارتكب الجريمة بسبب ممارسة واجباته العسكرية</a:t>
          </a:r>
          <a:r>
            <a:rPr kumimoji="0" lang="ar-SY" sz="2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ar-SA" sz="2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dsp:txBody>
      <dsp:txXfrm>
        <a:off x="24736" y="33297"/>
        <a:ext cx="9876253" cy="410055"/>
      </dsp:txXfrm>
    </dsp:sp>
    <dsp:sp modelId="{8E9998A0-AA0D-4304-B61A-465A43A9635C}">
      <dsp:nvSpPr>
        <dsp:cNvPr id="0" name=""/>
        <dsp:cNvSpPr/>
      </dsp:nvSpPr>
      <dsp:spPr>
        <a:xfrm>
          <a:off x="0" y="1033638"/>
          <a:ext cx="10419205" cy="7812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D987DDC1-C19A-4004-8A58-D335F02523F4}">
      <dsp:nvSpPr>
        <dsp:cNvPr id="0" name=""/>
        <dsp:cNvSpPr/>
      </dsp:nvSpPr>
      <dsp:spPr>
        <a:xfrm>
          <a:off x="2553" y="956575"/>
          <a:ext cx="9920619" cy="534622"/>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5675" tIns="0" rIns="275675" bIns="0" numCol="1" spcCol="1270" anchor="ctr" anchorCtr="0">
          <a:noAutofit/>
        </a:bodyPr>
        <a:lstStyle/>
        <a:p>
          <a:pPr marL="0" lvl="0" indent="0" algn="justLow" defTabSz="977900" rtl="1">
            <a:lnSpc>
              <a:spcPct val="90000"/>
            </a:lnSpc>
            <a:spcBef>
              <a:spcPct val="0"/>
            </a:spcBef>
            <a:spcAft>
              <a:spcPct val="35000"/>
            </a:spcAft>
            <a:buNone/>
          </a:pPr>
          <a:r>
            <a:rPr kumimoji="0" lang="ar-SA" sz="2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 صفة المجني عليه العسكرية، إذا وقعت الجريمة عليه بسبب ممارسته واجباته العسكرية</a:t>
          </a:r>
          <a:r>
            <a:rPr kumimoji="0" lang="ar-SY" sz="2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ar-SA" sz="2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dsp:txBody>
      <dsp:txXfrm>
        <a:off x="28651" y="982673"/>
        <a:ext cx="9868423" cy="482426"/>
      </dsp:txXfrm>
    </dsp:sp>
    <dsp:sp modelId="{30877912-D390-44A4-8967-C443924EC8BC}">
      <dsp:nvSpPr>
        <dsp:cNvPr id="0" name=""/>
        <dsp:cNvSpPr/>
      </dsp:nvSpPr>
      <dsp:spPr>
        <a:xfrm>
          <a:off x="0" y="2439798"/>
          <a:ext cx="10419205" cy="7812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76750043-6194-462F-B338-9BAB432B7946}">
      <dsp:nvSpPr>
        <dsp:cNvPr id="0" name=""/>
        <dsp:cNvSpPr/>
      </dsp:nvSpPr>
      <dsp:spPr>
        <a:xfrm>
          <a:off x="2553" y="1982238"/>
          <a:ext cx="9920619" cy="91512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5675" tIns="0" rIns="275675" bIns="0" numCol="1" spcCol="1270" anchor="ctr" anchorCtr="0">
          <a:noAutofit/>
        </a:bodyPr>
        <a:lstStyle/>
        <a:p>
          <a:pPr marL="0" lvl="0" indent="0" algn="justLow" defTabSz="977900" rtl="1">
            <a:lnSpc>
              <a:spcPct val="90000"/>
            </a:lnSpc>
            <a:spcBef>
              <a:spcPct val="0"/>
            </a:spcBef>
            <a:spcAft>
              <a:spcPct val="35000"/>
            </a:spcAft>
            <a:buNone/>
          </a:pPr>
          <a:r>
            <a:rPr kumimoji="0" lang="ar-SY" sz="2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3</a:t>
          </a:r>
          <a:r>
            <a:rPr kumimoji="0" lang="ar-SA" sz="2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محل الجريمة: تكون الجريمة عسكرية، إذا وقعت، من عسكري أو من غير عسكري، على مباني الجيش والقوات المسلحة أو معداتها أو أسلحتها أم مهماتها أو مستودعاتها أو مصانعها أو مركباتها أو طائراتها أو سفنها أو أسرارها، أو أي شيء من أشيائها.</a:t>
          </a:r>
        </a:p>
      </dsp:txBody>
      <dsp:txXfrm>
        <a:off x="47225" y="2026910"/>
        <a:ext cx="9831275" cy="82577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FF6D8B-D818-49F1-AFE5-CFB226A37D20}">
      <dsp:nvSpPr>
        <dsp:cNvPr id="0" name=""/>
        <dsp:cNvSpPr/>
      </dsp:nvSpPr>
      <dsp:spPr>
        <a:xfrm rot="10800000">
          <a:off x="0" y="441"/>
          <a:ext cx="6210882" cy="1720253"/>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Char char="•"/>
          </a:pPr>
          <a:r>
            <a:rPr lang="ar-SY" sz="2200" kern="1200" dirty="0">
              <a:effectLst/>
              <a:latin typeface="Arial" panose="020B0604020202020204" pitchFamily="34" charset="0"/>
              <a:ea typeface="Times New Roman" panose="02020603050405020304" pitchFamily="18" charset="0"/>
              <a:cs typeface="Arial" panose="020B0604020202020204" pitchFamily="34" charset="0"/>
            </a:rPr>
            <a:t>هي الأفعال التي يرتكبها عسكريون، مخالفين بها واجباتهم العسكرية المبينة في القوانين والأنظمة العسكرية، ولا مقابل لها في القوانين الجزائية العادية. </a:t>
          </a:r>
          <a:endParaRPr lang="ar-SY" sz="2200" kern="1200" dirty="0">
            <a:latin typeface="Arial" panose="020B0604020202020204" pitchFamily="34" charset="0"/>
            <a:cs typeface="Arial" panose="020B0604020202020204" pitchFamily="34" charset="0"/>
          </a:endParaRPr>
        </a:p>
      </dsp:txBody>
      <dsp:txXfrm rot="10800000">
        <a:off x="645095" y="215473"/>
        <a:ext cx="5565787" cy="1290189"/>
      </dsp:txXfrm>
    </dsp:sp>
    <dsp:sp modelId="{01C76E25-5ECF-4F77-9BEA-BA55CE723A50}">
      <dsp:nvSpPr>
        <dsp:cNvPr id="0" name=""/>
        <dsp:cNvSpPr/>
      </dsp:nvSpPr>
      <dsp:spPr>
        <a:xfrm>
          <a:off x="6210882" y="441"/>
          <a:ext cx="4140588" cy="1720253"/>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ar-SY" sz="2200" b="1" kern="1200" dirty="0">
              <a:effectLst/>
              <a:latin typeface="Arial" panose="020B0604020202020204" pitchFamily="34" charset="0"/>
              <a:ea typeface="Times New Roman" panose="02020603050405020304" pitchFamily="18" charset="0"/>
              <a:cs typeface="Arial" panose="020B0604020202020204" pitchFamily="34" charset="0"/>
            </a:rPr>
            <a:t>الجرائم العسكرية الصرفة: </a:t>
          </a:r>
          <a:endParaRPr lang="ar-SY" sz="2200" kern="1200" dirty="0">
            <a:latin typeface="Arial" panose="020B0604020202020204" pitchFamily="34" charset="0"/>
            <a:cs typeface="Arial" panose="020B0604020202020204" pitchFamily="34" charset="0"/>
          </a:endParaRPr>
        </a:p>
      </dsp:txBody>
      <dsp:txXfrm>
        <a:off x="6294858" y="84417"/>
        <a:ext cx="3972636" cy="1552301"/>
      </dsp:txXfrm>
    </dsp:sp>
    <dsp:sp modelId="{21854A42-BC01-456A-87A8-5A1068F021AB}">
      <dsp:nvSpPr>
        <dsp:cNvPr id="0" name=""/>
        <dsp:cNvSpPr/>
      </dsp:nvSpPr>
      <dsp:spPr>
        <a:xfrm rot="10800000">
          <a:off x="0" y="1892720"/>
          <a:ext cx="6210882" cy="1720253"/>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Char char="•"/>
          </a:pPr>
          <a:r>
            <a:rPr lang="ar-SY" sz="2200" kern="1200" dirty="0">
              <a:effectLst/>
              <a:latin typeface="Arial" panose="020B0604020202020204" pitchFamily="34" charset="0"/>
              <a:ea typeface="Times New Roman" panose="02020603050405020304" pitchFamily="18" charset="0"/>
              <a:cs typeface="Arial" panose="020B0604020202020204" pitchFamily="34" charset="0"/>
            </a:rPr>
            <a:t>وهي الجرائم التي تنص عليها القوانين الجزائية العادية، وينص عليها قانون العقوبات العسكري والقوانين العسكرية الأخرى، لاقترافها من قبل عسكري، أو لوقوعها على عسكري، أو لمساسها بأشياء عسكرية. </a:t>
          </a:r>
          <a:endParaRPr lang="ar-SY" sz="2200" kern="1200" dirty="0">
            <a:latin typeface="Arial" panose="020B0604020202020204" pitchFamily="34" charset="0"/>
            <a:cs typeface="Arial" panose="020B0604020202020204" pitchFamily="34" charset="0"/>
          </a:endParaRPr>
        </a:p>
      </dsp:txBody>
      <dsp:txXfrm rot="10800000">
        <a:off x="645095" y="2107752"/>
        <a:ext cx="5565787" cy="1290189"/>
      </dsp:txXfrm>
    </dsp:sp>
    <dsp:sp modelId="{9935D355-DEBC-466F-B0BB-C22927D3B9DA}">
      <dsp:nvSpPr>
        <dsp:cNvPr id="0" name=""/>
        <dsp:cNvSpPr/>
      </dsp:nvSpPr>
      <dsp:spPr>
        <a:xfrm>
          <a:off x="6210882" y="1892720"/>
          <a:ext cx="4140588" cy="1720253"/>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ar-SY" sz="2200" b="1" kern="1200" dirty="0">
              <a:effectLst/>
              <a:latin typeface="Arial" panose="020B0604020202020204" pitchFamily="34" charset="0"/>
              <a:ea typeface="Times New Roman" panose="02020603050405020304" pitchFamily="18" charset="0"/>
              <a:cs typeface="Arial" panose="020B0604020202020204" pitchFamily="34" charset="0"/>
            </a:rPr>
            <a:t>الجرائم العسكرية المختلطة:</a:t>
          </a:r>
          <a:endParaRPr lang="ar-SY" sz="2200" kern="1200" dirty="0">
            <a:latin typeface="Arial" panose="020B0604020202020204" pitchFamily="34" charset="0"/>
            <a:cs typeface="Arial" panose="020B0604020202020204" pitchFamily="34" charset="0"/>
          </a:endParaRPr>
        </a:p>
      </dsp:txBody>
      <dsp:txXfrm>
        <a:off x="6294858" y="1976696"/>
        <a:ext cx="3972636" cy="155230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46BA24-0B32-4F69-9D5F-80E6367F8C27}">
      <dsp:nvSpPr>
        <dsp:cNvPr id="0" name=""/>
        <dsp:cNvSpPr/>
      </dsp:nvSpPr>
      <dsp:spPr>
        <a:xfrm>
          <a:off x="0" y="422312"/>
          <a:ext cx="10062860" cy="6804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B1D8CF92-5EC5-4BBD-9A9C-ED28DA3F077B}">
      <dsp:nvSpPr>
        <dsp:cNvPr id="0" name=""/>
        <dsp:cNvSpPr/>
      </dsp:nvSpPr>
      <dsp:spPr>
        <a:xfrm>
          <a:off x="2466" y="23792"/>
          <a:ext cx="9581326" cy="79704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6247" tIns="0" rIns="266247" bIns="0" numCol="1" spcCol="1270" anchor="ctr" anchorCtr="0">
          <a:noAutofit/>
        </a:bodyPr>
        <a:lstStyle/>
        <a:p>
          <a:pPr marL="0" lvl="0" indent="0" algn="justLow" defTabSz="977900" rtl="1">
            <a:lnSpc>
              <a:spcPct val="90000"/>
            </a:lnSpc>
            <a:spcBef>
              <a:spcPct val="0"/>
            </a:spcBef>
            <a:spcAft>
              <a:spcPct val="35000"/>
            </a:spcAft>
            <a:buNone/>
          </a:pPr>
          <a:r>
            <a:rPr lang="ar-SY" sz="2200" kern="1200">
              <a:effectLst/>
              <a:latin typeface="Arial" panose="020B0604020202020204" pitchFamily="34" charset="0"/>
              <a:ea typeface="Times New Roman" panose="02020603050405020304" pitchFamily="18" charset="0"/>
              <a:cs typeface="Arial" panose="020B0604020202020204" pitchFamily="34" charset="0"/>
            </a:rPr>
            <a:t>1- تتصف العقوبات المنصوص عليها في قانون العقوبات العسكري والقوانين العسكرية الأخرى بالشدة إذا ما قيست بالعقوبات المنصوص عليها في القوانين الجزائية العادية.</a:t>
          </a:r>
          <a:endParaRPr lang="ar-SY" sz="2200" kern="1200" dirty="0">
            <a:effectLst/>
            <a:latin typeface="Arial" panose="020B0604020202020204" pitchFamily="34" charset="0"/>
            <a:ea typeface="Times New Roman" panose="02020603050405020304" pitchFamily="18" charset="0"/>
            <a:cs typeface="Arial" panose="020B0604020202020204" pitchFamily="34" charset="0"/>
          </a:endParaRPr>
        </a:p>
      </dsp:txBody>
      <dsp:txXfrm>
        <a:off x="41374" y="62700"/>
        <a:ext cx="9503510" cy="719224"/>
      </dsp:txXfrm>
    </dsp:sp>
    <dsp:sp modelId="{0F4784C5-2693-461B-B95F-1625AC1E1614}">
      <dsp:nvSpPr>
        <dsp:cNvPr id="0" name=""/>
        <dsp:cNvSpPr/>
      </dsp:nvSpPr>
      <dsp:spPr>
        <a:xfrm>
          <a:off x="0" y="1647032"/>
          <a:ext cx="10062860" cy="6804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9871757D-14A0-47B0-9B86-C1110140C704}">
      <dsp:nvSpPr>
        <dsp:cNvPr id="0" name=""/>
        <dsp:cNvSpPr/>
      </dsp:nvSpPr>
      <dsp:spPr>
        <a:xfrm>
          <a:off x="2466" y="1248512"/>
          <a:ext cx="9581326" cy="79704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6247" tIns="0" rIns="266247" bIns="0" numCol="1" spcCol="1270" anchor="ctr" anchorCtr="0">
          <a:noAutofit/>
        </a:bodyPr>
        <a:lstStyle/>
        <a:p>
          <a:pPr marL="0" lvl="0" indent="0" algn="justLow" defTabSz="977900" rtl="1">
            <a:lnSpc>
              <a:spcPct val="90000"/>
            </a:lnSpc>
            <a:spcBef>
              <a:spcPct val="0"/>
            </a:spcBef>
            <a:spcAft>
              <a:spcPct val="35000"/>
            </a:spcAft>
            <a:buNone/>
          </a:pPr>
          <a:r>
            <a:rPr lang="ar-SY" sz="2200" kern="1200">
              <a:effectLst/>
              <a:latin typeface="Arial" panose="020B0604020202020204" pitchFamily="34" charset="0"/>
              <a:ea typeface="Times New Roman" panose="02020603050405020304" pitchFamily="18" charset="0"/>
              <a:cs typeface="Arial" panose="020B0604020202020204" pitchFamily="34" charset="0"/>
            </a:rPr>
            <a:t>2- تختص بالنظر في الجرائم العسكرية المحاكم العسكرية. </a:t>
          </a:r>
          <a:endParaRPr lang="ar-SY" sz="2200" kern="1200" dirty="0">
            <a:effectLst/>
            <a:latin typeface="Arial" panose="020B0604020202020204" pitchFamily="34" charset="0"/>
            <a:ea typeface="Times New Roman" panose="02020603050405020304" pitchFamily="18" charset="0"/>
            <a:cs typeface="Arial" panose="020B0604020202020204" pitchFamily="34" charset="0"/>
          </a:endParaRPr>
        </a:p>
      </dsp:txBody>
      <dsp:txXfrm>
        <a:off x="41374" y="1287420"/>
        <a:ext cx="9503510" cy="719224"/>
      </dsp:txXfrm>
    </dsp:sp>
    <dsp:sp modelId="{C5B9C611-7209-4ACE-86A0-7825A8B5FC95}">
      <dsp:nvSpPr>
        <dsp:cNvPr id="0" name=""/>
        <dsp:cNvSpPr/>
      </dsp:nvSpPr>
      <dsp:spPr>
        <a:xfrm>
          <a:off x="0" y="2871752"/>
          <a:ext cx="10062860" cy="6804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23588011-37F2-426C-9459-7255BD27AA03}">
      <dsp:nvSpPr>
        <dsp:cNvPr id="0" name=""/>
        <dsp:cNvSpPr/>
      </dsp:nvSpPr>
      <dsp:spPr>
        <a:xfrm>
          <a:off x="2466" y="2473232"/>
          <a:ext cx="9581326" cy="79704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6247" tIns="0" rIns="266247" bIns="0" numCol="1" spcCol="1270" anchor="ctr" anchorCtr="0">
          <a:noAutofit/>
        </a:bodyPr>
        <a:lstStyle/>
        <a:p>
          <a:pPr marL="0" lvl="0" indent="0" algn="justLow" defTabSz="977900" rtl="1">
            <a:lnSpc>
              <a:spcPct val="90000"/>
            </a:lnSpc>
            <a:spcBef>
              <a:spcPct val="0"/>
            </a:spcBef>
            <a:spcAft>
              <a:spcPct val="35000"/>
            </a:spcAft>
            <a:buNone/>
          </a:pPr>
          <a:r>
            <a:rPr lang="ar-SY" sz="2200" kern="1200">
              <a:effectLst/>
              <a:latin typeface="Arial" panose="020B0604020202020204" pitchFamily="34" charset="0"/>
              <a:ea typeface="Times New Roman" panose="02020603050405020304" pitchFamily="18" charset="0"/>
              <a:cs typeface="Arial" panose="020B0604020202020204" pitchFamily="34" charset="0"/>
            </a:rPr>
            <a:t>3- أخذ التشريع السوري، وأكدته الاتفاقيات القضائية المعقودة بين سورية والدول العربية والأجنبية بما تقضي الأعراف الدولية من عدم جواز تسليم الأشخاص الذين يرتكبون الجرائم العسكرية الصرفة.</a:t>
          </a:r>
          <a:endParaRPr lang="ar-SY" sz="2200" kern="1200" dirty="0">
            <a:effectLst/>
            <a:latin typeface="Arial" panose="020B0604020202020204" pitchFamily="34" charset="0"/>
            <a:ea typeface="Times New Roman" panose="02020603050405020304" pitchFamily="18" charset="0"/>
            <a:cs typeface="Arial" panose="020B0604020202020204" pitchFamily="34" charset="0"/>
          </a:endParaRPr>
        </a:p>
      </dsp:txBody>
      <dsp:txXfrm>
        <a:off x="41374" y="2512140"/>
        <a:ext cx="9503510" cy="719224"/>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18/07/1443</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18/07/1443</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CE31E2-926A-495C-AC6D-3F5D9D8FFD7B}" type="slidenum">
              <a:rPr lang="ar-SY" smtClean="0"/>
              <a:t>8</a:t>
            </a:fld>
            <a:endParaRPr lang="ar-SY"/>
          </a:p>
        </p:txBody>
      </p:sp>
    </p:spTree>
    <p:extLst>
      <p:ext uri="{BB962C8B-B14F-4D97-AF65-F5344CB8AC3E}">
        <p14:creationId xmlns:p14="http://schemas.microsoft.com/office/powerpoint/2010/main" val="2619689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CE31E2-926A-495C-AC6D-3F5D9D8FFD7B}" type="slidenum">
              <a:rPr lang="ar-SY" smtClean="0"/>
              <a:t>9</a:t>
            </a:fld>
            <a:endParaRPr lang="ar-SY"/>
          </a:p>
        </p:txBody>
      </p:sp>
    </p:spTree>
    <p:extLst>
      <p:ext uri="{BB962C8B-B14F-4D97-AF65-F5344CB8AC3E}">
        <p14:creationId xmlns:p14="http://schemas.microsoft.com/office/powerpoint/2010/main" val="335583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CE31E2-926A-495C-AC6D-3F5D9D8FFD7B}" type="slidenum">
              <a:rPr lang="ar-SY" smtClean="0"/>
              <a:t>10</a:t>
            </a:fld>
            <a:endParaRPr lang="ar-SY"/>
          </a:p>
        </p:txBody>
      </p:sp>
    </p:spTree>
    <p:extLst>
      <p:ext uri="{BB962C8B-B14F-4D97-AF65-F5344CB8AC3E}">
        <p14:creationId xmlns:p14="http://schemas.microsoft.com/office/powerpoint/2010/main" val="33367142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CE31E2-926A-495C-AC6D-3F5D9D8FFD7B}" type="slidenum">
              <a:rPr lang="ar-SY" smtClean="0"/>
              <a:t>11</a:t>
            </a:fld>
            <a:endParaRPr lang="ar-SY"/>
          </a:p>
        </p:txBody>
      </p:sp>
    </p:spTree>
    <p:extLst>
      <p:ext uri="{BB962C8B-B14F-4D97-AF65-F5344CB8AC3E}">
        <p14:creationId xmlns:p14="http://schemas.microsoft.com/office/powerpoint/2010/main" val="34718248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2/19/2022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7659975" y="1078334"/>
            <a:ext cx="4668388" cy="4191373"/>
          </a:xfrm>
        </p:spPr>
        <p:txBody>
          <a:bodyPr>
            <a:normAutofit/>
          </a:bodyPr>
          <a:lstStyle/>
          <a:p>
            <a:pPr>
              <a:lnSpc>
                <a:spcPct val="200000"/>
              </a:lnSpc>
            </a:pPr>
            <a:r>
              <a:rPr lang="ar-SY" sz="3300" dirty="0"/>
              <a:t>قانون العقوبات العام (1)</a:t>
            </a:r>
          </a:p>
          <a:p>
            <a:pPr>
              <a:lnSpc>
                <a:spcPct val="200000"/>
              </a:lnSpc>
            </a:pPr>
            <a:r>
              <a:rPr lang="en-US" sz="3100" dirty="0"/>
              <a:t>Public Criminal Law (1)</a:t>
            </a:r>
            <a:endParaRPr lang="ar-SY" sz="3100" dirty="0"/>
          </a:p>
          <a:p>
            <a:pPr>
              <a:lnSpc>
                <a:spcPct val="200000"/>
              </a:lnSpc>
            </a:pPr>
            <a:r>
              <a:rPr lang="en-US" dirty="0"/>
              <a:t>CRI101</a:t>
            </a:r>
            <a:endParaRPr lang="ar-SY" dirty="0"/>
          </a:p>
        </p:txBody>
      </p:sp>
      <p:sp>
        <p:nvSpPr>
          <p:cNvPr id="3" name="عنصر نائب للنص 2"/>
          <p:cNvSpPr>
            <a:spLocks noGrp="1"/>
          </p:cNvSpPr>
          <p:nvPr>
            <p:ph type="body" sz="quarter" idx="11"/>
          </p:nvPr>
        </p:nvSpPr>
        <p:spPr>
          <a:xfrm>
            <a:off x="8140862" y="5449587"/>
            <a:ext cx="3556714" cy="1283278"/>
          </a:xfrm>
        </p:spPr>
        <p:txBody>
          <a:bodyPr>
            <a:normAutofit/>
          </a:bodyPr>
          <a:lstStyle/>
          <a:p>
            <a:r>
              <a:rPr lang="ar-SY" dirty="0"/>
              <a:t>د. يوسف الرفاعي</a:t>
            </a:r>
            <a:endParaRPr lang="en-US" dirty="0"/>
          </a:p>
        </p:txBody>
      </p:sp>
    </p:spTree>
    <p:extLst>
      <p:ext uri="{BB962C8B-B14F-4D97-AF65-F5344CB8AC3E}">
        <p14:creationId xmlns:p14="http://schemas.microsoft.com/office/powerpoint/2010/main" val="110309431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الرابع: تصنيف الجرائم على أساس طبيعتها</a:t>
            </a:r>
            <a:endParaRPr lang="en-US" dirty="0"/>
          </a:p>
        </p:txBody>
      </p:sp>
      <p:sp>
        <p:nvSpPr>
          <p:cNvPr id="4" name="Text Placeholder 3">
            <a:extLst>
              <a:ext uri="{FF2B5EF4-FFF2-40B4-BE49-F238E27FC236}">
                <a16:creationId xmlns:a16="http://schemas.microsoft.com/office/drawing/2014/main" id="{C1BFD6C4-A0A6-49BB-9266-584F2A64A89C}"/>
              </a:ext>
            </a:extLst>
          </p:cNvPr>
          <p:cNvSpPr>
            <a:spLocks noGrp="1"/>
          </p:cNvSpPr>
          <p:nvPr>
            <p:ph type="body" sz="quarter" idx="11"/>
          </p:nvPr>
        </p:nvSpPr>
        <p:spPr/>
        <p:txBody>
          <a:bodyPr>
            <a:normAutofit/>
          </a:bodyPr>
          <a:lstStyle/>
          <a:p>
            <a:r>
              <a:rPr lang="ar-SY" dirty="0"/>
              <a:t>المطلب الثالث: الجريمة السياسية</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p:txBody>
          <a:bodyPr>
            <a:normAutofit/>
          </a:bodyPr>
          <a:lstStyle/>
          <a:p>
            <a:pPr marL="0" marR="0" algn="just" rtl="1">
              <a:spcBef>
                <a:spcPts val="0"/>
              </a:spcBef>
              <a:spcAft>
                <a:spcPts val="0"/>
              </a:spcAft>
            </a:pPr>
            <a:endParaRPr lang="ar-SY" dirty="0">
              <a:effectLst/>
              <a:ea typeface="Times New Roman" panose="02020603050405020304" pitchFamily="18" charset="0"/>
            </a:endParaRPr>
          </a:p>
          <a:p>
            <a:pPr marL="0" marR="0" algn="just" rtl="1">
              <a:spcBef>
                <a:spcPts val="0"/>
              </a:spcBef>
              <a:spcAft>
                <a:spcPts val="0"/>
              </a:spcAft>
            </a:pPr>
            <a:r>
              <a:rPr lang="ar-SY" dirty="0">
                <a:effectLst/>
                <a:ea typeface="Times New Roman" panose="02020603050405020304" pitchFamily="18" charset="0"/>
              </a:rPr>
              <a:t>الجريمة التي ترتكب بدافع سياسي، ويعتدى فيها على النظام السياسي للدولة.</a:t>
            </a:r>
          </a:p>
          <a:p>
            <a:pPr marL="0" marR="0" algn="just" rtl="1">
              <a:spcBef>
                <a:spcPts val="0"/>
              </a:spcBef>
              <a:spcAft>
                <a:spcPts val="0"/>
              </a:spcAft>
            </a:pPr>
            <a:r>
              <a:rPr lang="ar-SY" dirty="0">
                <a:effectLst/>
                <a:ea typeface="Times New Roman" panose="02020603050405020304" pitchFamily="18" charset="0"/>
              </a:rPr>
              <a:t>ظهر الإجرام السياسي بظهور السلطة ذاتها في المجتمعات البشرية، حيث قام في وجه رجال السلطة أعداء ومعارضون سعوا للقضاء عليهم أو لإزاحتهم عن السلطة.</a:t>
            </a:r>
          </a:p>
          <a:p>
            <a:pPr marL="0" marR="0" algn="just" rtl="1">
              <a:spcBef>
                <a:spcPts val="0"/>
              </a:spcBef>
              <a:spcAft>
                <a:spcPts val="0"/>
              </a:spcAft>
            </a:pPr>
            <a:endParaRPr lang="ar-SY" dirty="0">
              <a:effectLst/>
              <a:ea typeface="Times New Roman" panose="02020603050405020304" pitchFamily="18" charset="0"/>
            </a:endParaRPr>
          </a:p>
          <a:p>
            <a:pPr marL="0" marR="0" algn="just" rtl="1">
              <a:spcBef>
                <a:spcPts val="0"/>
              </a:spcBef>
              <a:spcAft>
                <a:spcPts val="0"/>
              </a:spcAft>
            </a:pPr>
            <a:r>
              <a:rPr lang="ar-SY" dirty="0">
                <a:effectLst/>
                <a:ea typeface="Times New Roman" panose="02020603050405020304" pitchFamily="18" charset="0"/>
              </a:rPr>
              <a:t>ينقسم الفقهاء في التفريق بين الجريمة العادية والجريمة السياسية إلى قسمين: أحدهما يأخذ بالمذهب الشخصي، والثاني يأخذ بالمذهب الموضوعي.</a:t>
            </a:r>
          </a:p>
          <a:p>
            <a:pPr marL="0" marR="0" algn="just" rtl="1">
              <a:spcBef>
                <a:spcPts val="0"/>
              </a:spcBef>
              <a:spcAft>
                <a:spcPts val="0"/>
              </a:spcAft>
            </a:pPr>
            <a:endParaRPr lang="ar-SY" dirty="0">
              <a:effectLst/>
              <a:ea typeface="Times New Roman" panose="02020603050405020304" pitchFamily="18" charset="0"/>
            </a:endParaRPr>
          </a:p>
        </p:txBody>
      </p:sp>
      <p:sp>
        <p:nvSpPr>
          <p:cNvPr id="5" name="Rectangle: Rounded Corners 4">
            <a:extLst>
              <a:ext uri="{FF2B5EF4-FFF2-40B4-BE49-F238E27FC236}">
                <a16:creationId xmlns:a16="http://schemas.microsoft.com/office/drawing/2014/main" id="{80BAC97E-6AEA-469C-9FEE-5355439D4FA5}"/>
              </a:ext>
            </a:extLst>
          </p:cNvPr>
          <p:cNvSpPr/>
          <p:nvPr/>
        </p:nvSpPr>
        <p:spPr>
          <a:xfrm>
            <a:off x="6653615" y="2389600"/>
            <a:ext cx="4876800" cy="428978"/>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algn="justLow" rtl="1">
              <a:spcBef>
                <a:spcPts val="0"/>
              </a:spcBef>
              <a:spcAft>
                <a:spcPts val="0"/>
              </a:spcAft>
            </a:pPr>
            <a:r>
              <a:rPr lang="ar-SY" sz="22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أولاً: تعريف الجريمة السياسية وتطور عقابها:</a:t>
            </a:r>
          </a:p>
        </p:txBody>
      </p:sp>
      <p:sp>
        <p:nvSpPr>
          <p:cNvPr id="6" name="Rectangle: Rounded Corners 5">
            <a:extLst>
              <a:ext uri="{FF2B5EF4-FFF2-40B4-BE49-F238E27FC236}">
                <a16:creationId xmlns:a16="http://schemas.microsoft.com/office/drawing/2014/main" id="{72E28DF6-D124-4C03-B133-06E533BD0A5B}"/>
              </a:ext>
            </a:extLst>
          </p:cNvPr>
          <p:cNvSpPr/>
          <p:nvPr/>
        </p:nvSpPr>
        <p:spPr>
          <a:xfrm>
            <a:off x="5119511" y="4467342"/>
            <a:ext cx="6410904" cy="428978"/>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algn="justLow" rtl="1">
              <a:spcBef>
                <a:spcPts val="0"/>
              </a:spcBef>
              <a:spcAft>
                <a:spcPts val="0"/>
              </a:spcAft>
            </a:pPr>
            <a:r>
              <a:rPr lang="ar-SY" sz="22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ثانياً: معيار التفريق بين الجريمة العادية والجريمة السياسية: </a:t>
            </a:r>
          </a:p>
        </p:txBody>
      </p:sp>
    </p:spTree>
    <p:extLst>
      <p:ext uri="{BB962C8B-B14F-4D97-AF65-F5344CB8AC3E}">
        <p14:creationId xmlns:p14="http://schemas.microsoft.com/office/powerpoint/2010/main" val="384797060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الرابع: تصنيف الجرائم على أساس طبيعتها</a:t>
            </a:r>
            <a:endParaRPr lang="en-US" dirty="0"/>
          </a:p>
        </p:txBody>
      </p:sp>
      <p:sp>
        <p:nvSpPr>
          <p:cNvPr id="4" name="Text Placeholder 3">
            <a:extLst>
              <a:ext uri="{FF2B5EF4-FFF2-40B4-BE49-F238E27FC236}">
                <a16:creationId xmlns:a16="http://schemas.microsoft.com/office/drawing/2014/main" id="{C1BFD6C4-A0A6-49BB-9266-584F2A64A89C}"/>
              </a:ext>
            </a:extLst>
          </p:cNvPr>
          <p:cNvSpPr>
            <a:spLocks noGrp="1"/>
          </p:cNvSpPr>
          <p:nvPr>
            <p:ph type="body" sz="quarter" idx="11"/>
          </p:nvPr>
        </p:nvSpPr>
        <p:spPr/>
        <p:txBody>
          <a:bodyPr>
            <a:normAutofit/>
          </a:bodyPr>
          <a:lstStyle/>
          <a:p>
            <a:r>
              <a:rPr lang="ar-SY" dirty="0"/>
              <a:t>المطلب الثالث: الجريمة السياسية </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p:txBody>
          <a:bodyPr>
            <a:normAutofit/>
          </a:bodyPr>
          <a:lstStyle/>
          <a:p>
            <a:pPr marL="0" marR="0" algn="justLow" rtl="1">
              <a:lnSpc>
                <a:spcPct val="150000"/>
              </a:lnSpc>
              <a:spcBef>
                <a:spcPts val="0"/>
              </a:spcBef>
              <a:spcAft>
                <a:spcPts val="1000"/>
              </a:spcAft>
            </a:pPr>
            <a:endParaRPr lang="ar-SY" dirty="0">
              <a:effectLst/>
              <a:ea typeface="Times New Roman" panose="02020603050405020304" pitchFamily="18" charset="0"/>
            </a:endParaRPr>
          </a:p>
          <a:p>
            <a:pPr marL="0" marR="0" algn="justLow" rtl="1">
              <a:lnSpc>
                <a:spcPct val="150000"/>
              </a:lnSpc>
              <a:spcBef>
                <a:spcPts val="0"/>
              </a:spcBef>
              <a:spcAft>
                <a:spcPts val="1000"/>
              </a:spcAft>
            </a:pPr>
            <a:r>
              <a:rPr lang="ar-SY" b="1" dirty="0">
                <a:effectLst/>
                <a:ea typeface="Times New Roman" panose="02020603050405020304" pitchFamily="18" charset="0"/>
              </a:rPr>
              <a:t>1-</a:t>
            </a:r>
            <a:r>
              <a:rPr lang="ar-SY" dirty="0">
                <a:effectLst/>
                <a:ea typeface="Times New Roman" panose="02020603050405020304" pitchFamily="18" charset="0"/>
              </a:rPr>
              <a:t> </a:t>
            </a:r>
            <a:r>
              <a:rPr lang="ar-SY" b="1" dirty="0">
                <a:effectLst/>
                <a:ea typeface="Times New Roman" panose="02020603050405020304" pitchFamily="18" charset="0"/>
              </a:rPr>
              <a:t>الجرائم السياسية هي الجرائم المقصودة التي أقدم عليها الفاعل بدافع سياسي.</a:t>
            </a:r>
            <a:endParaRPr lang="en-US" dirty="0">
              <a:effectLst/>
              <a:ea typeface="Calibri" panose="020F0502020204030204" pitchFamily="34" charset="0"/>
            </a:endParaRPr>
          </a:p>
          <a:p>
            <a:pPr marL="0" marR="0" algn="justLow" rtl="1">
              <a:lnSpc>
                <a:spcPct val="150000"/>
              </a:lnSpc>
              <a:spcBef>
                <a:spcPts val="0"/>
              </a:spcBef>
              <a:spcAft>
                <a:spcPts val="1000"/>
              </a:spcAft>
            </a:pPr>
            <a:r>
              <a:rPr lang="ar-SY" b="1" dirty="0">
                <a:effectLst/>
                <a:ea typeface="Times New Roman" panose="02020603050405020304" pitchFamily="18" charset="0"/>
              </a:rPr>
              <a:t>2- وهي كذلك الجرائم الواقعة على الحقوق السياسية العامة والفردية ما لم يكن الفاعل قد انقاد لدافع أناني دنيء".</a:t>
            </a:r>
            <a:endParaRPr lang="en-US" dirty="0">
              <a:effectLst/>
              <a:ea typeface="Calibri" panose="020F0502020204030204" pitchFamily="34" charset="0"/>
            </a:endParaRPr>
          </a:p>
          <a:p>
            <a:pPr marL="0" marR="0" algn="justLow" rtl="1">
              <a:lnSpc>
                <a:spcPct val="150000"/>
              </a:lnSpc>
              <a:spcBef>
                <a:spcPts val="0"/>
              </a:spcBef>
              <a:spcAft>
                <a:spcPts val="1000"/>
              </a:spcAft>
            </a:pPr>
            <a:endParaRPr lang="ar-SY" dirty="0">
              <a:effectLst/>
              <a:ea typeface="Times New Roman" panose="02020603050405020304" pitchFamily="18" charset="0"/>
            </a:endParaRPr>
          </a:p>
          <a:p>
            <a:pPr marL="0" marR="0" algn="justLow" rtl="1">
              <a:lnSpc>
                <a:spcPct val="150000"/>
              </a:lnSpc>
              <a:spcBef>
                <a:spcPts val="0"/>
              </a:spcBef>
              <a:spcAft>
                <a:spcPts val="1000"/>
              </a:spcAft>
            </a:pPr>
            <a:r>
              <a:rPr lang="ar-SY" dirty="0">
                <a:effectLst/>
                <a:ea typeface="Times New Roman" panose="02020603050405020304" pitchFamily="18" charset="0"/>
              </a:rPr>
              <a:t>اختلف الفقهاء حول عدّ الجرائم المركبة (أو المختلطة)، والجرائم الملازمة أو المرتبطة بجريمة سياسية، من الجرائم السياسية.</a:t>
            </a:r>
            <a:endParaRPr lang="en-US" dirty="0">
              <a:effectLst/>
              <a:ea typeface="Calibri" panose="020F0502020204030204" pitchFamily="34" charset="0"/>
            </a:endParaRPr>
          </a:p>
          <a:p>
            <a:pPr marL="0" marR="0" algn="r" rtl="1">
              <a:lnSpc>
                <a:spcPct val="115000"/>
              </a:lnSpc>
              <a:spcBef>
                <a:spcPts val="0"/>
              </a:spcBef>
              <a:spcAft>
                <a:spcPts val="1000"/>
              </a:spcAft>
            </a:pPr>
            <a:endParaRPr lang="ar-SY" dirty="0">
              <a:effectLst/>
              <a:ea typeface="Times New Roman" panose="02020603050405020304" pitchFamily="18" charset="0"/>
            </a:endParaRPr>
          </a:p>
          <a:p>
            <a:pPr marL="0" marR="0" algn="r" rtl="1">
              <a:lnSpc>
                <a:spcPct val="115000"/>
              </a:lnSpc>
              <a:spcBef>
                <a:spcPts val="0"/>
              </a:spcBef>
              <a:spcAft>
                <a:spcPts val="1000"/>
              </a:spcAft>
            </a:pPr>
            <a:r>
              <a:rPr lang="ar-SY" dirty="0">
                <a:effectLst/>
                <a:ea typeface="Times New Roman" panose="02020603050405020304" pitchFamily="18" charset="0"/>
              </a:rPr>
              <a:t>يميز القانون السوري المجرمين السياسيين عن غيرهم من المجرمين العاديين بمعاملة خاصة</a:t>
            </a:r>
            <a:endParaRPr lang="en-US" dirty="0">
              <a:effectLst/>
              <a:ea typeface="Calibri" panose="020F0502020204030204" pitchFamily="34" charset="0"/>
            </a:endParaRPr>
          </a:p>
        </p:txBody>
      </p:sp>
      <p:sp>
        <p:nvSpPr>
          <p:cNvPr id="5" name="Rectangle: Rounded Corners 4">
            <a:extLst>
              <a:ext uri="{FF2B5EF4-FFF2-40B4-BE49-F238E27FC236}">
                <a16:creationId xmlns:a16="http://schemas.microsoft.com/office/drawing/2014/main" id="{F3020858-D9D1-4BAB-ADD7-ECE95A81AC2C}"/>
              </a:ext>
            </a:extLst>
          </p:cNvPr>
          <p:cNvSpPr/>
          <p:nvPr/>
        </p:nvSpPr>
        <p:spPr>
          <a:xfrm>
            <a:off x="3857917" y="2400889"/>
            <a:ext cx="7717654" cy="428978"/>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algn="justLow" rtl="1">
              <a:spcBef>
                <a:spcPts val="0"/>
              </a:spcBef>
              <a:spcAft>
                <a:spcPts val="0"/>
              </a:spcAft>
            </a:pPr>
            <a:r>
              <a:rPr lang="ar-SY" sz="22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ثالثاُ: موقف القانون السوري: نصت المادة 195 من قانون العقوبات على ما يلي:</a:t>
            </a:r>
          </a:p>
        </p:txBody>
      </p:sp>
      <p:sp>
        <p:nvSpPr>
          <p:cNvPr id="6" name="Rectangle: Rounded Corners 5">
            <a:extLst>
              <a:ext uri="{FF2B5EF4-FFF2-40B4-BE49-F238E27FC236}">
                <a16:creationId xmlns:a16="http://schemas.microsoft.com/office/drawing/2014/main" id="{70750A09-423E-4D45-9632-0C188B9B33E1}"/>
              </a:ext>
            </a:extLst>
          </p:cNvPr>
          <p:cNvSpPr/>
          <p:nvPr/>
        </p:nvSpPr>
        <p:spPr>
          <a:xfrm>
            <a:off x="5808133" y="4314942"/>
            <a:ext cx="5722282" cy="428978"/>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algn="justLow" rtl="1">
              <a:spcBef>
                <a:spcPts val="0"/>
              </a:spcBef>
              <a:spcAft>
                <a:spcPts val="0"/>
              </a:spcAft>
            </a:pPr>
            <a:r>
              <a:rPr lang="ar-SY" sz="22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رابعاً: الجرائم المركبة والملازمة لجريمة سياسية:</a:t>
            </a:r>
          </a:p>
        </p:txBody>
      </p:sp>
      <p:sp>
        <p:nvSpPr>
          <p:cNvPr id="7" name="Rectangle: Rounded Corners 6">
            <a:extLst>
              <a:ext uri="{FF2B5EF4-FFF2-40B4-BE49-F238E27FC236}">
                <a16:creationId xmlns:a16="http://schemas.microsoft.com/office/drawing/2014/main" id="{AAD01E12-1544-4608-9C56-96190B03F38A}"/>
              </a:ext>
            </a:extLst>
          </p:cNvPr>
          <p:cNvSpPr/>
          <p:nvPr/>
        </p:nvSpPr>
        <p:spPr>
          <a:xfrm>
            <a:off x="5770320" y="5555639"/>
            <a:ext cx="5722282" cy="428978"/>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algn="justLow" rtl="1">
              <a:spcBef>
                <a:spcPts val="0"/>
              </a:spcBef>
              <a:spcAft>
                <a:spcPts val="0"/>
              </a:spcAft>
            </a:pPr>
            <a:r>
              <a:rPr lang="ar-SY" sz="22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خامساً: معاملة المجرمين السياسيين في القانون السوري:</a:t>
            </a:r>
          </a:p>
        </p:txBody>
      </p:sp>
    </p:spTree>
    <p:extLst>
      <p:ext uri="{BB962C8B-B14F-4D97-AF65-F5344CB8AC3E}">
        <p14:creationId xmlns:p14="http://schemas.microsoft.com/office/powerpoint/2010/main" val="280706263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97F897-0C01-4067-A49E-9FE5774C889C}"/>
              </a:ext>
            </a:extLst>
          </p:cNvPr>
          <p:cNvSpPr>
            <a:spLocks noGrp="1"/>
          </p:cNvSpPr>
          <p:nvPr>
            <p:ph sz="quarter" idx="12"/>
          </p:nvPr>
        </p:nvSpPr>
        <p:spPr>
          <a:xfrm>
            <a:off x="710192" y="1786860"/>
            <a:ext cx="10562494" cy="4534917"/>
          </a:xfrm>
        </p:spPr>
        <p:txBody>
          <a:bodyPr>
            <a:noAutofit/>
          </a:bodyPr>
          <a:lstStyle/>
          <a:p>
            <a:pPr>
              <a:lnSpc>
                <a:spcPct val="300000"/>
              </a:lnSpc>
            </a:pPr>
            <a:r>
              <a:rPr lang="ar-SY" b="1" dirty="0"/>
              <a:t>درسنا في هذا الفصل وبإيجاز ما يلي:</a:t>
            </a:r>
          </a:p>
          <a:p>
            <a:pPr marL="342900" indent="-342900">
              <a:lnSpc>
                <a:spcPct val="300000"/>
              </a:lnSpc>
              <a:buFont typeface="Wingdings" panose="05000000000000000000" pitchFamily="2" charset="2"/>
              <a:buChar char="ü"/>
            </a:pPr>
            <a:r>
              <a:rPr lang="ar-SY" dirty="0"/>
              <a:t>تصنيف الجرائم حسب طبيعتها</a:t>
            </a:r>
          </a:p>
          <a:p>
            <a:pPr marL="342900" indent="-342900">
              <a:lnSpc>
                <a:spcPct val="300000"/>
              </a:lnSpc>
              <a:buFont typeface="Wingdings" panose="05000000000000000000" pitchFamily="2" charset="2"/>
              <a:buChar char="ü"/>
            </a:pPr>
            <a:r>
              <a:rPr lang="ar-SY" dirty="0"/>
              <a:t>تصنيف الجرائم على أساس ركنها المعنوي</a:t>
            </a:r>
          </a:p>
          <a:p>
            <a:pPr marL="0" indent="0">
              <a:lnSpc>
                <a:spcPct val="250000"/>
              </a:lnSpc>
            </a:pPr>
            <a:endParaRPr lang="ar-SY" dirty="0"/>
          </a:p>
        </p:txBody>
      </p:sp>
    </p:spTree>
    <p:extLst>
      <p:ext uri="{BB962C8B-B14F-4D97-AF65-F5344CB8AC3E}">
        <p14:creationId xmlns:p14="http://schemas.microsoft.com/office/powerpoint/2010/main" val="123760080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b="1" dirty="0"/>
              <a:t>تصنيف الجرائم 2</a:t>
            </a:r>
            <a:endParaRPr lang="en-US" b="1" dirty="0"/>
          </a:p>
        </p:txBody>
      </p:sp>
      <p:sp>
        <p:nvSpPr>
          <p:cNvPr id="3" name="عنصر نائب للنص 2"/>
          <p:cNvSpPr>
            <a:spLocks noGrp="1"/>
          </p:cNvSpPr>
          <p:nvPr>
            <p:ph type="body" sz="quarter" idx="11"/>
          </p:nvPr>
        </p:nvSpPr>
        <p:spPr/>
        <p:txBody>
          <a:bodyPr/>
          <a:lstStyle/>
          <a:p>
            <a:r>
              <a:rPr lang="ar-SY" dirty="0"/>
              <a:t>10</a:t>
            </a:r>
            <a:endParaRPr lang="en-US" dirty="0"/>
          </a:p>
        </p:txBody>
      </p:sp>
    </p:spTree>
    <p:extLst>
      <p:ext uri="{BB962C8B-B14F-4D97-AF65-F5344CB8AC3E}">
        <p14:creationId xmlns:p14="http://schemas.microsoft.com/office/powerpoint/2010/main" val="109077463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187462" y="2666308"/>
            <a:ext cx="10088380" cy="3768359"/>
          </a:xfrm>
        </p:spPr>
        <p:txBody>
          <a:bodyPr>
            <a:noAutofit/>
          </a:bodyPr>
          <a:lstStyle/>
          <a:p>
            <a:pPr marL="342900" indent="-342900">
              <a:buFont typeface="Wingdings" panose="05000000000000000000" pitchFamily="2" charset="2"/>
              <a:buChar char="v"/>
            </a:pPr>
            <a:r>
              <a:rPr lang="ar-SY" b="1" dirty="0"/>
              <a:t>المبحث الأول: </a:t>
            </a:r>
            <a:r>
              <a:rPr lang="ar-SY" dirty="0"/>
              <a:t>تصنيف الجرائم على أساس ركنها المعنوي</a:t>
            </a:r>
            <a:endParaRPr lang="en-US" dirty="0"/>
          </a:p>
          <a:p>
            <a:pPr marL="342900" indent="-342900">
              <a:buFont typeface="Wingdings" panose="05000000000000000000" pitchFamily="2" charset="2"/>
              <a:buChar char="v"/>
            </a:pPr>
            <a:r>
              <a:rPr lang="ar-SY" b="1" dirty="0"/>
              <a:t>المبحث الثاني: </a:t>
            </a:r>
            <a:r>
              <a:rPr lang="ar-SY" dirty="0"/>
              <a:t>تصنيف الجرائم حسب طبيعتها</a:t>
            </a:r>
          </a:p>
          <a:p>
            <a:pPr marL="342900" indent="-342900">
              <a:buFont typeface="Arial" panose="020B0604020202020204" pitchFamily="34" charset="0"/>
              <a:buChar char="•"/>
            </a:pPr>
            <a:r>
              <a:rPr lang="ar-SY" b="1" dirty="0"/>
              <a:t>المطلب الأول: </a:t>
            </a:r>
            <a:r>
              <a:rPr lang="ar-SY" dirty="0"/>
              <a:t>الجرائم السياسية</a:t>
            </a:r>
          </a:p>
          <a:p>
            <a:pPr marL="342900" indent="-342900">
              <a:buFont typeface="Arial" panose="020B0604020202020204" pitchFamily="34" charset="0"/>
              <a:buChar char="•"/>
            </a:pPr>
            <a:r>
              <a:rPr lang="ar-SY" b="1" dirty="0"/>
              <a:t>المطلب الثاني: </a:t>
            </a:r>
            <a:r>
              <a:rPr lang="ar-SY" dirty="0"/>
              <a:t>الجرائم العسكرية</a:t>
            </a:r>
          </a:p>
          <a:p>
            <a:pPr marL="342900" indent="-342900">
              <a:buFont typeface="Arial" panose="020B0604020202020204" pitchFamily="34" charset="0"/>
              <a:buChar char="•"/>
            </a:pPr>
            <a:r>
              <a:rPr lang="ar-SY" b="1" dirty="0"/>
              <a:t>المطلب الثالث: </a:t>
            </a:r>
            <a:r>
              <a:rPr lang="ar-SY" dirty="0"/>
              <a:t>الجرائم الاقتصادية</a:t>
            </a:r>
            <a:endParaRPr lang="en-US" dirty="0"/>
          </a:p>
        </p:txBody>
      </p:sp>
    </p:spTree>
    <p:extLst>
      <p:ext uri="{BB962C8B-B14F-4D97-AF65-F5344CB8AC3E}">
        <p14:creationId xmlns:p14="http://schemas.microsoft.com/office/powerpoint/2010/main" val="264371686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2607735" y="282293"/>
            <a:ext cx="7022098" cy="940579"/>
          </a:xfrm>
        </p:spPr>
        <p:txBody>
          <a:bodyPr>
            <a:noAutofit/>
          </a:bodyPr>
          <a:lstStyle/>
          <a:p>
            <a:r>
              <a:rPr lang="ar-SY" dirty="0"/>
              <a:t>المبحث الأول: تصنيف الجرائم على أساس ركنها المعنوي</a:t>
            </a:r>
            <a:endParaRPr lang="en-US" dirty="0"/>
          </a:p>
        </p:txBody>
      </p:sp>
      <p:graphicFrame>
        <p:nvGraphicFramePr>
          <p:cNvPr id="4" name="Diagram 3">
            <a:extLst>
              <a:ext uri="{FF2B5EF4-FFF2-40B4-BE49-F238E27FC236}">
                <a16:creationId xmlns:a16="http://schemas.microsoft.com/office/drawing/2014/main" id="{9888B791-B79C-4170-ADAE-236D688CA9E2}"/>
              </a:ext>
            </a:extLst>
          </p:cNvPr>
          <p:cNvGraphicFramePr/>
          <p:nvPr>
            <p:extLst>
              <p:ext uri="{D42A27DB-BD31-4B8C-83A1-F6EECF244321}">
                <p14:modId xmlns:p14="http://schemas.microsoft.com/office/powerpoint/2010/main" val="1035828409"/>
              </p:ext>
            </p:extLst>
          </p:nvPr>
        </p:nvGraphicFramePr>
        <p:xfrm>
          <a:off x="1399821" y="2020712"/>
          <a:ext cx="10250311" cy="45549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680360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الرابع: تصنيف الجرائم على أساس طبيعتها</a:t>
            </a:r>
            <a:endParaRPr lang="en-US" dirty="0"/>
          </a:p>
        </p:txBody>
      </p:sp>
      <p:sp>
        <p:nvSpPr>
          <p:cNvPr id="4" name="Text Placeholder 3">
            <a:extLst>
              <a:ext uri="{FF2B5EF4-FFF2-40B4-BE49-F238E27FC236}">
                <a16:creationId xmlns:a16="http://schemas.microsoft.com/office/drawing/2014/main" id="{C1BFD6C4-A0A6-49BB-9266-584F2A64A89C}"/>
              </a:ext>
            </a:extLst>
          </p:cNvPr>
          <p:cNvSpPr>
            <a:spLocks noGrp="1"/>
          </p:cNvSpPr>
          <p:nvPr>
            <p:ph type="body" sz="quarter" idx="11"/>
          </p:nvPr>
        </p:nvSpPr>
        <p:spPr/>
        <p:txBody>
          <a:bodyPr/>
          <a:lstStyle/>
          <a:p>
            <a:r>
              <a:rPr lang="ar-SY" dirty="0"/>
              <a:t>المطلب الأول: الجريمة الاقتصادية </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p:txBody>
          <a:bodyPr>
            <a:norm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SA" sz="2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ورغب المشرع في قانون العقوبات الاقتصادية الجديد رقم 3 لعام 2013، إيضاح مفهوم الجريمة الاقتصادية و تحديد طبيعتها، فقد نص في المادة الثانية منه  على أهداف القانون بالآتي: "يهدف هذا القانون إلى:</a:t>
            </a:r>
          </a:p>
          <a:p>
            <a:pPr marL="0" marR="0" lvl="0" indent="0" algn="r" defTabSz="914400" rtl="1" eaLnBrk="1" fontAlgn="auto" latinLnBrk="0" hangingPunct="1">
              <a:lnSpc>
                <a:spcPct val="150000"/>
              </a:lnSpc>
              <a:spcBef>
                <a:spcPts val="0"/>
              </a:spcBef>
              <a:spcAft>
                <a:spcPts val="0"/>
              </a:spcAft>
              <a:buClrTx/>
              <a:buSzTx/>
              <a:buFontTx/>
              <a:buNone/>
              <a:tabLst/>
              <a:defRPr/>
            </a:pPr>
            <a:endParaRPr kumimoji="0" lang="ar-SY" sz="2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r" defTabSz="914400" rtl="1" eaLnBrk="1" fontAlgn="auto" latinLnBrk="0" hangingPunct="1">
              <a:lnSpc>
                <a:spcPct val="150000"/>
              </a:lnSpc>
              <a:spcBef>
                <a:spcPts val="0"/>
              </a:spcBef>
              <a:spcAft>
                <a:spcPts val="0"/>
              </a:spcAft>
              <a:buClrTx/>
              <a:buSzTx/>
              <a:buFontTx/>
              <a:buNone/>
              <a:tabLst/>
              <a:defRPr/>
            </a:pPr>
            <a:endParaRPr lang="ar-SY" dirty="0">
              <a:solidFill>
                <a:prstClr val="black"/>
              </a:solidFill>
            </a:endParaRPr>
          </a:p>
          <a:p>
            <a:pPr marL="0" marR="0" lvl="0" indent="0" algn="r" defTabSz="914400" rtl="1" eaLnBrk="1" fontAlgn="auto" latinLnBrk="0" hangingPunct="1">
              <a:lnSpc>
                <a:spcPct val="150000"/>
              </a:lnSpc>
              <a:spcBef>
                <a:spcPts val="0"/>
              </a:spcBef>
              <a:spcAft>
                <a:spcPts val="0"/>
              </a:spcAft>
              <a:buClrTx/>
              <a:buSzTx/>
              <a:buFontTx/>
              <a:buNone/>
              <a:tabLst/>
              <a:defRPr/>
            </a:pPr>
            <a:endParaRPr kumimoji="0" lang="ar-SY" sz="2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r" defTabSz="914400" rtl="1" eaLnBrk="1" fontAlgn="auto" latinLnBrk="0" hangingPunct="1">
              <a:lnSpc>
                <a:spcPct val="150000"/>
              </a:lnSpc>
              <a:spcBef>
                <a:spcPts val="0"/>
              </a:spcBef>
              <a:spcAft>
                <a:spcPts val="0"/>
              </a:spcAft>
              <a:buClrTx/>
              <a:buSzTx/>
              <a:buFontTx/>
              <a:buNone/>
              <a:tabLst/>
              <a:defRPr/>
            </a:pPr>
            <a:endParaRPr lang="ar-SY" dirty="0">
              <a:solidFill>
                <a:prstClr val="black"/>
              </a:solidFill>
            </a:endParaRPr>
          </a:p>
          <a:p>
            <a:pPr marL="0" marR="0" lvl="0" indent="0" algn="r" defTabSz="914400" rtl="1" eaLnBrk="1" fontAlgn="auto" latinLnBrk="0" hangingPunct="1">
              <a:lnSpc>
                <a:spcPct val="150000"/>
              </a:lnSpc>
              <a:spcBef>
                <a:spcPts val="0"/>
              </a:spcBef>
              <a:spcAft>
                <a:spcPts val="0"/>
              </a:spcAft>
              <a:buClrTx/>
              <a:buSzTx/>
              <a:buFontTx/>
              <a:buNone/>
              <a:tabLst/>
              <a:defRPr/>
            </a:pPr>
            <a:endParaRPr kumimoji="0" lang="ar-SY" sz="2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r" defTabSz="914400" rtl="1" eaLnBrk="1" fontAlgn="auto" latinLnBrk="0" hangingPunct="1">
              <a:lnSpc>
                <a:spcPct val="150000"/>
              </a:lnSpc>
              <a:spcBef>
                <a:spcPts val="0"/>
              </a:spcBef>
              <a:spcAft>
                <a:spcPts val="0"/>
              </a:spcAft>
              <a:buClrTx/>
              <a:buSzTx/>
              <a:buFontTx/>
              <a:buNone/>
              <a:tabLst/>
              <a:defRPr/>
            </a:pPr>
            <a:r>
              <a:rPr kumimoji="0" lang="ar-SY" sz="2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و</a:t>
            </a:r>
            <a:r>
              <a:rPr kumimoji="0" lang="ar-SA" sz="2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يتحدد معيار الجريمة الاقتصادية بعنصرين هما طبيعة الجريمة وهدف القانون الذي ينص على التجريم والعقاب.</a:t>
            </a:r>
          </a:p>
        </p:txBody>
      </p:sp>
      <p:graphicFrame>
        <p:nvGraphicFramePr>
          <p:cNvPr id="5" name="Diagram 4">
            <a:extLst>
              <a:ext uri="{FF2B5EF4-FFF2-40B4-BE49-F238E27FC236}">
                <a16:creationId xmlns:a16="http://schemas.microsoft.com/office/drawing/2014/main" id="{1F465B7A-4AFF-44F6-B7F3-E388E7B40170}"/>
              </a:ext>
            </a:extLst>
          </p:cNvPr>
          <p:cNvGraphicFramePr/>
          <p:nvPr>
            <p:extLst>
              <p:ext uri="{D42A27DB-BD31-4B8C-83A1-F6EECF244321}">
                <p14:modId xmlns:p14="http://schemas.microsoft.com/office/powerpoint/2010/main" val="1075686491"/>
              </p:ext>
            </p:extLst>
          </p:nvPr>
        </p:nvGraphicFramePr>
        <p:xfrm>
          <a:off x="1377245" y="3429000"/>
          <a:ext cx="9990667" cy="24117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804758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الرابع: تصنيف الجرائم على أساس طبيعتها</a:t>
            </a:r>
            <a:endParaRPr lang="en-US" dirty="0"/>
          </a:p>
        </p:txBody>
      </p:sp>
      <p:sp>
        <p:nvSpPr>
          <p:cNvPr id="4" name="Text Placeholder 3">
            <a:extLst>
              <a:ext uri="{FF2B5EF4-FFF2-40B4-BE49-F238E27FC236}">
                <a16:creationId xmlns:a16="http://schemas.microsoft.com/office/drawing/2014/main" id="{C1BFD6C4-A0A6-49BB-9266-584F2A64A89C}"/>
              </a:ext>
            </a:extLst>
          </p:cNvPr>
          <p:cNvSpPr>
            <a:spLocks noGrp="1"/>
          </p:cNvSpPr>
          <p:nvPr>
            <p:ph type="body" sz="quarter" idx="11"/>
          </p:nvPr>
        </p:nvSpPr>
        <p:spPr>
          <a:xfrm>
            <a:off x="5621867" y="1524266"/>
            <a:ext cx="5908548" cy="617612"/>
          </a:xfrm>
        </p:spPr>
        <p:txBody>
          <a:bodyPr>
            <a:noAutofit/>
          </a:bodyPr>
          <a:lstStyle/>
          <a:p>
            <a:r>
              <a:rPr lang="ar-SY" dirty="0"/>
              <a:t>أهمية التفريق بين الجرائم العادية والجرائم الاقتصادية  </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a:xfrm>
            <a:off x="226582" y="2367022"/>
            <a:ext cx="11366667" cy="4336108"/>
          </a:xfrm>
        </p:spPr>
        <p:txBody>
          <a:bodyPr>
            <a:norm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SA" sz="2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للتفريق بين الجرائم العادية والجرائم الاقتصادية أهمية من النواحي التالية:</a:t>
            </a:r>
          </a:p>
          <a:p>
            <a:pPr marL="0" marR="0" lvl="0" indent="0" algn="r" defTabSz="914400" rtl="1" eaLnBrk="1" fontAlgn="auto" latinLnBrk="0" hangingPunct="1">
              <a:lnSpc>
                <a:spcPct val="150000"/>
              </a:lnSpc>
              <a:spcBef>
                <a:spcPts val="0"/>
              </a:spcBef>
              <a:spcAft>
                <a:spcPts val="0"/>
              </a:spcAft>
              <a:buClrTx/>
              <a:buSzTx/>
              <a:buFontTx/>
              <a:buNone/>
              <a:tabLst/>
              <a:defRPr/>
            </a:pPr>
            <a:endParaRPr kumimoji="0" lang="ar-SA"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graphicFrame>
        <p:nvGraphicFramePr>
          <p:cNvPr id="5" name="Diagram 4">
            <a:extLst>
              <a:ext uri="{FF2B5EF4-FFF2-40B4-BE49-F238E27FC236}">
                <a16:creationId xmlns:a16="http://schemas.microsoft.com/office/drawing/2014/main" id="{FC479D3A-2583-488B-AE41-1259A9C77580}"/>
              </a:ext>
            </a:extLst>
          </p:cNvPr>
          <p:cNvGraphicFramePr/>
          <p:nvPr>
            <p:extLst>
              <p:ext uri="{D42A27DB-BD31-4B8C-83A1-F6EECF244321}">
                <p14:modId xmlns:p14="http://schemas.microsoft.com/office/powerpoint/2010/main" val="440024337"/>
              </p:ext>
            </p:extLst>
          </p:nvPr>
        </p:nvGraphicFramePr>
        <p:xfrm>
          <a:off x="1715910" y="3235820"/>
          <a:ext cx="9381067" cy="32289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1841221"/>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الرابع: تصنيف الجرائم على أساس طبيعتها</a:t>
            </a:r>
            <a:endParaRPr lang="en-US" dirty="0"/>
          </a:p>
        </p:txBody>
      </p:sp>
      <p:sp>
        <p:nvSpPr>
          <p:cNvPr id="4" name="Text Placeholder 3">
            <a:extLst>
              <a:ext uri="{FF2B5EF4-FFF2-40B4-BE49-F238E27FC236}">
                <a16:creationId xmlns:a16="http://schemas.microsoft.com/office/drawing/2014/main" id="{C1BFD6C4-A0A6-49BB-9266-584F2A64A89C}"/>
              </a:ext>
            </a:extLst>
          </p:cNvPr>
          <p:cNvSpPr>
            <a:spLocks noGrp="1"/>
          </p:cNvSpPr>
          <p:nvPr>
            <p:ph type="body" sz="quarter" idx="11"/>
          </p:nvPr>
        </p:nvSpPr>
        <p:spPr/>
        <p:txBody>
          <a:bodyPr>
            <a:normAutofit/>
          </a:bodyPr>
          <a:lstStyle/>
          <a:p>
            <a:r>
              <a:rPr lang="ar-SY" dirty="0"/>
              <a:t>المطلب الثاني: الجريمة العسكرية </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a:xfrm>
            <a:off x="283027" y="2276710"/>
            <a:ext cx="11366667" cy="4336108"/>
          </a:xfrm>
        </p:spPr>
        <p:txBody>
          <a:bodyPr>
            <a:normAutofit/>
          </a:bodyPr>
          <a:lstStyle/>
          <a:p>
            <a:pPr marL="0" marR="0" algn="just" rtl="1">
              <a:spcBef>
                <a:spcPts val="0"/>
              </a:spcBef>
              <a:spcAft>
                <a:spcPts val="0"/>
              </a:spcAft>
            </a:pPr>
            <a:r>
              <a:rPr lang="ar-SY" b="1" dirty="0">
                <a:effectLst/>
                <a:ea typeface="Times New Roman" panose="02020603050405020304" pitchFamily="18" charset="0"/>
              </a:rPr>
              <a:t>أولاً: تعريف الجريمة العسكرية: </a:t>
            </a:r>
            <a:r>
              <a:rPr lang="ar-SY" dirty="0">
                <a:effectLst/>
                <a:ea typeface="Times New Roman" panose="02020603050405020304" pitchFamily="18" charset="0"/>
              </a:rPr>
              <a:t>الجريمة العسكرية هي كل سلوك فيه اعتداء على المصلحة العسكرية.</a:t>
            </a:r>
          </a:p>
          <a:p>
            <a:pPr marL="0" marR="0" algn="just" rtl="1">
              <a:spcBef>
                <a:spcPts val="0"/>
              </a:spcBef>
              <a:spcAft>
                <a:spcPts val="0"/>
              </a:spcAft>
            </a:pPr>
            <a:r>
              <a:rPr lang="ar-SY" b="1" dirty="0">
                <a:effectLst/>
                <a:ea typeface="Times New Roman" panose="02020603050405020304" pitchFamily="18" charset="0"/>
              </a:rPr>
              <a:t>ثانياً: معايير الجريمة العسكرية:  </a:t>
            </a:r>
            <a:r>
              <a:rPr lang="ar-SY" dirty="0">
                <a:effectLst/>
                <a:ea typeface="Times New Roman" panose="02020603050405020304" pitchFamily="18" charset="0"/>
              </a:rPr>
              <a:t>يمكن اعتماد أحد معايير ثلاثة لتحديد الجريمة عسكرية :</a:t>
            </a:r>
          </a:p>
        </p:txBody>
      </p:sp>
      <p:graphicFrame>
        <p:nvGraphicFramePr>
          <p:cNvPr id="5" name="Diagram 4">
            <a:extLst>
              <a:ext uri="{FF2B5EF4-FFF2-40B4-BE49-F238E27FC236}">
                <a16:creationId xmlns:a16="http://schemas.microsoft.com/office/drawing/2014/main" id="{BE78B074-06F2-4728-94AE-A61927EDF558}"/>
              </a:ext>
            </a:extLst>
          </p:cNvPr>
          <p:cNvGraphicFramePr/>
          <p:nvPr>
            <p:extLst>
              <p:ext uri="{D42A27DB-BD31-4B8C-83A1-F6EECF244321}">
                <p14:modId xmlns:p14="http://schemas.microsoft.com/office/powerpoint/2010/main" val="253641701"/>
              </p:ext>
            </p:extLst>
          </p:nvPr>
        </p:nvGraphicFramePr>
        <p:xfrm>
          <a:off x="1230489" y="3429000"/>
          <a:ext cx="10419205" cy="32289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74634051"/>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الرابع: تصنيف الجرائم على أساس طبيعتها</a:t>
            </a:r>
            <a:endParaRPr lang="en-US" dirty="0"/>
          </a:p>
        </p:txBody>
      </p:sp>
      <p:sp>
        <p:nvSpPr>
          <p:cNvPr id="4" name="Text Placeholder 3">
            <a:extLst>
              <a:ext uri="{FF2B5EF4-FFF2-40B4-BE49-F238E27FC236}">
                <a16:creationId xmlns:a16="http://schemas.microsoft.com/office/drawing/2014/main" id="{C1BFD6C4-A0A6-49BB-9266-584F2A64A89C}"/>
              </a:ext>
            </a:extLst>
          </p:cNvPr>
          <p:cNvSpPr>
            <a:spLocks noGrp="1"/>
          </p:cNvSpPr>
          <p:nvPr>
            <p:ph type="body" sz="quarter" idx="11"/>
          </p:nvPr>
        </p:nvSpPr>
        <p:spPr/>
        <p:txBody>
          <a:bodyPr>
            <a:normAutofit/>
          </a:bodyPr>
          <a:lstStyle/>
          <a:p>
            <a:r>
              <a:rPr lang="ar-SY" dirty="0"/>
              <a:t>المطلب الثاني: الجريمة العسكرية </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p:txBody>
          <a:bodyPr>
            <a:normAutofit/>
          </a:bodyPr>
          <a:lstStyle/>
          <a:p>
            <a:pPr marL="0" marR="0" algn="just" rtl="1">
              <a:spcBef>
                <a:spcPts val="0"/>
              </a:spcBef>
              <a:spcAft>
                <a:spcPts val="0"/>
              </a:spcAft>
            </a:pPr>
            <a:r>
              <a:rPr lang="ar-SY" b="1" dirty="0">
                <a:effectLst/>
                <a:ea typeface="Times New Roman" panose="02020603050405020304" pitchFamily="18" charset="0"/>
              </a:rPr>
              <a:t>ثالثاً: أنواع الجرائم العسكرية: للجرائم العسكرية نوعان:</a:t>
            </a:r>
          </a:p>
        </p:txBody>
      </p:sp>
      <p:graphicFrame>
        <p:nvGraphicFramePr>
          <p:cNvPr id="5" name="Diagram 4">
            <a:extLst>
              <a:ext uri="{FF2B5EF4-FFF2-40B4-BE49-F238E27FC236}">
                <a16:creationId xmlns:a16="http://schemas.microsoft.com/office/drawing/2014/main" id="{02D598F7-4DF5-443F-A096-036C192B1FBD}"/>
              </a:ext>
            </a:extLst>
          </p:cNvPr>
          <p:cNvGraphicFramePr/>
          <p:nvPr>
            <p:extLst>
              <p:ext uri="{D42A27DB-BD31-4B8C-83A1-F6EECF244321}">
                <p14:modId xmlns:p14="http://schemas.microsoft.com/office/powerpoint/2010/main" val="340536700"/>
              </p:ext>
            </p:extLst>
          </p:nvPr>
        </p:nvGraphicFramePr>
        <p:xfrm>
          <a:off x="1298222" y="2980267"/>
          <a:ext cx="10351471" cy="36134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2012249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الرابع: تصنيف الجرائم على أساس طبيعتها</a:t>
            </a:r>
            <a:endParaRPr lang="en-US" dirty="0"/>
          </a:p>
        </p:txBody>
      </p:sp>
      <p:sp>
        <p:nvSpPr>
          <p:cNvPr id="4" name="Text Placeholder 3">
            <a:extLst>
              <a:ext uri="{FF2B5EF4-FFF2-40B4-BE49-F238E27FC236}">
                <a16:creationId xmlns:a16="http://schemas.microsoft.com/office/drawing/2014/main" id="{C1BFD6C4-A0A6-49BB-9266-584F2A64A89C}"/>
              </a:ext>
            </a:extLst>
          </p:cNvPr>
          <p:cNvSpPr>
            <a:spLocks noGrp="1"/>
          </p:cNvSpPr>
          <p:nvPr>
            <p:ph type="body" sz="quarter" idx="11"/>
          </p:nvPr>
        </p:nvSpPr>
        <p:spPr>
          <a:xfrm>
            <a:off x="5271912" y="1524266"/>
            <a:ext cx="6371393" cy="617612"/>
          </a:xfrm>
        </p:spPr>
        <p:txBody>
          <a:bodyPr>
            <a:noAutofit/>
          </a:bodyPr>
          <a:lstStyle/>
          <a:p>
            <a:r>
              <a:rPr lang="ar-SY" dirty="0"/>
              <a:t>أهمية التفريق بين الجرائم العادية والجرائم العسكرية</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p:txBody>
          <a:bodyPr>
            <a:normAutofit/>
          </a:bodyPr>
          <a:lstStyle/>
          <a:p>
            <a:pPr marL="0" marR="0" algn="just" rtl="1">
              <a:spcBef>
                <a:spcPts val="0"/>
              </a:spcBef>
              <a:spcAft>
                <a:spcPts val="0"/>
              </a:spcAft>
            </a:pPr>
            <a:r>
              <a:rPr lang="ar-SY" b="1" dirty="0">
                <a:effectLst/>
                <a:ea typeface="Times New Roman" panose="02020603050405020304" pitchFamily="18" charset="0"/>
              </a:rPr>
              <a:t>للتفريق بين الجرائم العادية والجرائم العسكرية أهمية تتعلق بالموضوع والشكل، ومن أهم وجوه هذا التفريق نذكر ما يلي:</a:t>
            </a:r>
          </a:p>
        </p:txBody>
      </p:sp>
      <p:graphicFrame>
        <p:nvGraphicFramePr>
          <p:cNvPr id="5" name="Diagram 4">
            <a:extLst>
              <a:ext uri="{FF2B5EF4-FFF2-40B4-BE49-F238E27FC236}">
                <a16:creationId xmlns:a16="http://schemas.microsoft.com/office/drawing/2014/main" id="{A571C86E-427B-40AE-AC9C-491E8F91B3A9}"/>
              </a:ext>
            </a:extLst>
          </p:cNvPr>
          <p:cNvGraphicFramePr/>
          <p:nvPr>
            <p:extLst>
              <p:ext uri="{D42A27DB-BD31-4B8C-83A1-F6EECF244321}">
                <p14:modId xmlns:p14="http://schemas.microsoft.com/office/powerpoint/2010/main" val="746066163"/>
              </p:ext>
            </p:extLst>
          </p:nvPr>
        </p:nvGraphicFramePr>
        <p:xfrm>
          <a:off x="1411112" y="2972581"/>
          <a:ext cx="10062860" cy="35759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671931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2.xml><?xml version="1.0" encoding="utf-8"?>
<ds:datastoreItem xmlns:ds="http://schemas.openxmlformats.org/officeDocument/2006/customXml" ds:itemID="{F2455B2D-BAB7-438A-85DA-0266A24CB79F}">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16c05727-aa75-4e4a-9b5f-8a80a1165891"/>
    <ds:schemaRef ds:uri="http://purl.org/dc/dcmitype/"/>
    <ds:schemaRef ds:uri="71af3243-3dd4-4a8d-8c0d-dd76da1f02a5"/>
    <ds:schemaRef ds:uri="http://www.w3.org/XML/1998/namespace"/>
  </ds:schemaRefs>
</ds:datastoreItem>
</file>

<file path=customXml/itemProps3.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2604</TotalTime>
  <Words>787</Words>
  <Application>Microsoft Office PowerPoint</Application>
  <PresentationFormat>Widescreen</PresentationFormat>
  <Paragraphs>82</Paragraphs>
  <Slides>12</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Franklin Gothic Book</vt:lpstr>
      <vt:lpstr>Franklin Gothic Demi</vt:lpstr>
      <vt:lpstr>Gill Sans MT</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hp</cp:lastModifiedBy>
  <cp:revision>404</cp:revision>
  <dcterms:created xsi:type="dcterms:W3CDTF">2020-10-27T07:33:32Z</dcterms:created>
  <dcterms:modified xsi:type="dcterms:W3CDTF">2022-02-19T14:32:29Z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