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2"/>
  </p:notesMasterIdLst>
  <p:sldIdLst>
    <p:sldId id="257" r:id="rId2"/>
    <p:sldId id="258" r:id="rId3"/>
    <p:sldId id="259" r:id="rId4"/>
    <p:sldId id="300" r:id="rId5"/>
    <p:sldId id="301" r:id="rId6"/>
    <p:sldId id="302" r:id="rId7"/>
    <p:sldId id="303" r:id="rId8"/>
    <p:sldId id="304" r:id="rId9"/>
    <p:sldId id="305" r:id="rId10"/>
    <p:sldId id="306" r:id="rId11"/>
    <p:sldId id="308" r:id="rId12"/>
    <p:sldId id="309" r:id="rId13"/>
    <p:sldId id="310" r:id="rId14"/>
    <p:sldId id="311" r:id="rId15"/>
    <p:sldId id="312" r:id="rId16"/>
    <p:sldId id="313" r:id="rId17"/>
    <p:sldId id="314" r:id="rId18"/>
    <p:sldId id="315" r:id="rId19"/>
    <p:sldId id="316" r:id="rId20"/>
    <p:sldId id="31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590476-048D-44B6-B75F-455D38B8ADB3}"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07F3847F-52A3-47EE-95F3-6AE0EA853A61}">
      <dgm:prSet phldrT="[Text]" custT="1"/>
      <dgm:spPr>
        <a:ln>
          <a:solidFill>
            <a:schemeClr val="accent6">
              <a:lumMod val="50000"/>
            </a:schemeClr>
          </a:solidFill>
        </a:ln>
      </dgm:spPr>
      <dgm:t>
        <a:bodyPr/>
        <a:lstStyle/>
        <a:p>
          <a:pPr algn="just" rtl="1"/>
          <a:r>
            <a:rPr lang="ar-SA" sz="2200" b="1">
              <a:solidFill>
                <a:schemeClr val="tx1"/>
              </a:solidFill>
            </a:rPr>
            <a:t>السّياحةُ حسبَ تعريفِ منظّمةِ السّياحةِ العالميّةِ </a:t>
          </a:r>
          <a:endParaRPr lang="en-US" sz="2200" dirty="0">
            <a:solidFill>
              <a:schemeClr val="tx1"/>
            </a:solidFill>
          </a:endParaRPr>
        </a:p>
      </dgm:t>
    </dgm:pt>
    <dgm:pt modelId="{421227A5-8C4E-4208-A555-1B82404C704A}" type="parTrans" cxnId="{3C278934-CE8F-4696-801E-52C9D2B2CA83}">
      <dgm:prSet/>
      <dgm:spPr/>
      <dgm:t>
        <a:bodyPr/>
        <a:lstStyle/>
        <a:p>
          <a:pPr algn="just" rtl="1"/>
          <a:endParaRPr lang="en-US" sz="2200">
            <a:solidFill>
              <a:schemeClr val="tx1"/>
            </a:solidFill>
          </a:endParaRPr>
        </a:p>
      </dgm:t>
    </dgm:pt>
    <dgm:pt modelId="{1ACCF9B8-C356-401E-B8B3-7077C6B720F9}" type="sibTrans" cxnId="{3C278934-CE8F-4696-801E-52C9D2B2CA83}">
      <dgm:prSet/>
      <dgm:spPr/>
      <dgm:t>
        <a:bodyPr/>
        <a:lstStyle/>
        <a:p>
          <a:pPr algn="just" rtl="1"/>
          <a:endParaRPr lang="en-US" sz="2200">
            <a:solidFill>
              <a:schemeClr val="tx1"/>
            </a:solidFill>
          </a:endParaRPr>
        </a:p>
      </dgm:t>
    </dgm:pt>
    <dgm:pt modelId="{205B169A-EF7E-4297-A644-522CCB8302F5}">
      <dgm:prSet phldrT="[Text]" custT="1"/>
      <dgm:spPr>
        <a:ln>
          <a:solidFill>
            <a:schemeClr val="accent6">
              <a:lumMod val="50000"/>
            </a:schemeClr>
          </a:solidFill>
        </a:ln>
      </dgm:spPr>
      <dgm:t>
        <a:bodyPr/>
        <a:lstStyle/>
        <a:p>
          <a:pPr algn="just" rtl="1"/>
          <a:r>
            <a:rPr lang="ar-SA" sz="2200" dirty="0">
              <a:solidFill>
                <a:schemeClr val="tx1"/>
              </a:solidFill>
            </a:rPr>
            <a:t>أنشطةُ الأشخاصِ المسافرينَ من أماكنِهم والإقامةُ في أمكنةٍ خارجَ أمكنةِ إقامتِهم المُعتادةِ لمدّةٍ لا تزيدُ عن سنةٍ مُستمِرَّة، لقضاءِ إجازةٍ أو للأعمالِ أو أغراضٍ أخرى".</a:t>
          </a:r>
          <a:endParaRPr lang="en-US" sz="2200" dirty="0">
            <a:solidFill>
              <a:schemeClr val="tx1"/>
            </a:solidFill>
          </a:endParaRPr>
        </a:p>
      </dgm:t>
    </dgm:pt>
    <dgm:pt modelId="{93F39940-38D4-497C-9E15-949E174AFBE5}" type="parTrans" cxnId="{F1D9AF2A-CAA3-4750-94E8-8EDBC43275A1}">
      <dgm:prSet/>
      <dgm:spPr/>
      <dgm:t>
        <a:bodyPr/>
        <a:lstStyle/>
        <a:p>
          <a:pPr algn="just" rtl="1"/>
          <a:endParaRPr lang="en-US" sz="2200">
            <a:solidFill>
              <a:schemeClr val="tx1"/>
            </a:solidFill>
          </a:endParaRPr>
        </a:p>
      </dgm:t>
    </dgm:pt>
    <dgm:pt modelId="{204FA611-925D-40F9-A874-E6D92C089806}" type="sibTrans" cxnId="{F1D9AF2A-CAA3-4750-94E8-8EDBC43275A1}">
      <dgm:prSet/>
      <dgm:spPr/>
      <dgm:t>
        <a:bodyPr/>
        <a:lstStyle/>
        <a:p>
          <a:pPr algn="just" rtl="1"/>
          <a:endParaRPr lang="en-US" sz="2200">
            <a:solidFill>
              <a:schemeClr val="tx1"/>
            </a:solidFill>
          </a:endParaRPr>
        </a:p>
      </dgm:t>
    </dgm:pt>
    <dgm:pt modelId="{FA89A9F4-5A0F-4088-BBC4-6EDC81056F5B}">
      <dgm:prSet phldrT="[Text]" custT="1"/>
      <dgm:spPr>
        <a:ln>
          <a:solidFill>
            <a:schemeClr val="accent6">
              <a:lumMod val="50000"/>
            </a:schemeClr>
          </a:solidFill>
        </a:ln>
      </dgm:spPr>
      <dgm:t>
        <a:bodyPr/>
        <a:lstStyle/>
        <a:p>
          <a:pPr algn="just" rtl="1"/>
          <a:r>
            <a:rPr lang="ar-SA" sz="2200" b="1">
              <a:solidFill>
                <a:schemeClr val="tx1"/>
              </a:solidFill>
            </a:rPr>
            <a:t>السّياحةُ حسبَ الجمعيّةِ الدّوليّةِ لخبراءِ السّياحةِ</a:t>
          </a:r>
          <a:endParaRPr lang="en-US" sz="2200" dirty="0">
            <a:solidFill>
              <a:schemeClr val="tx1"/>
            </a:solidFill>
          </a:endParaRPr>
        </a:p>
      </dgm:t>
    </dgm:pt>
    <dgm:pt modelId="{28EEDFFC-6AE3-4CAE-BD8B-172A9A4D4B76}" type="parTrans" cxnId="{B7F57C38-EE21-4E90-8636-54A02174284E}">
      <dgm:prSet/>
      <dgm:spPr/>
      <dgm:t>
        <a:bodyPr/>
        <a:lstStyle/>
        <a:p>
          <a:pPr algn="just" rtl="1"/>
          <a:endParaRPr lang="en-US" sz="2200">
            <a:solidFill>
              <a:schemeClr val="tx1"/>
            </a:solidFill>
          </a:endParaRPr>
        </a:p>
      </dgm:t>
    </dgm:pt>
    <dgm:pt modelId="{84DE5017-06CE-4B14-B986-3FB161C245A1}" type="sibTrans" cxnId="{B7F57C38-EE21-4E90-8636-54A02174284E}">
      <dgm:prSet/>
      <dgm:spPr/>
      <dgm:t>
        <a:bodyPr/>
        <a:lstStyle/>
        <a:p>
          <a:pPr algn="just" rtl="1"/>
          <a:endParaRPr lang="en-US" sz="2200">
            <a:solidFill>
              <a:schemeClr val="tx1"/>
            </a:solidFill>
          </a:endParaRPr>
        </a:p>
      </dgm:t>
    </dgm:pt>
    <dgm:pt modelId="{A99F8A3A-51DF-4332-9CD4-0D32641EE3E2}">
      <dgm:prSet phldrT="[Text]" custT="1"/>
      <dgm:spPr>
        <a:ln>
          <a:solidFill>
            <a:schemeClr val="accent6">
              <a:lumMod val="50000"/>
            </a:schemeClr>
          </a:solidFill>
        </a:ln>
      </dgm:spPr>
      <dgm:t>
        <a:bodyPr/>
        <a:lstStyle/>
        <a:p>
          <a:pPr algn="just" rtl="1"/>
          <a:r>
            <a:rPr lang="ar-SA" sz="2200" dirty="0">
              <a:solidFill>
                <a:schemeClr val="tx1"/>
              </a:solidFill>
            </a:rPr>
            <a:t>مجموعُ العلاقاتِ والظّواهرِ الّتي تترتّبُ على سفرٍ وعلى إقامةٍ مُؤقَّتةٍ لشخصٍ أجنبيٍّ في مكانٍ ما طالَما أنّ هذهِ الإقامةَ المُؤقَّتةَ دائمةٌ وطالَما لم ترتبطْ هذهِ الإقامةُ بنشاطٍ يدرُّ ربحاً لهذا الأجنبيّ</a:t>
          </a:r>
          <a:r>
            <a:rPr lang="en-US" sz="2200" dirty="0">
              <a:solidFill>
                <a:schemeClr val="tx1"/>
              </a:solidFill>
            </a:rPr>
            <a:t>.</a:t>
          </a:r>
        </a:p>
      </dgm:t>
    </dgm:pt>
    <dgm:pt modelId="{77609B95-E251-42AA-BA22-BA8EA7FE87F2}" type="parTrans" cxnId="{B5E7FA5C-07F9-4914-AE26-68359713A8E1}">
      <dgm:prSet/>
      <dgm:spPr/>
      <dgm:t>
        <a:bodyPr/>
        <a:lstStyle/>
        <a:p>
          <a:pPr algn="just" rtl="1"/>
          <a:endParaRPr lang="en-US" sz="2200">
            <a:solidFill>
              <a:schemeClr val="tx1"/>
            </a:solidFill>
          </a:endParaRPr>
        </a:p>
      </dgm:t>
    </dgm:pt>
    <dgm:pt modelId="{83D2B9A9-5B39-4B55-AB9B-11FAC14C3674}" type="sibTrans" cxnId="{B5E7FA5C-07F9-4914-AE26-68359713A8E1}">
      <dgm:prSet/>
      <dgm:spPr/>
      <dgm:t>
        <a:bodyPr/>
        <a:lstStyle/>
        <a:p>
          <a:pPr algn="just" rtl="1"/>
          <a:endParaRPr lang="en-US" sz="2200">
            <a:solidFill>
              <a:schemeClr val="tx1"/>
            </a:solidFill>
          </a:endParaRPr>
        </a:p>
      </dgm:t>
    </dgm:pt>
    <dgm:pt modelId="{E6550BBA-C4E3-4152-9F4C-D6812784BF31}" type="pres">
      <dgm:prSet presAssocID="{61590476-048D-44B6-B75F-455D38B8ADB3}" presName="linear" presStyleCnt="0">
        <dgm:presLayoutVars>
          <dgm:dir val="rev"/>
          <dgm:animLvl val="lvl"/>
          <dgm:resizeHandles val="exact"/>
        </dgm:presLayoutVars>
      </dgm:prSet>
      <dgm:spPr/>
    </dgm:pt>
    <dgm:pt modelId="{0D444B8F-619F-4AF6-A64C-4C1F0064C30D}" type="pres">
      <dgm:prSet presAssocID="{07F3847F-52A3-47EE-95F3-6AE0EA853A61}" presName="parentLin" presStyleCnt="0"/>
      <dgm:spPr/>
    </dgm:pt>
    <dgm:pt modelId="{C5D27DA9-C97E-4B35-BEB0-C5875D643074}" type="pres">
      <dgm:prSet presAssocID="{07F3847F-52A3-47EE-95F3-6AE0EA853A61}" presName="parentLeftMargin" presStyleLbl="node1" presStyleIdx="0" presStyleCnt="2"/>
      <dgm:spPr/>
    </dgm:pt>
    <dgm:pt modelId="{14B3E71B-FDE4-4599-B285-A70E77C912DF}" type="pres">
      <dgm:prSet presAssocID="{07F3847F-52A3-47EE-95F3-6AE0EA853A61}" presName="parentText" presStyleLbl="node1" presStyleIdx="0" presStyleCnt="2">
        <dgm:presLayoutVars>
          <dgm:chMax val="0"/>
          <dgm:bulletEnabled val="1"/>
        </dgm:presLayoutVars>
      </dgm:prSet>
      <dgm:spPr/>
    </dgm:pt>
    <dgm:pt modelId="{E0293C5B-BA57-42B1-9D75-067B049D109F}" type="pres">
      <dgm:prSet presAssocID="{07F3847F-52A3-47EE-95F3-6AE0EA853A61}" presName="negativeSpace" presStyleCnt="0"/>
      <dgm:spPr/>
    </dgm:pt>
    <dgm:pt modelId="{240806BE-8181-441F-9C95-E727D8DA4E2D}" type="pres">
      <dgm:prSet presAssocID="{07F3847F-52A3-47EE-95F3-6AE0EA853A61}" presName="childText" presStyleLbl="conFgAcc1" presStyleIdx="0" presStyleCnt="2">
        <dgm:presLayoutVars>
          <dgm:bulletEnabled val="1"/>
        </dgm:presLayoutVars>
      </dgm:prSet>
      <dgm:spPr/>
    </dgm:pt>
    <dgm:pt modelId="{59B9FEF3-421C-4519-9BD6-8DFA3FB43751}" type="pres">
      <dgm:prSet presAssocID="{1ACCF9B8-C356-401E-B8B3-7077C6B720F9}" presName="spaceBetweenRectangles" presStyleCnt="0"/>
      <dgm:spPr/>
    </dgm:pt>
    <dgm:pt modelId="{AE6C6093-906F-4B52-B725-BA00C5EF46C1}" type="pres">
      <dgm:prSet presAssocID="{FA89A9F4-5A0F-4088-BBC4-6EDC81056F5B}" presName="parentLin" presStyleCnt="0"/>
      <dgm:spPr/>
    </dgm:pt>
    <dgm:pt modelId="{C6FDDD4D-299D-4C84-81CB-F21D64C00176}" type="pres">
      <dgm:prSet presAssocID="{FA89A9F4-5A0F-4088-BBC4-6EDC81056F5B}" presName="parentLeftMargin" presStyleLbl="node1" presStyleIdx="0" presStyleCnt="2"/>
      <dgm:spPr/>
    </dgm:pt>
    <dgm:pt modelId="{2A4BF738-1311-4157-936E-D8FD77FF4A83}" type="pres">
      <dgm:prSet presAssocID="{FA89A9F4-5A0F-4088-BBC4-6EDC81056F5B}" presName="parentText" presStyleLbl="node1" presStyleIdx="1" presStyleCnt="2">
        <dgm:presLayoutVars>
          <dgm:chMax val="0"/>
          <dgm:bulletEnabled val="1"/>
        </dgm:presLayoutVars>
      </dgm:prSet>
      <dgm:spPr/>
    </dgm:pt>
    <dgm:pt modelId="{1E854793-77E1-4217-9E5E-2F15498F9A8E}" type="pres">
      <dgm:prSet presAssocID="{FA89A9F4-5A0F-4088-BBC4-6EDC81056F5B}" presName="negativeSpace" presStyleCnt="0"/>
      <dgm:spPr/>
    </dgm:pt>
    <dgm:pt modelId="{B0B313C3-6653-45D5-B493-3BBA725DE49D}" type="pres">
      <dgm:prSet presAssocID="{FA89A9F4-5A0F-4088-BBC4-6EDC81056F5B}" presName="childText" presStyleLbl="conFgAcc1" presStyleIdx="1" presStyleCnt="2" custLinFactNeighborX="447">
        <dgm:presLayoutVars>
          <dgm:bulletEnabled val="1"/>
        </dgm:presLayoutVars>
      </dgm:prSet>
      <dgm:spPr/>
    </dgm:pt>
  </dgm:ptLst>
  <dgm:cxnLst>
    <dgm:cxn modelId="{F1D9AF2A-CAA3-4750-94E8-8EDBC43275A1}" srcId="{07F3847F-52A3-47EE-95F3-6AE0EA853A61}" destId="{205B169A-EF7E-4297-A644-522CCB8302F5}" srcOrd="0" destOrd="0" parTransId="{93F39940-38D4-497C-9E15-949E174AFBE5}" sibTransId="{204FA611-925D-40F9-A874-E6D92C089806}"/>
    <dgm:cxn modelId="{3C278934-CE8F-4696-801E-52C9D2B2CA83}" srcId="{61590476-048D-44B6-B75F-455D38B8ADB3}" destId="{07F3847F-52A3-47EE-95F3-6AE0EA853A61}" srcOrd="0" destOrd="0" parTransId="{421227A5-8C4E-4208-A555-1B82404C704A}" sibTransId="{1ACCF9B8-C356-401E-B8B3-7077C6B720F9}"/>
    <dgm:cxn modelId="{B7F57C38-EE21-4E90-8636-54A02174284E}" srcId="{61590476-048D-44B6-B75F-455D38B8ADB3}" destId="{FA89A9F4-5A0F-4088-BBC4-6EDC81056F5B}" srcOrd="1" destOrd="0" parTransId="{28EEDFFC-6AE3-4CAE-BD8B-172A9A4D4B76}" sibTransId="{84DE5017-06CE-4B14-B986-3FB161C245A1}"/>
    <dgm:cxn modelId="{B5E7FA5C-07F9-4914-AE26-68359713A8E1}" srcId="{FA89A9F4-5A0F-4088-BBC4-6EDC81056F5B}" destId="{A99F8A3A-51DF-4332-9CD4-0D32641EE3E2}" srcOrd="0" destOrd="0" parTransId="{77609B95-E251-42AA-BA22-BA8EA7FE87F2}" sibTransId="{83D2B9A9-5B39-4B55-AB9B-11FAC14C3674}"/>
    <dgm:cxn modelId="{D4C5BE69-BFE0-4D03-87D0-EF7A49B7893C}" type="presOf" srcId="{07F3847F-52A3-47EE-95F3-6AE0EA853A61}" destId="{14B3E71B-FDE4-4599-B285-A70E77C912DF}" srcOrd="1" destOrd="0" presId="urn:microsoft.com/office/officeart/2005/8/layout/list1"/>
    <dgm:cxn modelId="{6CAD8677-A6ED-4207-A283-49EB822CDBF0}" type="presOf" srcId="{61590476-048D-44B6-B75F-455D38B8ADB3}" destId="{E6550BBA-C4E3-4152-9F4C-D6812784BF31}" srcOrd="0" destOrd="0" presId="urn:microsoft.com/office/officeart/2005/8/layout/list1"/>
    <dgm:cxn modelId="{A4F3CD81-C087-4B96-82F4-51F0EC4FF9B0}" type="presOf" srcId="{FA89A9F4-5A0F-4088-BBC4-6EDC81056F5B}" destId="{C6FDDD4D-299D-4C84-81CB-F21D64C00176}" srcOrd="0" destOrd="0" presId="urn:microsoft.com/office/officeart/2005/8/layout/list1"/>
    <dgm:cxn modelId="{A5D68F84-E1CF-4040-A5C3-C111218055C6}" type="presOf" srcId="{205B169A-EF7E-4297-A644-522CCB8302F5}" destId="{240806BE-8181-441F-9C95-E727D8DA4E2D}" srcOrd="0" destOrd="0" presId="urn:microsoft.com/office/officeart/2005/8/layout/list1"/>
    <dgm:cxn modelId="{17CCA4BF-A4C4-4DCB-B1BB-3201B537ECE4}" type="presOf" srcId="{FA89A9F4-5A0F-4088-BBC4-6EDC81056F5B}" destId="{2A4BF738-1311-4157-936E-D8FD77FF4A83}" srcOrd="1" destOrd="0" presId="urn:microsoft.com/office/officeart/2005/8/layout/list1"/>
    <dgm:cxn modelId="{5BAEE2D4-EBDD-427E-94A3-B1B9FCAC7DD9}" type="presOf" srcId="{A99F8A3A-51DF-4332-9CD4-0D32641EE3E2}" destId="{B0B313C3-6653-45D5-B493-3BBA725DE49D}" srcOrd="0" destOrd="0" presId="urn:microsoft.com/office/officeart/2005/8/layout/list1"/>
    <dgm:cxn modelId="{6713B6E1-5340-4904-88C0-36851C33D777}" type="presOf" srcId="{07F3847F-52A3-47EE-95F3-6AE0EA853A61}" destId="{C5D27DA9-C97E-4B35-BEB0-C5875D643074}" srcOrd="0" destOrd="0" presId="urn:microsoft.com/office/officeart/2005/8/layout/list1"/>
    <dgm:cxn modelId="{EF50C829-8958-42A1-917B-E1B63EA67A8C}" type="presParOf" srcId="{E6550BBA-C4E3-4152-9F4C-D6812784BF31}" destId="{0D444B8F-619F-4AF6-A64C-4C1F0064C30D}" srcOrd="0" destOrd="0" presId="urn:microsoft.com/office/officeart/2005/8/layout/list1"/>
    <dgm:cxn modelId="{9F2E03B8-E4C9-4615-AFF5-CA817A89533E}" type="presParOf" srcId="{0D444B8F-619F-4AF6-A64C-4C1F0064C30D}" destId="{C5D27DA9-C97E-4B35-BEB0-C5875D643074}" srcOrd="0" destOrd="0" presId="urn:microsoft.com/office/officeart/2005/8/layout/list1"/>
    <dgm:cxn modelId="{0142B6DE-AC6A-42F4-9ADE-F9072B3A3639}" type="presParOf" srcId="{0D444B8F-619F-4AF6-A64C-4C1F0064C30D}" destId="{14B3E71B-FDE4-4599-B285-A70E77C912DF}" srcOrd="1" destOrd="0" presId="urn:microsoft.com/office/officeart/2005/8/layout/list1"/>
    <dgm:cxn modelId="{0AD41517-996A-4DC4-8F7E-8424290FFD8B}" type="presParOf" srcId="{E6550BBA-C4E3-4152-9F4C-D6812784BF31}" destId="{E0293C5B-BA57-42B1-9D75-067B049D109F}" srcOrd="1" destOrd="0" presId="urn:microsoft.com/office/officeart/2005/8/layout/list1"/>
    <dgm:cxn modelId="{C4DED294-4D37-4355-B6BF-03E2C13B7421}" type="presParOf" srcId="{E6550BBA-C4E3-4152-9F4C-D6812784BF31}" destId="{240806BE-8181-441F-9C95-E727D8DA4E2D}" srcOrd="2" destOrd="0" presId="urn:microsoft.com/office/officeart/2005/8/layout/list1"/>
    <dgm:cxn modelId="{B7C9DC74-C15B-41D8-93F3-1F3AC1965DAF}" type="presParOf" srcId="{E6550BBA-C4E3-4152-9F4C-D6812784BF31}" destId="{59B9FEF3-421C-4519-9BD6-8DFA3FB43751}" srcOrd="3" destOrd="0" presId="urn:microsoft.com/office/officeart/2005/8/layout/list1"/>
    <dgm:cxn modelId="{652E46B7-084C-4B7E-A382-044F5D6CAA92}" type="presParOf" srcId="{E6550BBA-C4E3-4152-9F4C-D6812784BF31}" destId="{AE6C6093-906F-4B52-B725-BA00C5EF46C1}" srcOrd="4" destOrd="0" presId="urn:microsoft.com/office/officeart/2005/8/layout/list1"/>
    <dgm:cxn modelId="{DD5118F4-DD87-4572-A16A-5BB8B3035CB7}" type="presParOf" srcId="{AE6C6093-906F-4B52-B725-BA00C5EF46C1}" destId="{C6FDDD4D-299D-4C84-81CB-F21D64C00176}" srcOrd="0" destOrd="0" presId="urn:microsoft.com/office/officeart/2005/8/layout/list1"/>
    <dgm:cxn modelId="{500D24A9-6A72-43A1-A5B4-7FC116E886C5}" type="presParOf" srcId="{AE6C6093-906F-4B52-B725-BA00C5EF46C1}" destId="{2A4BF738-1311-4157-936E-D8FD77FF4A83}" srcOrd="1" destOrd="0" presId="urn:microsoft.com/office/officeart/2005/8/layout/list1"/>
    <dgm:cxn modelId="{786B02B0-E3A6-4168-92F3-A54ECFEE4D60}" type="presParOf" srcId="{E6550BBA-C4E3-4152-9F4C-D6812784BF31}" destId="{1E854793-77E1-4217-9E5E-2F15498F9A8E}" srcOrd="5" destOrd="0" presId="urn:microsoft.com/office/officeart/2005/8/layout/list1"/>
    <dgm:cxn modelId="{3C1C7F52-D0C8-4C14-8CD7-4DCE350A2180}" type="presParOf" srcId="{E6550BBA-C4E3-4152-9F4C-D6812784BF31}" destId="{B0B313C3-6653-45D5-B493-3BBA725DE49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D6903129-754C-4CBD-B3B0-B1CAE978704A}">
      <dgm:prSet custT="1"/>
      <dgm:spPr>
        <a:ln>
          <a:solidFill>
            <a:schemeClr val="accent6">
              <a:lumMod val="50000"/>
            </a:schemeClr>
          </a:solidFill>
        </a:ln>
      </dgm:spPr>
      <dgm:t>
        <a:bodyPr/>
        <a:lstStyle/>
        <a:p>
          <a:pPr rtl="1">
            <a:lnSpc>
              <a:spcPct val="150000"/>
            </a:lnSpc>
            <a:buFont typeface="+mj-lt"/>
            <a:buAutoNum type="arabicPeriod"/>
          </a:pPr>
          <a:r>
            <a:rPr lang="ar-JO" sz="2200">
              <a:solidFill>
                <a:schemeClr val="tx1"/>
              </a:solidFill>
            </a:rPr>
            <a:t>السّفرُ لغرضِ مشاهدةِ مباراةٍ رياضيّةٍ أو تشجيعِ فريقٍ مُعيَّن ... إلخ.</a:t>
          </a:r>
          <a:endParaRPr lang="en-US" sz="2200" dirty="0">
            <a:solidFill>
              <a:schemeClr val="tx1"/>
            </a:solidFill>
          </a:endParaRPr>
        </a:p>
      </dgm:t>
    </dgm:pt>
    <dgm:pt modelId="{EB634568-4BCD-442A-86E3-F985885A7AD2}" type="parTrans" cxnId="{B626D9F6-B79D-4A5C-95B6-9E6D3F691633}">
      <dgm:prSet/>
      <dgm:spPr/>
      <dgm:t>
        <a:bodyPr/>
        <a:lstStyle/>
        <a:p>
          <a:pPr rtl="1"/>
          <a:endParaRPr lang="en-US" sz="2200">
            <a:solidFill>
              <a:schemeClr val="tx1"/>
            </a:solidFill>
          </a:endParaRPr>
        </a:p>
      </dgm:t>
    </dgm:pt>
    <dgm:pt modelId="{FF0E7B69-D3BA-466F-A399-2A0B0E01AA7B}" type="sibTrans" cxnId="{B626D9F6-B79D-4A5C-95B6-9E6D3F691633}">
      <dgm:prSet/>
      <dgm:spPr/>
      <dgm:t>
        <a:bodyPr/>
        <a:lstStyle/>
        <a:p>
          <a:pPr rtl="1"/>
          <a:endParaRPr lang="en-US" sz="2200">
            <a:solidFill>
              <a:schemeClr val="tx1"/>
            </a:solidFill>
          </a:endParaRPr>
        </a:p>
      </dgm:t>
    </dgm:pt>
    <dgm:pt modelId="{773D167C-548D-4D2A-B7AF-376E6F833F4C}">
      <dgm:prSet custT="1"/>
      <dgm:spPr>
        <a:ln>
          <a:solidFill>
            <a:schemeClr val="accent6">
              <a:lumMod val="50000"/>
            </a:schemeClr>
          </a:solidFill>
        </a:ln>
      </dgm:spPr>
      <dgm:t>
        <a:bodyPr/>
        <a:lstStyle/>
        <a:p>
          <a:pPr rtl="1">
            <a:lnSpc>
              <a:spcPct val="150000"/>
            </a:lnSpc>
          </a:pPr>
          <a:r>
            <a:rPr lang="ar-JO" sz="2200" dirty="0">
              <a:solidFill>
                <a:schemeClr val="tx1"/>
              </a:solidFill>
            </a:rPr>
            <a:t>المشاركةُ في دورةٍ رياضيّةٍ أوِ السّفرُ لغرضِ ممارسةِ ألعابٍ مُعيَّنةٍ مثلِ التّزلّجِ على الجليدِ أوِ التّزلّجِ على المياهِ أو ممارسةِ رياضةِ التّنسِ أو أيِّ رياضةٍ أخرى</a:t>
          </a:r>
          <a:r>
            <a:rPr lang="ar-SY" sz="2200" dirty="0">
              <a:solidFill>
                <a:schemeClr val="tx1"/>
              </a:solidFill>
            </a:rPr>
            <a:t>.</a:t>
          </a:r>
          <a:endParaRPr lang="en-US" sz="2200" dirty="0">
            <a:solidFill>
              <a:schemeClr val="tx1"/>
            </a:solidFill>
          </a:endParaRPr>
        </a:p>
      </dgm:t>
    </dgm:pt>
    <dgm:pt modelId="{BC872C6D-5448-47D1-8894-8E22F57F2A26}" type="parTrans" cxnId="{4D9333E2-B717-4828-9D4E-DF46BE694C7B}">
      <dgm:prSet/>
      <dgm:spPr/>
      <dgm:t>
        <a:bodyPr/>
        <a:lstStyle/>
        <a:p>
          <a:pPr rtl="1"/>
          <a:endParaRPr lang="en-US" sz="2200">
            <a:solidFill>
              <a:schemeClr val="tx1"/>
            </a:solidFill>
          </a:endParaRPr>
        </a:p>
      </dgm:t>
    </dgm:pt>
    <dgm:pt modelId="{6DF9E2DA-B1D4-4C29-B90F-C1EE6A3D8963}" type="sibTrans" cxnId="{4D9333E2-B717-4828-9D4E-DF46BE694C7B}">
      <dgm:prSet/>
      <dgm:spPr/>
      <dgm:t>
        <a:bodyPr/>
        <a:lstStyle/>
        <a:p>
          <a:pPr rtl="1"/>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366AE46B-3AA3-4886-8F88-AAFBB221BAE1}" type="pres">
      <dgm:prSet presAssocID="{D6903129-754C-4CBD-B3B0-B1CAE978704A}" presName="node" presStyleLbl="node1" presStyleIdx="0" presStyleCnt="2">
        <dgm:presLayoutVars>
          <dgm:bulletEnabled val="1"/>
        </dgm:presLayoutVars>
      </dgm:prSet>
      <dgm:spPr/>
    </dgm:pt>
    <dgm:pt modelId="{7690573F-DD16-4A33-A0F2-2D6C38077467}" type="pres">
      <dgm:prSet presAssocID="{FF0E7B69-D3BA-466F-A399-2A0B0E01AA7B}" presName="sibTrans" presStyleCnt="0"/>
      <dgm:spPr/>
    </dgm:pt>
    <dgm:pt modelId="{B5720A74-9BC7-4888-B595-FEE0632B76FB}" type="pres">
      <dgm:prSet presAssocID="{773D167C-548D-4D2A-B7AF-376E6F833F4C}" presName="node" presStyleLbl="node1" presStyleIdx="1" presStyleCnt="2">
        <dgm:presLayoutVars>
          <dgm:bulletEnabled val="1"/>
        </dgm:presLayoutVars>
      </dgm:prSet>
      <dgm:spPr/>
    </dgm:pt>
  </dgm:ptLst>
  <dgm:cxnLst>
    <dgm:cxn modelId="{4867090B-E5C8-4B72-AAB6-EA742D45D6DD}" type="presOf" srcId="{773D167C-548D-4D2A-B7AF-376E6F833F4C}" destId="{B5720A74-9BC7-4888-B595-FEE0632B76FB}" srcOrd="0" destOrd="0" presId="urn:microsoft.com/office/officeart/2005/8/layout/default"/>
    <dgm:cxn modelId="{99203627-D557-4DD0-9C50-1970095A8022}" type="presOf" srcId="{D6903129-754C-4CBD-B3B0-B1CAE978704A}" destId="{366AE46B-3AA3-4886-8F88-AAFBB221BAE1}" srcOrd="0" destOrd="0" presId="urn:microsoft.com/office/officeart/2005/8/layout/default"/>
    <dgm:cxn modelId="{9F35FFC0-CAAB-4E5F-8377-164D1FFA4C24}" type="presOf" srcId="{1E86A54E-3BD1-4238-BF95-2530B9740464}" destId="{84E0601E-20CC-4D8F-A202-BC589C903CAF}" srcOrd="0" destOrd="0" presId="urn:microsoft.com/office/officeart/2005/8/layout/default"/>
    <dgm:cxn modelId="{4D9333E2-B717-4828-9D4E-DF46BE694C7B}" srcId="{1E86A54E-3BD1-4238-BF95-2530B9740464}" destId="{773D167C-548D-4D2A-B7AF-376E6F833F4C}" srcOrd="1" destOrd="0" parTransId="{BC872C6D-5448-47D1-8894-8E22F57F2A26}" sibTransId="{6DF9E2DA-B1D4-4C29-B90F-C1EE6A3D8963}"/>
    <dgm:cxn modelId="{B626D9F6-B79D-4A5C-95B6-9E6D3F691633}" srcId="{1E86A54E-3BD1-4238-BF95-2530B9740464}" destId="{D6903129-754C-4CBD-B3B0-B1CAE978704A}" srcOrd="0" destOrd="0" parTransId="{EB634568-4BCD-442A-86E3-F985885A7AD2}" sibTransId="{FF0E7B69-D3BA-466F-A399-2A0B0E01AA7B}"/>
    <dgm:cxn modelId="{EC7ECEDC-283A-400D-B476-C35D2FBD8893}" type="presParOf" srcId="{84E0601E-20CC-4D8F-A202-BC589C903CAF}" destId="{366AE46B-3AA3-4886-8F88-AAFBB221BAE1}" srcOrd="0" destOrd="0" presId="urn:microsoft.com/office/officeart/2005/8/layout/default"/>
    <dgm:cxn modelId="{C04DB140-2E4B-46C8-8D73-AD2676657896}" type="presParOf" srcId="{84E0601E-20CC-4D8F-A202-BC589C903CAF}" destId="{7690573F-DD16-4A33-A0F2-2D6C38077467}" srcOrd="1" destOrd="0" presId="urn:microsoft.com/office/officeart/2005/8/layout/default"/>
    <dgm:cxn modelId="{D104F287-F486-4419-952E-2C90B4556F3F}" type="presParOf" srcId="{84E0601E-20CC-4D8F-A202-BC589C903CAF}" destId="{B5720A74-9BC7-4888-B595-FEE0632B76FB}" srcOrd="2" destOrd="0" presId="urn:microsoft.com/office/officeart/2005/8/layout/defaul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E9BE7202-64CE-4CBC-9F60-9459EFF114CF}">
      <dgm:prSet custT="1"/>
      <dgm:spPr>
        <a:ln>
          <a:solidFill>
            <a:schemeClr val="accent6">
              <a:lumMod val="50000"/>
            </a:schemeClr>
          </a:solidFill>
        </a:ln>
      </dgm:spPr>
      <dgm:t>
        <a:bodyPr/>
        <a:lstStyle/>
        <a:p>
          <a:pPr>
            <a:lnSpc>
              <a:spcPct val="130000"/>
            </a:lnSpc>
            <a:buFont typeface="+mj-lt"/>
            <a:buAutoNum type="arabicPeriod"/>
          </a:pPr>
          <a:r>
            <a:rPr lang="ar-JO" sz="2200">
              <a:solidFill>
                <a:schemeClr val="tx1"/>
              </a:solidFill>
            </a:rPr>
            <a:t>المخاطرةُ أوِ المغامرةُ (سياحةُ شباب) ممكنٌ أن تدخلَ من ضمنِها السّياحةَ الصّحراويّة.</a:t>
          </a:r>
          <a:endParaRPr lang="en-US" sz="2200" dirty="0">
            <a:solidFill>
              <a:schemeClr val="tx1"/>
            </a:solidFill>
          </a:endParaRPr>
        </a:p>
      </dgm:t>
    </dgm:pt>
    <dgm:pt modelId="{5DDDB11A-6452-4E84-986E-48BB66DA6EA5}" type="parTrans" cxnId="{13EFC3B6-737A-48ED-B44B-A5A827FC052E}">
      <dgm:prSet/>
      <dgm:spPr/>
      <dgm:t>
        <a:bodyPr/>
        <a:lstStyle/>
        <a:p>
          <a:pPr>
            <a:lnSpc>
              <a:spcPct val="130000"/>
            </a:lnSpc>
          </a:pPr>
          <a:endParaRPr lang="en-US" sz="2200">
            <a:solidFill>
              <a:schemeClr val="tx1"/>
            </a:solidFill>
          </a:endParaRPr>
        </a:p>
      </dgm:t>
    </dgm:pt>
    <dgm:pt modelId="{0FD8FF4A-E494-411C-9869-353EADE56F34}" type="sibTrans" cxnId="{13EFC3B6-737A-48ED-B44B-A5A827FC052E}">
      <dgm:prSet/>
      <dgm:spPr/>
      <dgm:t>
        <a:bodyPr/>
        <a:lstStyle/>
        <a:p>
          <a:pPr>
            <a:lnSpc>
              <a:spcPct val="130000"/>
            </a:lnSpc>
          </a:pPr>
          <a:endParaRPr lang="en-US" sz="2200">
            <a:solidFill>
              <a:schemeClr val="tx1"/>
            </a:solidFill>
          </a:endParaRPr>
        </a:p>
      </dgm:t>
    </dgm:pt>
    <dgm:pt modelId="{FB314361-6593-4433-9CDE-6D1EC7171879}">
      <dgm:prSet custT="1"/>
      <dgm:spPr>
        <a:ln>
          <a:solidFill>
            <a:schemeClr val="accent6">
              <a:lumMod val="50000"/>
            </a:schemeClr>
          </a:solidFill>
        </a:ln>
      </dgm:spPr>
      <dgm:t>
        <a:bodyPr/>
        <a:lstStyle/>
        <a:p>
          <a:pPr>
            <a:lnSpc>
              <a:spcPct val="130000"/>
            </a:lnSpc>
            <a:buFont typeface="+mj-lt"/>
            <a:buAutoNum type="arabicPeriod"/>
          </a:pPr>
          <a:r>
            <a:rPr lang="ar-JO" sz="2200" dirty="0">
              <a:solidFill>
                <a:schemeClr val="tx1"/>
              </a:solidFill>
            </a:rPr>
            <a:t>التّفاخرُ والمباهاةُ وخاصّةً لبعضِ المناطقِ في العالمِ مثلِ جزرِ الكاريبي أو مونتي كارلو.</a:t>
          </a:r>
          <a:endParaRPr lang="en-US" sz="2200" dirty="0">
            <a:solidFill>
              <a:schemeClr val="tx1"/>
            </a:solidFill>
          </a:endParaRPr>
        </a:p>
      </dgm:t>
    </dgm:pt>
    <dgm:pt modelId="{9B89C3E8-69AC-4960-8525-44F629EF5EB2}" type="parTrans" cxnId="{4F3F717F-5A45-4EFD-8ABA-0CFF107A9F8C}">
      <dgm:prSet/>
      <dgm:spPr/>
      <dgm:t>
        <a:bodyPr/>
        <a:lstStyle/>
        <a:p>
          <a:pPr>
            <a:lnSpc>
              <a:spcPct val="130000"/>
            </a:lnSpc>
          </a:pPr>
          <a:endParaRPr lang="en-US" sz="2200">
            <a:solidFill>
              <a:schemeClr val="tx1"/>
            </a:solidFill>
          </a:endParaRPr>
        </a:p>
      </dgm:t>
    </dgm:pt>
    <dgm:pt modelId="{0748547A-115D-43B9-B8CF-C9EBB3CBAC7E}" type="sibTrans" cxnId="{4F3F717F-5A45-4EFD-8ABA-0CFF107A9F8C}">
      <dgm:prSet/>
      <dgm:spPr/>
      <dgm:t>
        <a:bodyPr/>
        <a:lstStyle/>
        <a:p>
          <a:pPr>
            <a:lnSpc>
              <a:spcPct val="130000"/>
            </a:lnSpc>
          </a:pPr>
          <a:endParaRPr lang="en-US" sz="2200">
            <a:solidFill>
              <a:schemeClr val="tx1"/>
            </a:solidFill>
          </a:endParaRPr>
        </a:p>
      </dgm:t>
    </dgm:pt>
    <dgm:pt modelId="{E6AD469B-A7AA-4354-B0D5-E1D5B2816E5B}">
      <dgm:prSet custT="1"/>
      <dgm:spPr>
        <a:ln>
          <a:solidFill>
            <a:schemeClr val="accent6">
              <a:lumMod val="50000"/>
            </a:schemeClr>
          </a:solidFill>
        </a:ln>
      </dgm:spPr>
      <dgm:t>
        <a:bodyPr/>
        <a:lstStyle/>
        <a:p>
          <a:pPr>
            <a:lnSpc>
              <a:spcPct val="130000"/>
            </a:lnSpc>
            <a:buFont typeface="+mj-lt"/>
            <a:buAutoNum type="arabicPeriod"/>
          </a:pPr>
          <a:r>
            <a:rPr lang="ar-JO" sz="2200">
              <a:solidFill>
                <a:schemeClr val="tx1"/>
              </a:solidFill>
            </a:rPr>
            <a:t>تقنيّة: مثلاً شراءُ سيّارةٍ جديدةٍ والرّغبةُ في السّفرِ بها إلى مكانٍ ما أوِ الرّغبةُ في تجربةِ وسيلةِ نقلٍ جديدةٍ ومُتطوِّرةٍ كاليخوتِ السّياحيّة.</a:t>
          </a:r>
          <a:endParaRPr lang="en-US" sz="2200" dirty="0">
            <a:solidFill>
              <a:schemeClr val="tx1"/>
            </a:solidFill>
          </a:endParaRPr>
        </a:p>
      </dgm:t>
    </dgm:pt>
    <dgm:pt modelId="{57599DAF-BA55-43FC-9EF2-DD3E579323BA}" type="parTrans" cxnId="{9201B654-A720-4A2C-A289-48F689C783EC}">
      <dgm:prSet/>
      <dgm:spPr/>
      <dgm:t>
        <a:bodyPr/>
        <a:lstStyle/>
        <a:p>
          <a:pPr>
            <a:lnSpc>
              <a:spcPct val="130000"/>
            </a:lnSpc>
          </a:pPr>
          <a:endParaRPr lang="en-US" sz="2200">
            <a:solidFill>
              <a:schemeClr val="tx1"/>
            </a:solidFill>
          </a:endParaRPr>
        </a:p>
      </dgm:t>
    </dgm:pt>
    <dgm:pt modelId="{CE3F4FB4-FEC6-4F3B-A87C-BDE71EF9F2A3}" type="sibTrans" cxnId="{9201B654-A720-4A2C-A289-48F689C783EC}">
      <dgm:prSet/>
      <dgm:spPr/>
      <dgm:t>
        <a:bodyPr/>
        <a:lstStyle/>
        <a:p>
          <a:pPr>
            <a:lnSpc>
              <a:spcPct val="130000"/>
            </a:lnSpc>
          </a:pPr>
          <a:endParaRPr lang="en-US" sz="2200">
            <a:solidFill>
              <a:schemeClr val="tx1"/>
            </a:solidFill>
          </a:endParaRPr>
        </a:p>
      </dgm:t>
    </dgm:pt>
    <dgm:pt modelId="{7DD1283F-4116-4EEB-8429-FBEB434B967E}">
      <dgm:prSet custT="1"/>
      <dgm:spPr>
        <a:ln>
          <a:solidFill>
            <a:schemeClr val="accent6">
              <a:lumMod val="50000"/>
            </a:schemeClr>
          </a:solidFill>
        </a:ln>
      </dgm:spPr>
      <dgm:t>
        <a:bodyPr/>
        <a:lstStyle/>
        <a:p>
          <a:pPr>
            <a:lnSpc>
              <a:spcPct val="130000"/>
            </a:lnSpc>
            <a:buFont typeface="+mj-lt"/>
            <a:buAutoNum type="arabicPeriod"/>
          </a:pPr>
          <a:r>
            <a:rPr lang="ar-JO" sz="2200">
              <a:solidFill>
                <a:schemeClr val="tx1"/>
              </a:solidFill>
            </a:rPr>
            <a:t>التّذوق: تذوّقُ الطّعام.</a:t>
          </a:r>
          <a:endParaRPr lang="en-US" sz="2200">
            <a:solidFill>
              <a:schemeClr val="tx1"/>
            </a:solidFill>
          </a:endParaRPr>
        </a:p>
      </dgm:t>
    </dgm:pt>
    <dgm:pt modelId="{852E853E-B1ED-4F98-BE71-3B7CFE9642C9}" type="parTrans" cxnId="{4C92D2E8-1EC8-4A37-9185-5DB02816920F}">
      <dgm:prSet/>
      <dgm:spPr/>
      <dgm:t>
        <a:bodyPr/>
        <a:lstStyle/>
        <a:p>
          <a:pPr>
            <a:lnSpc>
              <a:spcPct val="130000"/>
            </a:lnSpc>
          </a:pPr>
          <a:endParaRPr lang="en-US" sz="2200">
            <a:solidFill>
              <a:schemeClr val="tx1"/>
            </a:solidFill>
          </a:endParaRPr>
        </a:p>
      </dgm:t>
    </dgm:pt>
    <dgm:pt modelId="{DFDC5B48-0F03-4271-8B71-62A7019830D2}" type="sibTrans" cxnId="{4C92D2E8-1EC8-4A37-9185-5DB02816920F}">
      <dgm:prSet/>
      <dgm:spPr/>
      <dgm:t>
        <a:bodyPr/>
        <a:lstStyle/>
        <a:p>
          <a:pPr>
            <a:lnSpc>
              <a:spcPct val="130000"/>
            </a:lnSpc>
          </a:pPr>
          <a:endParaRPr lang="en-US" sz="2200">
            <a:solidFill>
              <a:schemeClr val="tx1"/>
            </a:solidFill>
          </a:endParaRPr>
        </a:p>
      </dgm:t>
    </dgm:pt>
    <dgm:pt modelId="{7B82A31E-6EBB-480B-8855-4EE7C1E7CBDE}">
      <dgm:prSet custT="1"/>
      <dgm:spPr>
        <a:ln>
          <a:solidFill>
            <a:schemeClr val="accent6">
              <a:lumMod val="50000"/>
            </a:schemeClr>
          </a:solidFill>
        </a:ln>
      </dgm:spPr>
      <dgm:t>
        <a:bodyPr/>
        <a:lstStyle/>
        <a:p>
          <a:pPr>
            <a:lnSpc>
              <a:spcPct val="130000"/>
            </a:lnSpc>
          </a:pPr>
          <a:r>
            <a:rPr lang="ar-JO" sz="2200">
              <a:solidFill>
                <a:schemeClr val="tx1"/>
              </a:solidFill>
            </a:rPr>
            <a:t>علميّة: مثلاً دراسةُ نوعيّةٍ مُعيَّنةٍ منَ الصّخورِ أو دراسةُ نوعيّةٍ مُعيَّنةٍ منَ التّربة. </a:t>
          </a:r>
          <a:endParaRPr lang="en-US" sz="2200">
            <a:solidFill>
              <a:schemeClr val="tx1"/>
            </a:solidFill>
          </a:endParaRPr>
        </a:p>
      </dgm:t>
    </dgm:pt>
    <dgm:pt modelId="{32FB0DB9-C559-47D2-B448-737B33528B7F}" type="parTrans" cxnId="{3BE67B55-F32F-4896-B452-085C2F9C70E4}">
      <dgm:prSet/>
      <dgm:spPr/>
      <dgm:t>
        <a:bodyPr/>
        <a:lstStyle/>
        <a:p>
          <a:pPr>
            <a:lnSpc>
              <a:spcPct val="130000"/>
            </a:lnSpc>
          </a:pPr>
          <a:endParaRPr lang="en-US" sz="2200">
            <a:solidFill>
              <a:schemeClr val="tx1"/>
            </a:solidFill>
          </a:endParaRPr>
        </a:p>
      </dgm:t>
    </dgm:pt>
    <dgm:pt modelId="{6BE90059-CE9E-4D24-A381-67C55B296802}" type="sibTrans" cxnId="{3BE67B55-F32F-4896-B452-085C2F9C70E4}">
      <dgm:prSet/>
      <dgm:spPr/>
      <dgm:t>
        <a:bodyPr/>
        <a:lstStyle/>
        <a:p>
          <a:pPr>
            <a:lnSpc>
              <a:spcPct val="13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3DF8FF88-C8A8-4259-8E04-5E52AAA3C79E}" type="pres">
      <dgm:prSet presAssocID="{E9BE7202-64CE-4CBC-9F60-9459EFF114CF}" presName="node" presStyleLbl="node1" presStyleIdx="0" presStyleCnt="5" custScaleY="290997">
        <dgm:presLayoutVars>
          <dgm:bulletEnabled val="1"/>
        </dgm:presLayoutVars>
      </dgm:prSet>
      <dgm:spPr/>
    </dgm:pt>
    <dgm:pt modelId="{884F21C0-D94B-4924-8930-02030EB9CF42}" type="pres">
      <dgm:prSet presAssocID="{0FD8FF4A-E494-411C-9869-353EADE56F34}" presName="sibTrans" presStyleCnt="0"/>
      <dgm:spPr/>
    </dgm:pt>
    <dgm:pt modelId="{1E2A1794-551E-440E-B092-82FFBC1AAACA}" type="pres">
      <dgm:prSet presAssocID="{FB314361-6593-4433-9CDE-6D1EC7171879}" presName="node" presStyleLbl="node1" presStyleIdx="1" presStyleCnt="5" custScaleY="290997">
        <dgm:presLayoutVars>
          <dgm:bulletEnabled val="1"/>
        </dgm:presLayoutVars>
      </dgm:prSet>
      <dgm:spPr/>
    </dgm:pt>
    <dgm:pt modelId="{560FC1A5-09D2-4901-8284-DB548EC97362}" type="pres">
      <dgm:prSet presAssocID="{0748547A-115D-43B9-B8CF-C9EBB3CBAC7E}" presName="sibTrans" presStyleCnt="0"/>
      <dgm:spPr/>
    </dgm:pt>
    <dgm:pt modelId="{B6679EA7-89C0-47B1-92BF-2AD483601B0F}" type="pres">
      <dgm:prSet presAssocID="{E6AD469B-A7AA-4354-B0D5-E1D5B2816E5B}" presName="node" presStyleLbl="node1" presStyleIdx="2" presStyleCnt="5" custScaleY="290997">
        <dgm:presLayoutVars>
          <dgm:bulletEnabled val="1"/>
        </dgm:presLayoutVars>
      </dgm:prSet>
      <dgm:spPr/>
    </dgm:pt>
    <dgm:pt modelId="{DEF58E24-A36D-41E8-93FB-2A0849134CE6}" type="pres">
      <dgm:prSet presAssocID="{CE3F4FB4-FEC6-4F3B-A87C-BDE71EF9F2A3}" presName="sibTrans" presStyleCnt="0"/>
      <dgm:spPr/>
    </dgm:pt>
    <dgm:pt modelId="{AFB81B5E-DDAA-4A50-B978-E55A8F0D526F}" type="pres">
      <dgm:prSet presAssocID="{7DD1283F-4116-4EEB-8429-FBEB434B967E}" presName="node" presStyleLbl="node1" presStyleIdx="3" presStyleCnt="5" custScaleY="290997">
        <dgm:presLayoutVars>
          <dgm:bulletEnabled val="1"/>
        </dgm:presLayoutVars>
      </dgm:prSet>
      <dgm:spPr/>
    </dgm:pt>
    <dgm:pt modelId="{ECD25FEF-5645-47DA-887E-2B920EDDA866}" type="pres">
      <dgm:prSet presAssocID="{DFDC5B48-0F03-4271-8B71-62A7019830D2}" presName="sibTrans" presStyleCnt="0"/>
      <dgm:spPr/>
    </dgm:pt>
    <dgm:pt modelId="{454ED922-5C31-4C9F-AAC4-090DFD0D4241}" type="pres">
      <dgm:prSet presAssocID="{7B82A31E-6EBB-480B-8855-4EE7C1E7CBDE}" presName="node" presStyleLbl="node1" presStyleIdx="4" presStyleCnt="5" custScaleY="290997">
        <dgm:presLayoutVars>
          <dgm:bulletEnabled val="1"/>
        </dgm:presLayoutVars>
      </dgm:prSet>
      <dgm:spPr/>
    </dgm:pt>
  </dgm:ptLst>
  <dgm:cxnLst>
    <dgm:cxn modelId="{BD9A6B68-4045-4771-94BD-403B781E102D}" type="presOf" srcId="{E9BE7202-64CE-4CBC-9F60-9459EFF114CF}" destId="{3DF8FF88-C8A8-4259-8E04-5E52AAA3C79E}" srcOrd="0" destOrd="0" presId="urn:microsoft.com/office/officeart/2005/8/layout/default"/>
    <dgm:cxn modelId="{FE1EDE4E-E49F-477C-B4CF-6D652C7DD262}" type="presOf" srcId="{7B82A31E-6EBB-480B-8855-4EE7C1E7CBDE}" destId="{454ED922-5C31-4C9F-AAC4-090DFD0D4241}" srcOrd="0" destOrd="0" presId="urn:microsoft.com/office/officeart/2005/8/layout/default"/>
    <dgm:cxn modelId="{BB71DA71-94A5-4493-A3A6-802CDC18BA5A}" type="presOf" srcId="{FB314361-6593-4433-9CDE-6D1EC7171879}" destId="{1E2A1794-551E-440E-B092-82FFBC1AAACA}" srcOrd="0" destOrd="0" presId="urn:microsoft.com/office/officeart/2005/8/layout/default"/>
    <dgm:cxn modelId="{9201B654-A720-4A2C-A289-48F689C783EC}" srcId="{1E86A54E-3BD1-4238-BF95-2530B9740464}" destId="{E6AD469B-A7AA-4354-B0D5-E1D5B2816E5B}" srcOrd="2" destOrd="0" parTransId="{57599DAF-BA55-43FC-9EF2-DD3E579323BA}" sibTransId="{CE3F4FB4-FEC6-4F3B-A87C-BDE71EF9F2A3}"/>
    <dgm:cxn modelId="{3BE67B55-F32F-4896-B452-085C2F9C70E4}" srcId="{1E86A54E-3BD1-4238-BF95-2530B9740464}" destId="{7B82A31E-6EBB-480B-8855-4EE7C1E7CBDE}" srcOrd="4" destOrd="0" parTransId="{32FB0DB9-C559-47D2-B448-737B33528B7F}" sibTransId="{6BE90059-CE9E-4D24-A381-67C55B296802}"/>
    <dgm:cxn modelId="{4F3F717F-5A45-4EFD-8ABA-0CFF107A9F8C}" srcId="{1E86A54E-3BD1-4238-BF95-2530B9740464}" destId="{FB314361-6593-4433-9CDE-6D1EC7171879}" srcOrd="1" destOrd="0" parTransId="{9B89C3E8-69AC-4960-8525-44F629EF5EB2}" sibTransId="{0748547A-115D-43B9-B8CF-C9EBB3CBAC7E}"/>
    <dgm:cxn modelId="{C8481482-27D3-4121-9DC0-DD380AC5D3D1}" type="presOf" srcId="{7DD1283F-4116-4EEB-8429-FBEB434B967E}" destId="{AFB81B5E-DDAA-4A50-B978-E55A8F0D526F}" srcOrd="0" destOrd="0" presId="urn:microsoft.com/office/officeart/2005/8/layout/default"/>
    <dgm:cxn modelId="{13EFC3B6-737A-48ED-B44B-A5A827FC052E}" srcId="{1E86A54E-3BD1-4238-BF95-2530B9740464}" destId="{E9BE7202-64CE-4CBC-9F60-9459EFF114CF}" srcOrd="0" destOrd="0" parTransId="{5DDDB11A-6452-4E84-986E-48BB66DA6EA5}" sibTransId="{0FD8FF4A-E494-411C-9869-353EADE56F34}"/>
    <dgm:cxn modelId="{9F35FFC0-CAAB-4E5F-8377-164D1FFA4C24}" type="presOf" srcId="{1E86A54E-3BD1-4238-BF95-2530B9740464}" destId="{84E0601E-20CC-4D8F-A202-BC589C903CAF}" srcOrd="0" destOrd="0" presId="urn:microsoft.com/office/officeart/2005/8/layout/default"/>
    <dgm:cxn modelId="{B72830E8-69B7-4FCE-A6EA-4B1F71238478}" type="presOf" srcId="{E6AD469B-A7AA-4354-B0D5-E1D5B2816E5B}" destId="{B6679EA7-89C0-47B1-92BF-2AD483601B0F}" srcOrd="0" destOrd="0" presId="urn:microsoft.com/office/officeart/2005/8/layout/default"/>
    <dgm:cxn modelId="{4C92D2E8-1EC8-4A37-9185-5DB02816920F}" srcId="{1E86A54E-3BD1-4238-BF95-2530B9740464}" destId="{7DD1283F-4116-4EEB-8429-FBEB434B967E}" srcOrd="3" destOrd="0" parTransId="{852E853E-B1ED-4F98-BE71-3B7CFE9642C9}" sibTransId="{DFDC5B48-0F03-4271-8B71-62A7019830D2}"/>
    <dgm:cxn modelId="{ED4F34B5-D225-4D80-A8A4-27758C3E9F1F}" type="presParOf" srcId="{84E0601E-20CC-4D8F-A202-BC589C903CAF}" destId="{3DF8FF88-C8A8-4259-8E04-5E52AAA3C79E}" srcOrd="0" destOrd="0" presId="urn:microsoft.com/office/officeart/2005/8/layout/default"/>
    <dgm:cxn modelId="{1150BA66-B229-4C8F-B1D9-2942E535221A}" type="presParOf" srcId="{84E0601E-20CC-4D8F-A202-BC589C903CAF}" destId="{884F21C0-D94B-4924-8930-02030EB9CF42}" srcOrd="1" destOrd="0" presId="urn:microsoft.com/office/officeart/2005/8/layout/default"/>
    <dgm:cxn modelId="{B94EB677-7792-4DE8-947D-808B0E465B83}" type="presParOf" srcId="{84E0601E-20CC-4D8F-A202-BC589C903CAF}" destId="{1E2A1794-551E-440E-B092-82FFBC1AAACA}" srcOrd="2" destOrd="0" presId="urn:microsoft.com/office/officeart/2005/8/layout/default"/>
    <dgm:cxn modelId="{417841A2-A7BE-424E-BE52-EF86CE995C5C}" type="presParOf" srcId="{84E0601E-20CC-4D8F-A202-BC589C903CAF}" destId="{560FC1A5-09D2-4901-8284-DB548EC97362}" srcOrd="3" destOrd="0" presId="urn:microsoft.com/office/officeart/2005/8/layout/default"/>
    <dgm:cxn modelId="{96F219BB-F257-4343-8FEE-9B74B14653B6}" type="presParOf" srcId="{84E0601E-20CC-4D8F-A202-BC589C903CAF}" destId="{B6679EA7-89C0-47B1-92BF-2AD483601B0F}" srcOrd="4" destOrd="0" presId="urn:microsoft.com/office/officeart/2005/8/layout/default"/>
    <dgm:cxn modelId="{DF8D2EA3-AACA-4284-94E3-3E068D71033A}" type="presParOf" srcId="{84E0601E-20CC-4D8F-A202-BC589C903CAF}" destId="{DEF58E24-A36D-41E8-93FB-2A0849134CE6}" srcOrd="5" destOrd="0" presId="urn:microsoft.com/office/officeart/2005/8/layout/default"/>
    <dgm:cxn modelId="{6B4C8967-7977-4A65-9A33-AB522979275D}" type="presParOf" srcId="{84E0601E-20CC-4D8F-A202-BC589C903CAF}" destId="{AFB81B5E-DDAA-4A50-B978-E55A8F0D526F}" srcOrd="6" destOrd="0" presId="urn:microsoft.com/office/officeart/2005/8/layout/default"/>
    <dgm:cxn modelId="{A75536A3-ABBE-4705-8D5B-ADB0B18BFA5A}" type="presParOf" srcId="{84E0601E-20CC-4D8F-A202-BC589C903CAF}" destId="{ECD25FEF-5645-47DA-887E-2B920EDDA866}" srcOrd="7" destOrd="0" presId="urn:microsoft.com/office/officeart/2005/8/layout/default"/>
    <dgm:cxn modelId="{DD82DE63-7DE5-4FDB-9233-B2F46FC09F5C}" type="presParOf" srcId="{84E0601E-20CC-4D8F-A202-BC589C903CAF}" destId="{454ED922-5C31-4C9F-AAC4-090DFD0D424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90476-048D-44B6-B75F-455D38B8ADB3}"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07F3847F-52A3-47EE-95F3-6AE0EA853A61}">
      <dgm:prSet phldrT="[Text]"/>
      <dgm:spPr>
        <a:ln>
          <a:solidFill>
            <a:schemeClr val="accent6">
              <a:lumMod val="50000"/>
            </a:schemeClr>
          </a:solidFill>
        </a:ln>
      </dgm:spPr>
      <dgm:t>
        <a:bodyPr/>
        <a:lstStyle/>
        <a:p>
          <a:pPr rtl="1"/>
          <a:r>
            <a:rPr lang="ar-SA" b="1">
              <a:solidFill>
                <a:schemeClr val="tx1"/>
              </a:solidFill>
            </a:rPr>
            <a:t>السّياحةُ حسبَ تعريفِ المجلسِ الأعلى للسّياحةِ الفرنسيّ</a:t>
          </a:r>
          <a:endParaRPr lang="en-US" dirty="0">
            <a:solidFill>
              <a:schemeClr val="tx1"/>
            </a:solidFill>
          </a:endParaRPr>
        </a:p>
      </dgm:t>
    </dgm:pt>
    <dgm:pt modelId="{421227A5-8C4E-4208-A555-1B82404C704A}" type="parTrans" cxnId="{3C278934-CE8F-4696-801E-52C9D2B2CA83}">
      <dgm:prSet/>
      <dgm:spPr/>
      <dgm:t>
        <a:bodyPr/>
        <a:lstStyle/>
        <a:p>
          <a:pPr rtl="1"/>
          <a:endParaRPr lang="en-US"/>
        </a:p>
      </dgm:t>
    </dgm:pt>
    <dgm:pt modelId="{1ACCF9B8-C356-401E-B8B3-7077C6B720F9}" type="sibTrans" cxnId="{3C278934-CE8F-4696-801E-52C9D2B2CA83}">
      <dgm:prSet/>
      <dgm:spPr/>
      <dgm:t>
        <a:bodyPr/>
        <a:lstStyle/>
        <a:p>
          <a:pPr rtl="1"/>
          <a:endParaRPr lang="en-US"/>
        </a:p>
      </dgm:t>
    </dgm:pt>
    <dgm:pt modelId="{205B169A-EF7E-4297-A644-522CCB8302F5}">
      <dgm:prSet phldrT="[Text]"/>
      <dgm:spPr>
        <a:ln>
          <a:solidFill>
            <a:schemeClr val="accent6">
              <a:lumMod val="50000"/>
            </a:schemeClr>
          </a:solidFill>
        </a:ln>
      </dgm:spPr>
      <dgm:t>
        <a:bodyPr/>
        <a:lstStyle/>
        <a:p>
          <a:pPr rtl="1"/>
          <a:r>
            <a:rPr lang="ar-SA" dirty="0">
              <a:solidFill>
                <a:schemeClr val="tx1"/>
              </a:solidFill>
            </a:rPr>
            <a:t>السّياحةُ هي نشاطٌ يحتوي على عمليّتيّ إنتاجٍ واستهلاكٍ تُحتِّمُ تنقّلاتٍ خاصّةً بها خارجَ مقرِّ الإقامةِ الأصليِّ ليلةً على الأقلّ، حيثُ يكونُ السّببُ هوَ التّسلية، التّداوي، الاجتماعات، زيارةُ المُقدَّساتِ الدّينيّة، تجمّعاتٌ رياضيّة..</a:t>
          </a:r>
          <a:r>
            <a:rPr lang="ar-SY" dirty="0">
              <a:solidFill>
                <a:schemeClr val="tx1"/>
              </a:solidFill>
            </a:rPr>
            <a:t>".</a:t>
          </a:r>
          <a:endParaRPr lang="en-US" dirty="0">
            <a:solidFill>
              <a:schemeClr val="tx1"/>
            </a:solidFill>
          </a:endParaRPr>
        </a:p>
      </dgm:t>
    </dgm:pt>
    <dgm:pt modelId="{93F39940-38D4-497C-9E15-949E174AFBE5}" type="parTrans" cxnId="{F1D9AF2A-CAA3-4750-94E8-8EDBC43275A1}">
      <dgm:prSet/>
      <dgm:spPr/>
      <dgm:t>
        <a:bodyPr/>
        <a:lstStyle/>
        <a:p>
          <a:pPr rtl="1"/>
          <a:endParaRPr lang="en-US"/>
        </a:p>
      </dgm:t>
    </dgm:pt>
    <dgm:pt modelId="{204FA611-925D-40F9-A874-E6D92C089806}" type="sibTrans" cxnId="{F1D9AF2A-CAA3-4750-94E8-8EDBC43275A1}">
      <dgm:prSet/>
      <dgm:spPr/>
      <dgm:t>
        <a:bodyPr/>
        <a:lstStyle/>
        <a:p>
          <a:pPr rtl="1"/>
          <a:endParaRPr lang="en-US"/>
        </a:p>
      </dgm:t>
    </dgm:pt>
    <dgm:pt modelId="{FA89A9F4-5A0F-4088-BBC4-6EDC81056F5B}">
      <dgm:prSet phldrT="[Text]"/>
      <dgm:spPr>
        <a:ln>
          <a:solidFill>
            <a:schemeClr val="accent6">
              <a:lumMod val="50000"/>
            </a:schemeClr>
          </a:solidFill>
        </a:ln>
      </dgm:spPr>
      <dgm:t>
        <a:bodyPr/>
        <a:lstStyle/>
        <a:p>
          <a:pPr rtl="1"/>
          <a:r>
            <a:rPr lang="ar-SA" b="1">
              <a:solidFill>
                <a:schemeClr val="tx1"/>
              </a:solidFill>
            </a:rPr>
            <a:t>السّياحةُ حسبَ تعريفِ الأكاديميّةِ الدّوليّةِ للسّياحة</a:t>
          </a:r>
          <a:endParaRPr lang="en-US" dirty="0">
            <a:solidFill>
              <a:schemeClr val="tx1"/>
            </a:solidFill>
          </a:endParaRPr>
        </a:p>
      </dgm:t>
    </dgm:pt>
    <dgm:pt modelId="{28EEDFFC-6AE3-4CAE-BD8B-172A9A4D4B76}" type="parTrans" cxnId="{B7F57C38-EE21-4E90-8636-54A02174284E}">
      <dgm:prSet/>
      <dgm:spPr/>
      <dgm:t>
        <a:bodyPr/>
        <a:lstStyle/>
        <a:p>
          <a:pPr rtl="1"/>
          <a:endParaRPr lang="en-US"/>
        </a:p>
      </dgm:t>
    </dgm:pt>
    <dgm:pt modelId="{84DE5017-06CE-4B14-B986-3FB161C245A1}" type="sibTrans" cxnId="{B7F57C38-EE21-4E90-8636-54A02174284E}">
      <dgm:prSet/>
      <dgm:spPr/>
      <dgm:t>
        <a:bodyPr/>
        <a:lstStyle/>
        <a:p>
          <a:pPr rtl="1"/>
          <a:endParaRPr lang="en-US"/>
        </a:p>
      </dgm:t>
    </dgm:pt>
    <dgm:pt modelId="{A99F8A3A-51DF-4332-9CD4-0D32641EE3E2}">
      <dgm:prSet phldrT="[Text]"/>
      <dgm:spPr>
        <a:ln>
          <a:solidFill>
            <a:schemeClr val="accent6">
              <a:lumMod val="50000"/>
            </a:schemeClr>
          </a:solidFill>
        </a:ln>
      </dgm:spPr>
      <dgm:t>
        <a:bodyPr/>
        <a:lstStyle/>
        <a:p>
          <a:pPr rtl="1"/>
          <a:r>
            <a:rPr lang="ar-EG">
              <a:solidFill>
                <a:schemeClr val="tx1"/>
              </a:solidFill>
            </a:rPr>
            <a:t>"اصطلاحٌ يُطلَقُ على رحلاتِ التّرفيهِ وكلِّ ما يتعلّقُ بها من أنشطةٍ وإشباعٍ لحاجاتِ السّائح".</a:t>
          </a:r>
          <a:endParaRPr lang="en-US" dirty="0">
            <a:solidFill>
              <a:schemeClr val="tx1"/>
            </a:solidFill>
          </a:endParaRPr>
        </a:p>
      </dgm:t>
    </dgm:pt>
    <dgm:pt modelId="{77609B95-E251-42AA-BA22-BA8EA7FE87F2}" type="parTrans" cxnId="{B5E7FA5C-07F9-4914-AE26-68359713A8E1}">
      <dgm:prSet/>
      <dgm:spPr/>
      <dgm:t>
        <a:bodyPr/>
        <a:lstStyle/>
        <a:p>
          <a:pPr rtl="1"/>
          <a:endParaRPr lang="en-US"/>
        </a:p>
      </dgm:t>
    </dgm:pt>
    <dgm:pt modelId="{83D2B9A9-5B39-4B55-AB9B-11FAC14C3674}" type="sibTrans" cxnId="{B5E7FA5C-07F9-4914-AE26-68359713A8E1}">
      <dgm:prSet/>
      <dgm:spPr/>
      <dgm:t>
        <a:bodyPr/>
        <a:lstStyle/>
        <a:p>
          <a:pPr rtl="1"/>
          <a:endParaRPr lang="en-US"/>
        </a:p>
      </dgm:t>
    </dgm:pt>
    <dgm:pt modelId="{84E92B25-D199-4C09-9180-3DC117E33A24}" type="pres">
      <dgm:prSet presAssocID="{61590476-048D-44B6-B75F-455D38B8ADB3}" presName="linear" presStyleCnt="0">
        <dgm:presLayoutVars>
          <dgm:dir val="rev"/>
          <dgm:animLvl val="lvl"/>
          <dgm:resizeHandles val="exact"/>
        </dgm:presLayoutVars>
      </dgm:prSet>
      <dgm:spPr/>
    </dgm:pt>
    <dgm:pt modelId="{4ABECC87-A1A3-4D83-8CF2-04CC0091F9BB}" type="pres">
      <dgm:prSet presAssocID="{07F3847F-52A3-47EE-95F3-6AE0EA853A61}" presName="parentLin" presStyleCnt="0"/>
      <dgm:spPr/>
    </dgm:pt>
    <dgm:pt modelId="{EE801A0B-B6F3-4080-96CD-00310B283269}" type="pres">
      <dgm:prSet presAssocID="{07F3847F-52A3-47EE-95F3-6AE0EA853A61}" presName="parentLeftMargin" presStyleLbl="node1" presStyleIdx="0" presStyleCnt="2"/>
      <dgm:spPr/>
    </dgm:pt>
    <dgm:pt modelId="{09441992-A04A-4992-AB63-46E6D07B6E43}" type="pres">
      <dgm:prSet presAssocID="{07F3847F-52A3-47EE-95F3-6AE0EA853A61}" presName="parentText" presStyleLbl="node1" presStyleIdx="0" presStyleCnt="2">
        <dgm:presLayoutVars>
          <dgm:chMax val="0"/>
          <dgm:bulletEnabled val="1"/>
        </dgm:presLayoutVars>
      </dgm:prSet>
      <dgm:spPr/>
    </dgm:pt>
    <dgm:pt modelId="{2180EF6E-2377-41A4-9A80-5AC5796333E0}" type="pres">
      <dgm:prSet presAssocID="{07F3847F-52A3-47EE-95F3-6AE0EA853A61}" presName="negativeSpace" presStyleCnt="0"/>
      <dgm:spPr/>
    </dgm:pt>
    <dgm:pt modelId="{062F3655-A86D-43EE-BE1D-BF3CE6BDE710}" type="pres">
      <dgm:prSet presAssocID="{07F3847F-52A3-47EE-95F3-6AE0EA853A61}" presName="childText" presStyleLbl="conFgAcc1" presStyleIdx="0" presStyleCnt="2">
        <dgm:presLayoutVars>
          <dgm:bulletEnabled val="1"/>
        </dgm:presLayoutVars>
      </dgm:prSet>
      <dgm:spPr/>
    </dgm:pt>
    <dgm:pt modelId="{2E3DFCDB-E12F-435E-A9B8-C06DE29C6F0B}" type="pres">
      <dgm:prSet presAssocID="{1ACCF9B8-C356-401E-B8B3-7077C6B720F9}" presName="spaceBetweenRectangles" presStyleCnt="0"/>
      <dgm:spPr/>
    </dgm:pt>
    <dgm:pt modelId="{AB05636B-A4E3-426F-858D-1DD1211A7F76}" type="pres">
      <dgm:prSet presAssocID="{FA89A9F4-5A0F-4088-BBC4-6EDC81056F5B}" presName="parentLin" presStyleCnt="0"/>
      <dgm:spPr/>
    </dgm:pt>
    <dgm:pt modelId="{AA35CE9F-E6E0-4BFE-81F1-41E8D72E0A35}" type="pres">
      <dgm:prSet presAssocID="{FA89A9F4-5A0F-4088-BBC4-6EDC81056F5B}" presName="parentLeftMargin" presStyleLbl="node1" presStyleIdx="0" presStyleCnt="2"/>
      <dgm:spPr/>
    </dgm:pt>
    <dgm:pt modelId="{D2B61D1A-0139-466D-9FDC-7CF4EAD90AC5}" type="pres">
      <dgm:prSet presAssocID="{FA89A9F4-5A0F-4088-BBC4-6EDC81056F5B}" presName="parentText" presStyleLbl="node1" presStyleIdx="1" presStyleCnt="2">
        <dgm:presLayoutVars>
          <dgm:chMax val="0"/>
          <dgm:bulletEnabled val="1"/>
        </dgm:presLayoutVars>
      </dgm:prSet>
      <dgm:spPr/>
    </dgm:pt>
    <dgm:pt modelId="{29F67DCD-5809-4FF8-B3F7-8A454EFB4D09}" type="pres">
      <dgm:prSet presAssocID="{FA89A9F4-5A0F-4088-BBC4-6EDC81056F5B}" presName="negativeSpace" presStyleCnt="0"/>
      <dgm:spPr/>
    </dgm:pt>
    <dgm:pt modelId="{524D19B7-D7C3-4D72-B213-11B6F7D2CF78}" type="pres">
      <dgm:prSet presAssocID="{FA89A9F4-5A0F-4088-BBC4-6EDC81056F5B}" presName="childText" presStyleLbl="conFgAcc1" presStyleIdx="1" presStyleCnt="2">
        <dgm:presLayoutVars>
          <dgm:bulletEnabled val="1"/>
        </dgm:presLayoutVars>
      </dgm:prSet>
      <dgm:spPr/>
    </dgm:pt>
  </dgm:ptLst>
  <dgm:cxnLst>
    <dgm:cxn modelId="{AD16F229-2641-4186-9043-B629E553ED3A}" type="presOf" srcId="{FA89A9F4-5A0F-4088-BBC4-6EDC81056F5B}" destId="{AA35CE9F-E6E0-4BFE-81F1-41E8D72E0A35}" srcOrd="0" destOrd="0" presId="urn:microsoft.com/office/officeart/2005/8/layout/list1"/>
    <dgm:cxn modelId="{F1D9AF2A-CAA3-4750-94E8-8EDBC43275A1}" srcId="{07F3847F-52A3-47EE-95F3-6AE0EA853A61}" destId="{205B169A-EF7E-4297-A644-522CCB8302F5}" srcOrd="0" destOrd="0" parTransId="{93F39940-38D4-497C-9E15-949E174AFBE5}" sibTransId="{204FA611-925D-40F9-A874-E6D92C089806}"/>
    <dgm:cxn modelId="{3C278934-CE8F-4696-801E-52C9D2B2CA83}" srcId="{61590476-048D-44B6-B75F-455D38B8ADB3}" destId="{07F3847F-52A3-47EE-95F3-6AE0EA853A61}" srcOrd="0" destOrd="0" parTransId="{421227A5-8C4E-4208-A555-1B82404C704A}" sibTransId="{1ACCF9B8-C356-401E-B8B3-7077C6B720F9}"/>
    <dgm:cxn modelId="{B7F57C38-EE21-4E90-8636-54A02174284E}" srcId="{61590476-048D-44B6-B75F-455D38B8ADB3}" destId="{FA89A9F4-5A0F-4088-BBC4-6EDC81056F5B}" srcOrd="1" destOrd="0" parTransId="{28EEDFFC-6AE3-4CAE-BD8B-172A9A4D4B76}" sibTransId="{84DE5017-06CE-4B14-B986-3FB161C245A1}"/>
    <dgm:cxn modelId="{B5E7FA5C-07F9-4914-AE26-68359713A8E1}" srcId="{FA89A9F4-5A0F-4088-BBC4-6EDC81056F5B}" destId="{A99F8A3A-51DF-4332-9CD4-0D32641EE3E2}" srcOrd="0" destOrd="0" parTransId="{77609B95-E251-42AA-BA22-BA8EA7FE87F2}" sibTransId="{83D2B9A9-5B39-4B55-AB9B-11FAC14C3674}"/>
    <dgm:cxn modelId="{0A4A0F42-07AF-4933-A96F-0DCE07636D11}" type="presOf" srcId="{205B169A-EF7E-4297-A644-522CCB8302F5}" destId="{062F3655-A86D-43EE-BE1D-BF3CE6BDE710}" srcOrd="0" destOrd="0" presId="urn:microsoft.com/office/officeart/2005/8/layout/list1"/>
    <dgm:cxn modelId="{2A90A970-E90B-4536-BD76-5B61B4D07B04}" type="presOf" srcId="{07F3847F-52A3-47EE-95F3-6AE0EA853A61}" destId="{EE801A0B-B6F3-4080-96CD-00310B283269}" srcOrd="0" destOrd="0" presId="urn:microsoft.com/office/officeart/2005/8/layout/list1"/>
    <dgm:cxn modelId="{DA60D674-6DD8-441E-A556-C77ED8AF25D6}" type="presOf" srcId="{07F3847F-52A3-47EE-95F3-6AE0EA853A61}" destId="{09441992-A04A-4992-AB63-46E6D07B6E43}" srcOrd="1" destOrd="0" presId="urn:microsoft.com/office/officeart/2005/8/layout/list1"/>
    <dgm:cxn modelId="{6737C899-09FA-4A3E-BD72-EE942FC88F9A}" type="presOf" srcId="{A99F8A3A-51DF-4332-9CD4-0D32641EE3E2}" destId="{524D19B7-D7C3-4D72-B213-11B6F7D2CF78}" srcOrd="0" destOrd="0" presId="urn:microsoft.com/office/officeart/2005/8/layout/list1"/>
    <dgm:cxn modelId="{613F98BC-71C8-47D9-A344-79589E0F928F}" type="presOf" srcId="{61590476-048D-44B6-B75F-455D38B8ADB3}" destId="{84E92B25-D199-4C09-9180-3DC117E33A24}" srcOrd="0" destOrd="0" presId="urn:microsoft.com/office/officeart/2005/8/layout/list1"/>
    <dgm:cxn modelId="{CCB9ABF8-6C9A-44A9-97AA-4EEDF9ADC6FB}" type="presOf" srcId="{FA89A9F4-5A0F-4088-BBC4-6EDC81056F5B}" destId="{D2B61D1A-0139-466D-9FDC-7CF4EAD90AC5}" srcOrd="1" destOrd="0" presId="urn:microsoft.com/office/officeart/2005/8/layout/list1"/>
    <dgm:cxn modelId="{9648ECAD-9FC9-4530-B7A3-E3310B6C10BE}" type="presParOf" srcId="{84E92B25-D199-4C09-9180-3DC117E33A24}" destId="{4ABECC87-A1A3-4D83-8CF2-04CC0091F9BB}" srcOrd="0" destOrd="0" presId="urn:microsoft.com/office/officeart/2005/8/layout/list1"/>
    <dgm:cxn modelId="{D1497827-64B3-4419-8498-A9BCF6F73203}" type="presParOf" srcId="{4ABECC87-A1A3-4D83-8CF2-04CC0091F9BB}" destId="{EE801A0B-B6F3-4080-96CD-00310B283269}" srcOrd="0" destOrd="0" presId="urn:microsoft.com/office/officeart/2005/8/layout/list1"/>
    <dgm:cxn modelId="{E0AC9BE8-7B51-428B-8D57-20C23E8A45E6}" type="presParOf" srcId="{4ABECC87-A1A3-4D83-8CF2-04CC0091F9BB}" destId="{09441992-A04A-4992-AB63-46E6D07B6E43}" srcOrd="1" destOrd="0" presId="urn:microsoft.com/office/officeart/2005/8/layout/list1"/>
    <dgm:cxn modelId="{664CE600-C555-4E5A-9596-B96573D9CDAE}" type="presParOf" srcId="{84E92B25-D199-4C09-9180-3DC117E33A24}" destId="{2180EF6E-2377-41A4-9A80-5AC5796333E0}" srcOrd="1" destOrd="0" presId="urn:microsoft.com/office/officeart/2005/8/layout/list1"/>
    <dgm:cxn modelId="{2A5DAACF-DC98-4D43-AD2A-BE9E25610945}" type="presParOf" srcId="{84E92B25-D199-4C09-9180-3DC117E33A24}" destId="{062F3655-A86D-43EE-BE1D-BF3CE6BDE710}" srcOrd="2" destOrd="0" presId="urn:microsoft.com/office/officeart/2005/8/layout/list1"/>
    <dgm:cxn modelId="{BA2B19BD-466E-42A6-9D33-DCBD4EE889DB}" type="presParOf" srcId="{84E92B25-D199-4C09-9180-3DC117E33A24}" destId="{2E3DFCDB-E12F-435E-A9B8-C06DE29C6F0B}" srcOrd="3" destOrd="0" presId="urn:microsoft.com/office/officeart/2005/8/layout/list1"/>
    <dgm:cxn modelId="{E5B7FAAB-46B6-48B2-9BF5-9946F755260E}" type="presParOf" srcId="{84E92B25-D199-4C09-9180-3DC117E33A24}" destId="{AB05636B-A4E3-426F-858D-1DD1211A7F76}" srcOrd="4" destOrd="0" presId="urn:microsoft.com/office/officeart/2005/8/layout/list1"/>
    <dgm:cxn modelId="{51334FE5-6680-490E-B840-87EE983C2DC3}" type="presParOf" srcId="{AB05636B-A4E3-426F-858D-1DD1211A7F76}" destId="{AA35CE9F-E6E0-4BFE-81F1-41E8D72E0A35}" srcOrd="0" destOrd="0" presId="urn:microsoft.com/office/officeart/2005/8/layout/list1"/>
    <dgm:cxn modelId="{19954887-C429-4A20-9B5D-737E95ECAB9F}" type="presParOf" srcId="{AB05636B-A4E3-426F-858D-1DD1211A7F76}" destId="{D2B61D1A-0139-466D-9FDC-7CF4EAD90AC5}" srcOrd="1" destOrd="0" presId="urn:microsoft.com/office/officeart/2005/8/layout/list1"/>
    <dgm:cxn modelId="{15ABC9C1-FC1B-4F25-93BE-D85B917F5C9E}" type="presParOf" srcId="{84E92B25-D199-4C09-9180-3DC117E33A24}" destId="{29F67DCD-5809-4FF8-B3F7-8A454EFB4D09}" srcOrd="5" destOrd="0" presId="urn:microsoft.com/office/officeart/2005/8/layout/list1"/>
    <dgm:cxn modelId="{52F3A4FC-085E-4716-BD4D-0FC2002CD1FD}" type="presParOf" srcId="{84E92B25-D199-4C09-9180-3DC117E33A24}" destId="{524D19B7-D7C3-4D72-B213-11B6F7D2CF78}"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E0C0A7-96BA-4C9B-AE42-C8560B6C4BD5}"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C329C88D-30F6-46E9-8312-CA1989855085}">
      <dgm:prSet custT="1"/>
      <dgm:spPr>
        <a:ln>
          <a:solidFill>
            <a:schemeClr val="accent6">
              <a:lumMod val="50000"/>
            </a:schemeClr>
          </a:solidFill>
        </a:ln>
      </dgm:spPr>
      <dgm:t>
        <a:bodyPr/>
        <a:lstStyle/>
        <a:p>
          <a:r>
            <a:rPr lang="ar-JO" sz="2200" b="0" dirty="0">
              <a:solidFill>
                <a:schemeClr val="tx1"/>
              </a:solidFill>
            </a:rPr>
            <a:t>تقسيمُ السّياحةِ وفقاً للغرض</a:t>
          </a:r>
          <a:r>
            <a:rPr lang="ar-SY" sz="2200" b="0" dirty="0">
              <a:solidFill>
                <a:schemeClr val="tx1"/>
              </a:solidFill>
            </a:rPr>
            <a:t>.</a:t>
          </a:r>
          <a:endParaRPr lang="en-US" sz="2200" b="0" dirty="0">
            <a:solidFill>
              <a:schemeClr val="tx1"/>
            </a:solidFill>
          </a:endParaRPr>
        </a:p>
      </dgm:t>
    </dgm:pt>
    <dgm:pt modelId="{52C36C6B-9A91-45E8-97FB-A2254B10DD97}" type="parTrans" cxnId="{260F8F47-3C29-4421-8D49-F983224DF369}">
      <dgm:prSet/>
      <dgm:spPr/>
      <dgm:t>
        <a:bodyPr/>
        <a:lstStyle/>
        <a:p>
          <a:endParaRPr lang="en-US" sz="2200" b="1">
            <a:solidFill>
              <a:schemeClr val="tx1"/>
            </a:solidFill>
          </a:endParaRPr>
        </a:p>
      </dgm:t>
    </dgm:pt>
    <dgm:pt modelId="{CCE8ABCC-4E56-454F-812C-C341563006A7}" type="sibTrans" cxnId="{260F8F47-3C29-4421-8D49-F983224DF369}">
      <dgm:prSet/>
      <dgm:spPr/>
      <dgm:t>
        <a:bodyPr/>
        <a:lstStyle/>
        <a:p>
          <a:endParaRPr lang="en-US" sz="2200" b="1">
            <a:solidFill>
              <a:schemeClr val="tx1"/>
            </a:solidFill>
          </a:endParaRPr>
        </a:p>
      </dgm:t>
    </dgm:pt>
    <dgm:pt modelId="{293E1D23-9765-4D70-9FBD-6A30F419713D}">
      <dgm:prSet custT="1"/>
      <dgm:spPr>
        <a:ln>
          <a:solidFill>
            <a:schemeClr val="accent6">
              <a:lumMod val="50000"/>
            </a:schemeClr>
          </a:solidFill>
        </a:ln>
      </dgm:spPr>
      <dgm:t>
        <a:bodyPr/>
        <a:lstStyle/>
        <a:p>
          <a:r>
            <a:rPr lang="ar-JO" sz="2200" b="0" dirty="0">
              <a:solidFill>
                <a:schemeClr val="tx1"/>
              </a:solidFill>
            </a:rPr>
            <a:t>تقسيمُ السّياحةِ وفقاً للعدد</a:t>
          </a:r>
          <a:r>
            <a:rPr lang="ar-SY" sz="2200" b="0" dirty="0">
              <a:solidFill>
                <a:schemeClr val="tx1"/>
              </a:solidFill>
            </a:rPr>
            <a:t>.</a:t>
          </a:r>
          <a:endParaRPr lang="en-US" sz="2200" b="0" dirty="0">
            <a:solidFill>
              <a:schemeClr val="tx1"/>
            </a:solidFill>
          </a:endParaRPr>
        </a:p>
      </dgm:t>
    </dgm:pt>
    <dgm:pt modelId="{CF87F5A1-6E42-4A94-924F-3B715A025CA1}" type="parTrans" cxnId="{5315A5F7-A62B-4CE1-AB9D-083C4A5B86DD}">
      <dgm:prSet/>
      <dgm:spPr/>
      <dgm:t>
        <a:bodyPr/>
        <a:lstStyle/>
        <a:p>
          <a:endParaRPr lang="en-US" sz="2200" b="1">
            <a:solidFill>
              <a:schemeClr val="tx1"/>
            </a:solidFill>
          </a:endParaRPr>
        </a:p>
      </dgm:t>
    </dgm:pt>
    <dgm:pt modelId="{15B651BD-408A-43FF-A799-B31518B4CE41}" type="sibTrans" cxnId="{5315A5F7-A62B-4CE1-AB9D-083C4A5B86DD}">
      <dgm:prSet/>
      <dgm:spPr/>
      <dgm:t>
        <a:bodyPr/>
        <a:lstStyle/>
        <a:p>
          <a:endParaRPr lang="en-US" sz="2200" b="1">
            <a:solidFill>
              <a:schemeClr val="tx1"/>
            </a:solidFill>
          </a:endParaRPr>
        </a:p>
      </dgm:t>
    </dgm:pt>
    <dgm:pt modelId="{B362C54B-29EA-463D-879B-079EEF937A93}">
      <dgm:prSet custT="1"/>
      <dgm:spPr>
        <a:ln>
          <a:solidFill>
            <a:schemeClr val="accent6">
              <a:lumMod val="50000"/>
            </a:schemeClr>
          </a:solidFill>
        </a:ln>
      </dgm:spPr>
      <dgm:t>
        <a:bodyPr/>
        <a:lstStyle/>
        <a:p>
          <a:r>
            <a:rPr lang="ar-JO" sz="2200" b="0" dirty="0">
              <a:solidFill>
                <a:schemeClr val="tx1"/>
              </a:solidFill>
            </a:rPr>
            <a:t>تقسيمُ السّياحةِ وفقاً للعمر</a:t>
          </a:r>
          <a:r>
            <a:rPr lang="ar-SY" sz="2200" b="0" dirty="0">
              <a:solidFill>
                <a:schemeClr val="tx1"/>
              </a:solidFill>
            </a:rPr>
            <a:t>.</a:t>
          </a:r>
          <a:endParaRPr lang="en-US" sz="2200" b="0" dirty="0">
            <a:solidFill>
              <a:schemeClr val="tx1"/>
            </a:solidFill>
          </a:endParaRPr>
        </a:p>
      </dgm:t>
    </dgm:pt>
    <dgm:pt modelId="{5E4A88EB-B11C-48BE-97BB-8631AE6F763F}" type="parTrans" cxnId="{DC733568-D94E-4EC0-BB94-D3CFC73BE036}">
      <dgm:prSet/>
      <dgm:spPr/>
      <dgm:t>
        <a:bodyPr/>
        <a:lstStyle/>
        <a:p>
          <a:endParaRPr lang="en-US" sz="2200" b="1">
            <a:solidFill>
              <a:schemeClr val="tx1"/>
            </a:solidFill>
          </a:endParaRPr>
        </a:p>
      </dgm:t>
    </dgm:pt>
    <dgm:pt modelId="{50545755-1CE6-432C-887C-1E2F792CCB7A}" type="sibTrans" cxnId="{DC733568-D94E-4EC0-BB94-D3CFC73BE036}">
      <dgm:prSet/>
      <dgm:spPr/>
      <dgm:t>
        <a:bodyPr/>
        <a:lstStyle/>
        <a:p>
          <a:endParaRPr lang="en-US" sz="2200" b="1">
            <a:solidFill>
              <a:schemeClr val="tx1"/>
            </a:solidFill>
          </a:endParaRPr>
        </a:p>
      </dgm:t>
    </dgm:pt>
    <dgm:pt modelId="{C86CFC2A-75B7-488A-8ED9-83E47CD52FF0}">
      <dgm:prSet custT="1"/>
      <dgm:spPr>
        <a:ln>
          <a:solidFill>
            <a:schemeClr val="accent6">
              <a:lumMod val="50000"/>
            </a:schemeClr>
          </a:solidFill>
        </a:ln>
      </dgm:spPr>
      <dgm:t>
        <a:bodyPr/>
        <a:lstStyle/>
        <a:p>
          <a:r>
            <a:rPr lang="ar-JO" sz="2200" b="0" dirty="0">
              <a:solidFill>
                <a:schemeClr val="tx1"/>
              </a:solidFill>
            </a:rPr>
            <a:t>تقسيمُ السّياحةِ وفقاً لمدّةِ الإقامة</a:t>
          </a:r>
          <a:r>
            <a:rPr lang="ar-SY" sz="2200" b="0" dirty="0">
              <a:solidFill>
                <a:schemeClr val="tx1"/>
              </a:solidFill>
            </a:rPr>
            <a:t>.</a:t>
          </a:r>
          <a:endParaRPr lang="en-US" sz="2200" b="0" dirty="0">
            <a:solidFill>
              <a:schemeClr val="tx1"/>
            </a:solidFill>
          </a:endParaRPr>
        </a:p>
      </dgm:t>
    </dgm:pt>
    <dgm:pt modelId="{FEF7B6F6-514F-45D0-969E-DDFE149BF952}" type="parTrans" cxnId="{18297752-0D3A-482A-8E2F-7283E97E65A1}">
      <dgm:prSet/>
      <dgm:spPr/>
      <dgm:t>
        <a:bodyPr/>
        <a:lstStyle/>
        <a:p>
          <a:endParaRPr lang="en-US" sz="2200" b="1">
            <a:solidFill>
              <a:schemeClr val="tx1"/>
            </a:solidFill>
          </a:endParaRPr>
        </a:p>
      </dgm:t>
    </dgm:pt>
    <dgm:pt modelId="{3EA7E10F-5E26-442E-99A4-17637B7EB8C6}" type="sibTrans" cxnId="{18297752-0D3A-482A-8E2F-7283E97E65A1}">
      <dgm:prSet/>
      <dgm:spPr/>
      <dgm:t>
        <a:bodyPr/>
        <a:lstStyle/>
        <a:p>
          <a:endParaRPr lang="en-US" sz="2200" b="1">
            <a:solidFill>
              <a:schemeClr val="tx1"/>
            </a:solidFill>
          </a:endParaRPr>
        </a:p>
      </dgm:t>
    </dgm:pt>
    <dgm:pt modelId="{A196DB7D-1B1F-4E98-AAED-0FAC54F45D25}">
      <dgm:prSet custT="1"/>
      <dgm:spPr>
        <a:ln>
          <a:solidFill>
            <a:schemeClr val="accent6">
              <a:lumMod val="50000"/>
            </a:schemeClr>
          </a:solidFill>
        </a:ln>
      </dgm:spPr>
      <dgm:t>
        <a:bodyPr/>
        <a:lstStyle/>
        <a:p>
          <a:r>
            <a:rPr lang="ar-JO" sz="2200" b="0" dirty="0">
              <a:solidFill>
                <a:schemeClr val="tx1"/>
              </a:solidFill>
            </a:rPr>
            <a:t>تقسيمُ السّياحةِ وفقاً للنّطاقِ الجغرافي</a:t>
          </a:r>
          <a:r>
            <a:rPr lang="ar-SY" sz="2200" b="0" dirty="0">
              <a:solidFill>
                <a:schemeClr val="tx1"/>
              </a:solidFill>
            </a:rPr>
            <a:t>.</a:t>
          </a:r>
          <a:endParaRPr lang="en-US" sz="2200" b="0" dirty="0">
            <a:solidFill>
              <a:schemeClr val="tx1"/>
            </a:solidFill>
          </a:endParaRPr>
        </a:p>
      </dgm:t>
    </dgm:pt>
    <dgm:pt modelId="{AEAF5C16-D159-44A6-A0C9-1AB3E3A96FE1}" type="parTrans" cxnId="{BC54EDF1-5DD8-4B36-B522-9DECDD509DCE}">
      <dgm:prSet/>
      <dgm:spPr/>
      <dgm:t>
        <a:bodyPr/>
        <a:lstStyle/>
        <a:p>
          <a:endParaRPr lang="en-US" sz="2200" b="1">
            <a:solidFill>
              <a:schemeClr val="tx1"/>
            </a:solidFill>
          </a:endParaRPr>
        </a:p>
      </dgm:t>
    </dgm:pt>
    <dgm:pt modelId="{6C9C9E7E-A450-4697-B6AE-FB7ADB105237}" type="sibTrans" cxnId="{BC54EDF1-5DD8-4B36-B522-9DECDD509DCE}">
      <dgm:prSet/>
      <dgm:spPr/>
      <dgm:t>
        <a:bodyPr/>
        <a:lstStyle/>
        <a:p>
          <a:endParaRPr lang="en-US" sz="2200" b="1">
            <a:solidFill>
              <a:schemeClr val="tx1"/>
            </a:solidFill>
          </a:endParaRPr>
        </a:p>
      </dgm:t>
    </dgm:pt>
    <dgm:pt modelId="{AAC6AE02-1569-4594-8EC7-6B5F9B70E7FA}">
      <dgm:prSet custT="1"/>
      <dgm:spPr>
        <a:ln>
          <a:solidFill>
            <a:schemeClr val="accent6">
              <a:lumMod val="50000"/>
            </a:schemeClr>
          </a:solidFill>
        </a:ln>
      </dgm:spPr>
      <dgm:t>
        <a:bodyPr/>
        <a:lstStyle/>
        <a:p>
          <a:r>
            <a:rPr lang="ar-JO" sz="2200" b="0" dirty="0">
              <a:solidFill>
                <a:schemeClr val="tx1"/>
              </a:solidFill>
            </a:rPr>
            <a:t>تقسيمُ السّياحةِ وفقاً للجنسيّة</a:t>
          </a:r>
          <a:r>
            <a:rPr lang="ar-SY" sz="2200" b="0" dirty="0">
              <a:solidFill>
                <a:schemeClr val="tx1"/>
              </a:solidFill>
            </a:rPr>
            <a:t>.</a:t>
          </a:r>
          <a:endParaRPr lang="en-US" sz="2200" b="0" dirty="0">
            <a:solidFill>
              <a:schemeClr val="tx1"/>
            </a:solidFill>
          </a:endParaRPr>
        </a:p>
      </dgm:t>
    </dgm:pt>
    <dgm:pt modelId="{2D0947E0-D557-4F47-A8D8-2977CF4D18E1}" type="parTrans" cxnId="{2C706C07-EBFA-4E3F-91BB-4C0EDC872B4C}">
      <dgm:prSet/>
      <dgm:spPr/>
      <dgm:t>
        <a:bodyPr/>
        <a:lstStyle/>
        <a:p>
          <a:endParaRPr lang="en-US" sz="2200" b="1">
            <a:solidFill>
              <a:schemeClr val="tx1"/>
            </a:solidFill>
          </a:endParaRPr>
        </a:p>
      </dgm:t>
    </dgm:pt>
    <dgm:pt modelId="{DF6686BC-5E61-464B-83DE-552174765CC1}" type="sibTrans" cxnId="{2C706C07-EBFA-4E3F-91BB-4C0EDC872B4C}">
      <dgm:prSet/>
      <dgm:spPr/>
      <dgm:t>
        <a:bodyPr/>
        <a:lstStyle/>
        <a:p>
          <a:endParaRPr lang="en-US" sz="2200" b="1">
            <a:solidFill>
              <a:schemeClr val="tx1"/>
            </a:solidFill>
          </a:endParaRPr>
        </a:p>
      </dgm:t>
    </dgm:pt>
    <dgm:pt modelId="{BF14D9DF-B077-4AE2-BFC8-C0F04C5D0C5E}" type="pres">
      <dgm:prSet presAssocID="{FBE0C0A7-96BA-4C9B-AE42-C8560B6C4BD5}" presName="diagram" presStyleCnt="0">
        <dgm:presLayoutVars>
          <dgm:dir val="rev"/>
          <dgm:resizeHandles val="exact"/>
        </dgm:presLayoutVars>
      </dgm:prSet>
      <dgm:spPr/>
    </dgm:pt>
    <dgm:pt modelId="{205A7139-CC20-4579-BF67-DAD5F2F0D7AF}" type="pres">
      <dgm:prSet presAssocID="{C329C88D-30F6-46E9-8312-CA1989855085}" presName="node" presStyleLbl="node1" presStyleIdx="0" presStyleCnt="6">
        <dgm:presLayoutVars>
          <dgm:bulletEnabled val="1"/>
        </dgm:presLayoutVars>
      </dgm:prSet>
      <dgm:spPr/>
    </dgm:pt>
    <dgm:pt modelId="{82EF8E6D-6BE0-45E1-B2BC-608FAE7EE93F}" type="pres">
      <dgm:prSet presAssocID="{CCE8ABCC-4E56-454F-812C-C341563006A7}" presName="sibTrans" presStyleCnt="0"/>
      <dgm:spPr/>
    </dgm:pt>
    <dgm:pt modelId="{E7EF6B3C-C5F8-4FA9-A96F-C58F25D26710}" type="pres">
      <dgm:prSet presAssocID="{293E1D23-9765-4D70-9FBD-6A30F419713D}" presName="node" presStyleLbl="node1" presStyleIdx="1" presStyleCnt="6">
        <dgm:presLayoutVars>
          <dgm:bulletEnabled val="1"/>
        </dgm:presLayoutVars>
      </dgm:prSet>
      <dgm:spPr/>
    </dgm:pt>
    <dgm:pt modelId="{500210BA-32C1-44C3-BADF-1A66E205D772}" type="pres">
      <dgm:prSet presAssocID="{15B651BD-408A-43FF-A799-B31518B4CE41}" presName="sibTrans" presStyleCnt="0"/>
      <dgm:spPr/>
    </dgm:pt>
    <dgm:pt modelId="{2EBF0D49-C20D-44CA-93F3-0B807090DD6D}" type="pres">
      <dgm:prSet presAssocID="{B362C54B-29EA-463D-879B-079EEF937A93}" presName="node" presStyleLbl="node1" presStyleIdx="2" presStyleCnt="6">
        <dgm:presLayoutVars>
          <dgm:bulletEnabled val="1"/>
        </dgm:presLayoutVars>
      </dgm:prSet>
      <dgm:spPr/>
    </dgm:pt>
    <dgm:pt modelId="{DF75C222-EE14-4A9F-908C-AB0682E66C36}" type="pres">
      <dgm:prSet presAssocID="{50545755-1CE6-432C-887C-1E2F792CCB7A}" presName="sibTrans" presStyleCnt="0"/>
      <dgm:spPr/>
    </dgm:pt>
    <dgm:pt modelId="{3755CE0D-D23F-4FA3-BB3D-4C59A71B60E2}" type="pres">
      <dgm:prSet presAssocID="{C86CFC2A-75B7-488A-8ED9-83E47CD52FF0}" presName="node" presStyleLbl="node1" presStyleIdx="3" presStyleCnt="6">
        <dgm:presLayoutVars>
          <dgm:bulletEnabled val="1"/>
        </dgm:presLayoutVars>
      </dgm:prSet>
      <dgm:spPr/>
    </dgm:pt>
    <dgm:pt modelId="{B31B969D-3B74-4701-B387-EBF54716B634}" type="pres">
      <dgm:prSet presAssocID="{3EA7E10F-5E26-442E-99A4-17637B7EB8C6}" presName="sibTrans" presStyleCnt="0"/>
      <dgm:spPr/>
    </dgm:pt>
    <dgm:pt modelId="{BBD3B10E-FAA9-411B-B16C-491D67DA61AC}" type="pres">
      <dgm:prSet presAssocID="{A196DB7D-1B1F-4E98-AAED-0FAC54F45D25}" presName="node" presStyleLbl="node1" presStyleIdx="4" presStyleCnt="6">
        <dgm:presLayoutVars>
          <dgm:bulletEnabled val="1"/>
        </dgm:presLayoutVars>
      </dgm:prSet>
      <dgm:spPr/>
    </dgm:pt>
    <dgm:pt modelId="{696C77DB-8701-457E-9192-5E2557AEA927}" type="pres">
      <dgm:prSet presAssocID="{6C9C9E7E-A450-4697-B6AE-FB7ADB105237}" presName="sibTrans" presStyleCnt="0"/>
      <dgm:spPr/>
    </dgm:pt>
    <dgm:pt modelId="{A3E33282-81FC-4022-A166-BC92CE8DB344}" type="pres">
      <dgm:prSet presAssocID="{AAC6AE02-1569-4594-8EC7-6B5F9B70E7FA}" presName="node" presStyleLbl="node1" presStyleIdx="5" presStyleCnt="6">
        <dgm:presLayoutVars>
          <dgm:bulletEnabled val="1"/>
        </dgm:presLayoutVars>
      </dgm:prSet>
      <dgm:spPr/>
    </dgm:pt>
  </dgm:ptLst>
  <dgm:cxnLst>
    <dgm:cxn modelId="{2C706C07-EBFA-4E3F-91BB-4C0EDC872B4C}" srcId="{FBE0C0A7-96BA-4C9B-AE42-C8560B6C4BD5}" destId="{AAC6AE02-1569-4594-8EC7-6B5F9B70E7FA}" srcOrd="5" destOrd="0" parTransId="{2D0947E0-D557-4F47-A8D8-2977CF4D18E1}" sibTransId="{DF6686BC-5E61-464B-83DE-552174765CC1}"/>
    <dgm:cxn modelId="{7B3DDD16-7002-4D56-A726-4FED8598C79B}" type="presOf" srcId="{C329C88D-30F6-46E9-8312-CA1989855085}" destId="{205A7139-CC20-4579-BF67-DAD5F2F0D7AF}" srcOrd="0" destOrd="0" presId="urn:microsoft.com/office/officeart/2005/8/layout/default"/>
    <dgm:cxn modelId="{260F8F47-3C29-4421-8D49-F983224DF369}" srcId="{FBE0C0A7-96BA-4C9B-AE42-C8560B6C4BD5}" destId="{C329C88D-30F6-46E9-8312-CA1989855085}" srcOrd="0" destOrd="0" parTransId="{52C36C6B-9A91-45E8-97FB-A2254B10DD97}" sibTransId="{CCE8ABCC-4E56-454F-812C-C341563006A7}"/>
    <dgm:cxn modelId="{DC733568-D94E-4EC0-BB94-D3CFC73BE036}" srcId="{FBE0C0A7-96BA-4C9B-AE42-C8560B6C4BD5}" destId="{B362C54B-29EA-463D-879B-079EEF937A93}" srcOrd="2" destOrd="0" parTransId="{5E4A88EB-B11C-48BE-97BB-8631AE6F763F}" sibTransId="{50545755-1CE6-432C-887C-1E2F792CCB7A}"/>
    <dgm:cxn modelId="{D7A20752-2AB4-4D45-82BB-5164C3385F8F}" type="presOf" srcId="{B362C54B-29EA-463D-879B-079EEF937A93}" destId="{2EBF0D49-C20D-44CA-93F3-0B807090DD6D}" srcOrd="0" destOrd="0" presId="urn:microsoft.com/office/officeart/2005/8/layout/default"/>
    <dgm:cxn modelId="{18297752-0D3A-482A-8E2F-7283E97E65A1}" srcId="{FBE0C0A7-96BA-4C9B-AE42-C8560B6C4BD5}" destId="{C86CFC2A-75B7-488A-8ED9-83E47CD52FF0}" srcOrd="3" destOrd="0" parTransId="{FEF7B6F6-514F-45D0-969E-DDFE149BF952}" sibTransId="{3EA7E10F-5E26-442E-99A4-17637B7EB8C6}"/>
    <dgm:cxn modelId="{7B8DBC79-2ECA-42FA-A84D-0AF85CDF93C1}" type="presOf" srcId="{A196DB7D-1B1F-4E98-AAED-0FAC54F45D25}" destId="{BBD3B10E-FAA9-411B-B16C-491D67DA61AC}" srcOrd="0" destOrd="0" presId="urn:microsoft.com/office/officeart/2005/8/layout/default"/>
    <dgm:cxn modelId="{3D2BDA7A-58D9-42CE-8F63-9946DB32879B}" type="presOf" srcId="{FBE0C0A7-96BA-4C9B-AE42-C8560B6C4BD5}" destId="{BF14D9DF-B077-4AE2-BFC8-C0F04C5D0C5E}" srcOrd="0" destOrd="0" presId="urn:microsoft.com/office/officeart/2005/8/layout/default"/>
    <dgm:cxn modelId="{67B4ED93-79EA-49C2-AFE5-9CB31635C03A}" type="presOf" srcId="{AAC6AE02-1569-4594-8EC7-6B5F9B70E7FA}" destId="{A3E33282-81FC-4022-A166-BC92CE8DB344}" srcOrd="0" destOrd="0" presId="urn:microsoft.com/office/officeart/2005/8/layout/default"/>
    <dgm:cxn modelId="{5BF3F89F-68B2-4742-8D67-E391A272C714}" type="presOf" srcId="{C86CFC2A-75B7-488A-8ED9-83E47CD52FF0}" destId="{3755CE0D-D23F-4FA3-BB3D-4C59A71B60E2}" srcOrd="0" destOrd="0" presId="urn:microsoft.com/office/officeart/2005/8/layout/default"/>
    <dgm:cxn modelId="{D1D4B9E6-37D2-4FF0-9AFF-D4EC574D752C}" type="presOf" srcId="{293E1D23-9765-4D70-9FBD-6A30F419713D}" destId="{E7EF6B3C-C5F8-4FA9-A96F-C58F25D26710}" srcOrd="0" destOrd="0" presId="urn:microsoft.com/office/officeart/2005/8/layout/default"/>
    <dgm:cxn modelId="{BC54EDF1-5DD8-4B36-B522-9DECDD509DCE}" srcId="{FBE0C0A7-96BA-4C9B-AE42-C8560B6C4BD5}" destId="{A196DB7D-1B1F-4E98-AAED-0FAC54F45D25}" srcOrd="4" destOrd="0" parTransId="{AEAF5C16-D159-44A6-A0C9-1AB3E3A96FE1}" sibTransId="{6C9C9E7E-A450-4697-B6AE-FB7ADB105237}"/>
    <dgm:cxn modelId="{5315A5F7-A62B-4CE1-AB9D-083C4A5B86DD}" srcId="{FBE0C0A7-96BA-4C9B-AE42-C8560B6C4BD5}" destId="{293E1D23-9765-4D70-9FBD-6A30F419713D}" srcOrd="1" destOrd="0" parTransId="{CF87F5A1-6E42-4A94-924F-3B715A025CA1}" sibTransId="{15B651BD-408A-43FF-A799-B31518B4CE41}"/>
    <dgm:cxn modelId="{CBD64C2D-4D8E-41CE-BD8C-0F050FF76896}" type="presParOf" srcId="{BF14D9DF-B077-4AE2-BFC8-C0F04C5D0C5E}" destId="{205A7139-CC20-4579-BF67-DAD5F2F0D7AF}" srcOrd="0" destOrd="0" presId="urn:microsoft.com/office/officeart/2005/8/layout/default"/>
    <dgm:cxn modelId="{3F09E998-5BB7-4490-8499-ADD4C28DBDAD}" type="presParOf" srcId="{BF14D9DF-B077-4AE2-BFC8-C0F04C5D0C5E}" destId="{82EF8E6D-6BE0-45E1-B2BC-608FAE7EE93F}" srcOrd="1" destOrd="0" presId="urn:microsoft.com/office/officeart/2005/8/layout/default"/>
    <dgm:cxn modelId="{88E038E1-B6D1-417B-9369-2CA86BF02322}" type="presParOf" srcId="{BF14D9DF-B077-4AE2-BFC8-C0F04C5D0C5E}" destId="{E7EF6B3C-C5F8-4FA9-A96F-C58F25D26710}" srcOrd="2" destOrd="0" presId="urn:microsoft.com/office/officeart/2005/8/layout/default"/>
    <dgm:cxn modelId="{CDF60C5F-E2B8-4F68-B402-32BE72EB3DD1}" type="presParOf" srcId="{BF14D9DF-B077-4AE2-BFC8-C0F04C5D0C5E}" destId="{500210BA-32C1-44C3-BADF-1A66E205D772}" srcOrd="3" destOrd="0" presId="urn:microsoft.com/office/officeart/2005/8/layout/default"/>
    <dgm:cxn modelId="{3B757E3B-8D3B-4C71-B2ED-96F753FA5E07}" type="presParOf" srcId="{BF14D9DF-B077-4AE2-BFC8-C0F04C5D0C5E}" destId="{2EBF0D49-C20D-44CA-93F3-0B807090DD6D}" srcOrd="4" destOrd="0" presId="urn:microsoft.com/office/officeart/2005/8/layout/default"/>
    <dgm:cxn modelId="{D4BA18B7-CFF1-4FF7-9B61-26C08E8B1E7A}" type="presParOf" srcId="{BF14D9DF-B077-4AE2-BFC8-C0F04C5D0C5E}" destId="{DF75C222-EE14-4A9F-908C-AB0682E66C36}" srcOrd="5" destOrd="0" presId="urn:microsoft.com/office/officeart/2005/8/layout/default"/>
    <dgm:cxn modelId="{E1F48329-070C-4237-AB19-BF73D2F91CF8}" type="presParOf" srcId="{BF14D9DF-B077-4AE2-BFC8-C0F04C5D0C5E}" destId="{3755CE0D-D23F-4FA3-BB3D-4C59A71B60E2}" srcOrd="6" destOrd="0" presId="urn:microsoft.com/office/officeart/2005/8/layout/default"/>
    <dgm:cxn modelId="{CF1CC6DF-9CF3-4A65-8F34-D00D95339F1D}" type="presParOf" srcId="{BF14D9DF-B077-4AE2-BFC8-C0F04C5D0C5E}" destId="{B31B969D-3B74-4701-B387-EBF54716B634}" srcOrd="7" destOrd="0" presId="urn:microsoft.com/office/officeart/2005/8/layout/default"/>
    <dgm:cxn modelId="{2E193AB4-1482-48DB-B7B5-65AE2B6591EF}" type="presParOf" srcId="{BF14D9DF-B077-4AE2-BFC8-C0F04C5D0C5E}" destId="{BBD3B10E-FAA9-411B-B16C-491D67DA61AC}" srcOrd="8" destOrd="0" presId="urn:microsoft.com/office/officeart/2005/8/layout/default"/>
    <dgm:cxn modelId="{984B61F1-5A2B-4221-8192-5668627CE243}" type="presParOf" srcId="{BF14D9DF-B077-4AE2-BFC8-C0F04C5D0C5E}" destId="{696C77DB-8701-457E-9192-5E2557AEA927}" srcOrd="9" destOrd="0" presId="urn:microsoft.com/office/officeart/2005/8/layout/default"/>
    <dgm:cxn modelId="{BB50EA3E-43E5-40C8-9AAF-22822C72974E}" type="presParOf" srcId="{BF14D9DF-B077-4AE2-BFC8-C0F04C5D0C5E}" destId="{A3E33282-81FC-4022-A166-BC92CE8DB34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9DFBE429-5D0D-4BE1-8F1D-CAFD677D8C8A}">
      <dgm:prSet custT="1"/>
      <dgm:spPr>
        <a:ln>
          <a:solidFill>
            <a:schemeClr val="accent6">
              <a:lumMod val="50000"/>
            </a:schemeClr>
          </a:solidFill>
        </a:ln>
      </dgm:spPr>
      <dgm:t>
        <a:bodyPr/>
        <a:lstStyle/>
        <a:p>
          <a:pPr>
            <a:lnSpc>
              <a:spcPct val="140000"/>
            </a:lnSpc>
          </a:pPr>
          <a:r>
            <a:rPr lang="ar-JO" sz="2200" dirty="0">
              <a:solidFill>
                <a:schemeClr val="tx1"/>
              </a:solidFill>
            </a:rPr>
            <a:t>مشاهدةُ الآثارِ وتاريخِ الحضاراتِ القديمةِ والمواقعِ الأثريّة مثلَ زيارةِ تدمر</a:t>
          </a:r>
          <a:r>
            <a:rPr lang="ar-SY" sz="2200" dirty="0">
              <a:solidFill>
                <a:schemeClr val="tx1"/>
              </a:solidFill>
            </a:rPr>
            <a:t>.</a:t>
          </a:r>
          <a:endParaRPr lang="en-US" sz="2200" dirty="0">
            <a:solidFill>
              <a:schemeClr val="tx1"/>
            </a:solidFill>
          </a:endParaRPr>
        </a:p>
      </dgm:t>
    </dgm:pt>
    <dgm:pt modelId="{E317E221-387E-4108-9A0C-2ADE9954D5D1}" type="parTrans" cxnId="{74103517-EFA0-436A-A02A-660680A1B7E6}">
      <dgm:prSet/>
      <dgm:spPr/>
      <dgm:t>
        <a:bodyPr/>
        <a:lstStyle/>
        <a:p>
          <a:pPr>
            <a:lnSpc>
              <a:spcPct val="140000"/>
            </a:lnSpc>
          </a:pPr>
          <a:endParaRPr lang="en-US" sz="2200">
            <a:solidFill>
              <a:schemeClr val="tx1"/>
            </a:solidFill>
          </a:endParaRPr>
        </a:p>
      </dgm:t>
    </dgm:pt>
    <dgm:pt modelId="{B3C67FC0-8379-4F06-ADF3-5668E409BD59}" type="sibTrans" cxnId="{74103517-EFA0-436A-A02A-660680A1B7E6}">
      <dgm:prSet/>
      <dgm:spPr/>
      <dgm:t>
        <a:bodyPr/>
        <a:lstStyle/>
        <a:p>
          <a:pPr>
            <a:lnSpc>
              <a:spcPct val="140000"/>
            </a:lnSpc>
          </a:pPr>
          <a:endParaRPr lang="en-US" sz="2200">
            <a:solidFill>
              <a:schemeClr val="tx1"/>
            </a:solidFill>
          </a:endParaRPr>
        </a:p>
      </dgm:t>
    </dgm:pt>
    <dgm:pt modelId="{78252FBA-4470-49B5-A475-FE7F16D528A0}">
      <dgm:prSet custT="1"/>
      <dgm:spPr>
        <a:ln>
          <a:solidFill>
            <a:schemeClr val="accent6">
              <a:lumMod val="50000"/>
            </a:schemeClr>
          </a:solidFill>
        </a:ln>
      </dgm:spPr>
      <dgm:t>
        <a:bodyPr/>
        <a:lstStyle/>
        <a:p>
          <a:pPr>
            <a:lnSpc>
              <a:spcPct val="140000"/>
            </a:lnSpc>
          </a:pPr>
          <a:r>
            <a:rPr lang="ar-JO" sz="2200" dirty="0">
              <a:solidFill>
                <a:schemeClr val="tx1"/>
              </a:solidFill>
            </a:rPr>
            <a:t>مشاهدةُ بعضِ الأحداثِ المهمّةِ في العالمِ أو حضورُ مهرجاناتٍ أو حفلاتٍ ثقافيّةٍ أو معارضَ</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A6B677CF-B266-4961-9AB2-1378962D197F}" type="parTrans" cxnId="{7692690B-C4F9-4B59-BCBA-5EDEF00216AC}">
      <dgm:prSet/>
      <dgm:spPr/>
      <dgm:t>
        <a:bodyPr/>
        <a:lstStyle/>
        <a:p>
          <a:pPr>
            <a:lnSpc>
              <a:spcPct val="140000"/>
            </a:lnSpc>
          </a:pPr>
          <a:endParaRPr lang="en-US" sz="2200">
            <a:solidFill>
              <a:schemeClr val="tx1"/>
            </a:solidFill>
          </a:endParaRPr>
        </a:p>
      </dgm:t>
    </dgm:pt>
    <dgm:pt modelId="{E8CEB410-3DC5-412D-AAB7-97968503B45A}" type="sibTrans" cxnId="{7692690B-C4F9-4B59-BCBA-5EDEF00216AC}">
      <dgm:prSet/>
      <dgm:spPr/>
      <dgm:t>
        <a:bodyPr/>
        <a:lstStyle/>
        <a:p>
          <a:pPr>
            <a:lnSpc>
              <a:spcPct val="140000"/>
            </a:lnSpc>
          </a:pPr>
          <a:endParaRPr lang="en-US" sz="2200">
            <a:solidFill>
              <a:schemeClr val="tx1"/>
            </a:solidFill>
          </a:endParaRPr>
        </a:p>
      </dgm:t>
    </dgm:pt>
    <dgm:pt modelId="{A50A6AD5-5F1E-4C81-8B5E-EBE262C334DE}">
      <dgm:prSet custT="1"/>
      <dgm:spPr>
        <a:ln>
          <a:solidFill>
            <a:schemeClr val="accent6">
              <a:lumMod val="50000"/>
            </a:schemeClr>
          </a:solidFill>
        </a:ln>
      </dgm:spPr>
      <dgm:t>
        <a:bodyPr/>
        <a:lstStyle/>
        <a:p>
          <a:pPr>
            <a:lnSpc>
              <a:spcPct val="140000"/>
            </a:lnSpc>
          </a:pPr>
          <a:r>
            <a:rPr lang="ar-JO" sz="2200" dirty="0">
              <a:solidFill>
                <a:schemeClr val="tx1"/>
              </a:solidFill>
            </a:rPr>
            <a:t>الاطّلاعُ على حياةِ النّاسِ في البلدانِ الأخرى والتّعرّفُ على حياتِهم وأعمالِهم وثقافتِهم</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B13FE662-4AF5-45BA-9A72-5CAAB2C5672E}" type="parTrans" cxnId="{CD0BF32B-1A9F-450D-B4F0-F93947535445}">
      <dgm:prSet/>
      <dgm:spPr/>
      <dgm:t>
        <a:bodyPr/>
        <a:lstStyle/>
        <a:p>
          <a:pPr>
            <a:lnSpc>
              <a:spcPct val="140000"/>
            </a:lnSpc>
          </a:pPr>
          <a:endParaRPr lang="en-US" sz="2200">
            <a:solidFill>
              <a:schemeClr val="tx1"/>
            </a:solidFill>
          </a:endParaRPr>
        </a:p>
      </dgm:t>
    </dgm:pt>
    <dgm:pt modelId="{3124B8EA-F4AF-442D-91D0-04769B18B7E5}" type="sibTrans" cxnId="{CD0BF32B-1A9F-450D-B4F0-F93947535445}">
      <dgm:prSet/>
      <dgm:spPr/>
      <dgm:t>
        <a:bodyPr/>
        <a:lstStyle/>
        <a:p>
          <a:pPr>
            <a:lnSpc>
              <a:spcPct val="140000"/>
            </a:lnSpc>
          </a:pPr>
          <a:endParaRPr lang="en-US" sz="2200">
            <a:solidFill>
              <a:schemeClr val="tx1"/>
            </a:solidFill>
          </a:endParaRPr>
        </a:p>
      </dgm:t>
    </dgm:pt>
    <dgm:pt modelId="{70293E22-71FE-428F-8E91-D6BAE3F3077D}">
      <dgm:prSet custT="1"/>
      <dgm:spPr>
        <a:ln>
          <a:solidFill>
            <a:schemeClr val="accent6">
              <a:lumMod val="50000"/>
            </a:schemeClr>
          </a:solidFill>
        </a:ln>
      </dgm:spPr>
      <dgm:t>
        <a:bodyPr/>
        <a:lstStyle/>
        <a:p>
          <a:pPr>
            <a:lnSpc>
              <a:spcPct val="140000"/>
            </a:lnSpc>
          </a:pPr>
          <a:r>
            <a:rPr lang="ar-JO" sz="2200" dirty="0">
              <a:solidFill>
                <a:schemeClr val="tx1"/>
              </a:solidFill>
            </a:rPr>
            <a:t>مشاهدةُ المواقعِ الحضاريّةِ المهمّةِ المشهورةِ في العالمِ مثلُ زيارةِ باريسَ لمشاهدةِ برجِ إيفلَ</a:t>
          </a:r>
          <a:r>
            <a:rPr lang="ar-SY" sz="2200" dirty="0">
              <a:solidFill>
                <a:schemeClr val="tx1"/>
              </a:solidFill>
            </a:rPr>
            <a:t>.</a:t>
          </a:r>
          <a:endParaRPr lang="en-US" sz="2200" dirty="0">
            <a:solidFill>
              <a:schemeClr val="tx1"/>
            </a:solidFill>
          </a:endParaRPr>
        </a:p>
      </dgm:t>
    </dgm:pt>
    <dgm:pt modelId="{26CDEE18-BD94-43D7-916E-11A8D4F21564}" type="parTrans" cxnId="{87500968-F326-4F13-A846-E21F39D8BF26}">
      <dgm:prSet/>
      <dgm:spPr/>
      <dgm:t>
        <a:bodyPr/>
        <a:lstStyle/>
        <a:p>
          <a:pPr>
            <a:lnSpc>
              <a:spcPct val="140000"/>
            </a:lnSpc>
          </a:pPr>
          <a:endParaRPr lang="en-US" sz="2200">
            <a:solidFill>
              <a:schemeClr val="tx1"/>
            </a:solidFill>
          </a:endParaRPr>
        </a:p>
      </dgm:t>
    </dgm:pt>
    <dgm:pt modelId="{D37E72A7-4A07-4CA4-B4BD-9673221C2647}" type="sibTrans" cxnId="{87500968-F326-4F13-A846-E21F39D8BF26}">
      <dgm:prSet/>
      <dgm:spPr/>
      <dgm:t>
        <a:bodyPr/>
        <a:lstStyle/>
        <a:p>
          <a:pPr>
            <a:lnSpc>
              <a:spcPct val="140000"/>
            </a:lnSpc>
          </a:pPr>
          <a:endParaRPr lang="en-US" sz="2200">
            <a:solidFill>
              <a:schemeClr val="tx1"/>
            </a:solidFill>
          </a:endParaRPr>
        </a:p>
      </dgm:t>
    </dgm:pt>
    <dgm:pt modelId="{511E5FE5-3E50-47AF-B8BF-4CB1FE819449}">
      <dgm:prSet custT="1"/>
      <dgm:spPr>
        <a:ln>
          <a:solidFill>
            <a:schemeClr val="accent6">
              <a:lumMod val="50000"/>
            </a:schemeClr>
          </a:solidFill>
        </a:ln>
      </dgm:spPr>
      <dgm:t>
        <a:bodyPr/>
        <a:lstStyle/>
        <a:p>
          <a:pPr>
            <a:lnSpc>
              <a:spcPct val="140000"/>
            </a:lnSpc>
          </a:pPr>
          <a:r>
            <a:rPr lang="ar-JO" sz="2200" dirty="0">
              <a:solidFill>
                <a:schemeClr val="tx1"/>
              </a:solidFill>
            </a:rPr>
            <a:t>معرفةُ ما يدورُ حولَ العالمِ من أخبارٍ ومُستجِدّاتٍ وتطوّرات</a:t>
          </a:r>
          <a:r>
            <a:rPr lang="ar-SY" sz="2200" dirty="0">
              <a:solidFill>
                <a:schemeClr val="tx1"/>
              </a:solidFill>
            </a:rPr>
            <a:t>.</a:t>
          </a:r>
          <a:endParaRPr lang="en-US" sz="2200" dirty="0">
            <a:solidFill>
              <a:schemeClr val="tx1"/>
            </a:solidFill>
          </a:endParaRPr>
        </a:p>
      </dgm:t>
    </dgm:pt>
    <dgm:pt modelId="{8093C981-FD9F-44D4-AFA0-977307D593C1}" type="parTrans" cxnId="{0D626755-4D53-4244-AE41-947807BBDBB4}">
      <dgm:prSet/>
      <dgm:spPr/>
      <dgm:t>
        <a:bodyPr/>
        <a:lstStyle/>
        <a:p>
          <a:pPr>
            <a:lnSpc>
              <a:spcPct val="140000"/>
            </a:lnSpc>
          </a:pPr>
          <a:endParaRPr lang="en-US" sz="2200">
            <a:solidFill>
              <a:schemeClr val="tx1"/>
            </a:solidFill>
          </a:endParaRPr>
        </a:p>
      </dgm:t>
    </dgm:pt>
    <dgm:pt modelId="{BEA8BF13-68F6-4B90-9B24-3E0D26E0F5E3}" type="sibTrans" cxnId="{0D626755-4D53-4244-AE41-947807BBDBB4}">
      <dgm:prSet/>
      <dgm:spPr/>
      <dgm:t>
        <a:bodyPr/>
        <a:lstStyle/>
        <a:p>
          <a:pPr>
            <a:lnSpc>
              <a:spcPct val="14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8E881DDC-E743-4B16-A833-A0C369865DFB}" type="pres">
      <dgm:prSet presAssocID="{9DFBE429-5D0D-4BE1-8F1D-CAFD677D8C8A}" presName="node" presStyleLbl="node1" presStyleIdx="0" presStyleCnt="5" custScaleY="228342" custLinFactNeighborX="-2655">
        <dgm:presLayoutVars>
          <dgm:bulletEnabled val="1"/>
        </dgm:presLayoutVars>
      </dgm:prSet>
      <dgm:spPr/>
    </dgm:pt>
    <dgm:pt modelId="{2D49EB57-7F19-4121-9BD9-02440942EAD7}" type="pres">
      <dgm:prSet presAssocID="{B3C67FC0-8379-4F06-ADF3-5668E409BD59}" presName="sibTrans" presStyleCnt="0"/>
      <dgm:spPr/>
    </dgm:pt>
    <dgm:pt modelId="{5DDD76B1-9DF9-404D-A48E-C1C1264D1CED}" type="pres">
      <dgm:prSet presAssocID="{78252FBA-4470-49B5-A475-FE7F16D528A0}" presName="node" presStyleLbl="node1" presStyleIdx="1" presStyleCnt="5" custScaleY="228342" custLinFactNeighborX="-2272">
        <dgm:presLayoutVars>
          <dgm:bulletEnabled val="1"/>
        </dgm:presLayoutVars>
      </dgm:prSet>
      <dgm:spPr/>
    </dgm:pt>
    <dgm:pt modelId="{D12E98B8-26C2-4911-B3E5-8CFACC2D2994}" type="pres">
      <dgm:prSet presAssocID="{E8CEB410-3DC5-412D-AAB7-97968503B45A}" presName="sibTrans" presStyleCnt="0"/>
      <dgm:spPr/>
    </dgm:pt>
    <dgm:pt modelId="{BDA0DECE-9B88-413E-9718-4CDB73AAA378}" type="pres">
      <dgm:prSet presAssocID="{A50A6AD5-5F1E-4C81-8B5E-EBE262C334DE}" presName="node" presStyleLbl="node1" presStyleIdx="2" presStyleCnt="5" custScaleY="228342">
        <dgm:presLayoutVars>
          <dgm:bulletEnabled val="1"/>
        </dgm:presLayoutVars>
      </dgm:prSet>
      <dgm:spPr/>
    </dgm:pt>
    <dgm:pt modelId="{FC0CA210-3C68-49D7-A2A9-DB7E1A34600C}" type="pres">
      <dgm:prSet presAssocID="{3124B8EA-F4AF-442D-91D0-04769B18B7E5}" presName="sibTrans" presStyleCnt="0"/>
      <dgm:spPr/>
    </dgm:pt>
    <dgm:pt modelId="{5EDA12FB-EEBF-4CC4-B4CC-8524CFAA04EA}" type="pres">
      <dgm:prSet presAssocID="{70293E22-71FE-428F-8E91-D6BAE3F3077D}" presName="node" presStyleLbl="node1" presStyleIdx="3" presStyleCnt="5" custScaleY="228342" custLinFactNeighborX="1704">
        <dgm:presLayoutVars>
          <dgm:bulletEnabled val="1"/>
        </dgm:presLayoutVars>
      </dgm:prSet>
      <dgm:spPr/>
    </dgm:pt>
    <dgm:pt modelId="{41B050E6-9CE5-4920-836D-7C6E109678D6}" type="pres">
      <dgm:prSet presAssocID="{D37E72A7-4A07-4CA4-B4BD-9673221C2647}" presName="sibTrans" presStyleCnt="0"/>
      <dgm:spPr/>
    </dgm:pt>
    <dgm:pt modelId="{60B246AE-8688-4404-9128-5579B489BFF7}" type="pres">
      <dgm:prSet presAssocID="{511E5FE5-3E50-47AF-B8BF-4CB1FE819449}" presName="node" presStyleLbl="node1" presStyleIdx="4" presStyleCnt="5" custScaleY="228342" custLinFactNeighborX="1704">
        <dgm:presLayoutVars>
          <dgm:bulletEnabled val="1"/>
        </dgm:presLayoutVars>
      </dgm:prSet>
      <dgm:spPr/>
    </dgm:pt>
  </dgm:ptLst>
  <dgm:cxnLst>
    <dgm:cxn modelId="{7FBA3103-E999-4731-8B12-F23B95BDAFC6}" type="presOf" srcId="{A50A6AD5-5F1E-4C81-8B5E-EBE262C334DE}" destId="{BDA0DECE-9B88-413E-9718-4CDB73AAA378}" srcOrd="0" destOrd="0" presId="urn:microsoft.com/office/officeart/2005/8/layout/default"/>
    <dgm:cxn modelId="{7692690B-C4F9-4B59-BCBA-5EDEF00216AC}" srcId="{1E86A54E-3BD1-4238-BF95-2530B9740464}" destId="{78252FBA-4470-49B5-A475-FE7F16D528A0}" srcOrd="1" destOrd="0" parTransId="{A6B677CF-B266-4961-9AB2-1378962D197F}" sibTransId="{E8CEB410-3DC5-412D-AAB7-97968503B45A}"/>
    <dgm:cxn modelId="{74103517-EFA0-436A-A02A-660680A1B7E6}" srcId="{1E86A54E-3BD1-4238-BF95-2530B9740464}" destId="{9DFBE429-5D0D-4BE1-8F1D-CAFD677D8C8A}" srcOrd="0" destOrd="0" parTransId="{E317E221-387E-4108-9A0C-2ADE9954D5D1}" sibTransId="{B3C67FC0-8379-4F06-ADF3-5668E409BD59}"/>
    <dgm:cxn modelId="{CD0BF32B-1A9F-450D-B4F0-F93947535445}" srcId="{1E86A54E-3BD1-4238-BF95-2530B9740464}" destId="{A50A6AD5-5F1E-4C81-8B5E-EBE262C334DE}" srcOrd="2" destOrd="0" parTransId="{B13FE662-4AF5-45BA-9A72-5CAAB2C5672E}" sibTransId="{3124B8EA-F4AF-442D-91D0-04769B18B7E5}"/>
    <dgm:cxn modelId="{80CC153B-575F-42FD-86BC-963880DA93C9}" type="presOf" srcId="{78252FBA-4470-49B5-A475-FE7F16D528A0}" destId="{5DDD76B1-9DF9-404D-A48E-C1C1264D1CED}" srcOrd="0" destOrd="0" presId="urn:microsoft.com/office/officeart/2005/8/layout/default"/>
    <dgm:cxn modelId="{FBE35043-CA47-4C95-B172-C052F385A548}" type="presOf" srcId="{511E5FE5-3E50-47AF-B8BF-4CB1FE819449}" destId="{60B246AE-8688-4404-9128-5579B489BFF7}" srcOrd="0" destOrd="0" presId="urn:microsoft.com/office/officeart/2005/8/layout/default"/>
    <dgm:cxn modelId="{87500968-F326-4F13-A846-E21F39D8BF26}" srcId="{1E86A54E-3BD1-4238-BF95-2530B9740464}" destId="{70293E22-71FE-428F-8E91-D6BAE3F3077D}" srcOrd="3" destOrd="0" parTransId="{26CDEE18-BD94-43D7-916E-11A8D4F21564}" sibTransId="{D37E72A7-4A07-4CA4-B4BD-9673221C2647}"/>
    <dgm:cxn modelId="{0D626755-4D53-4244-AE41-947807BBDBB4}" srcId="{1E86A54E-3BD1-4238-BF95-2530B9740464}" destId="{511E5FE5-3E50-47AF-B8BF-4CB1FE819449}" srcOrd="4" destOrd="0" parTransId="{8093C981-FD9F-44D4-AFA0-977307D593C1}" sibTransId="{BEA8BF13-68F6-4B90-9B24-3E0D26E0F5E3}"/>
    <dgm:cxn modelId="{52B06889-4FFC-4A56-A4D1-CD56B5F04E1D}" type="presOf" srcId="{9DFBE429-5D0D-4BE1-8F1D-CAFD677D8C8A}" destId="{8E881DDC-E743-4B16-A833-A0C369865DFB}" srcOrd="0" destOrd="0" presId="urn:microsoft.com/office/officeart/2005/8/layout/default"/>
    <dgm:cxn modelId="{9F35FFC0-CAAB-4E5F-8377-164D1FFA4C24}" type="presOf" srcId="{1E86A54E-3BD1-4238-BF95-2530B9740464}" destId="{84E0601E-20CC-4D8F-A202-BC589C903CAF}" srcOrd="0" destOrd="0" presId="urn:microsoft.com/office/officeart/2005/8/layout/default"/>
    <dgm:cxn modelId="{3F7247F9-6703-4DA5-9825-2DDE40FFCDF9}" type="presOf" srcId="{70293E22-71FE-428F-8E91-D6BAE3F3077D}" destId="{5EDA12FB-EEBF-4CC4-B4CC-8524CFAA04EA}" srcOrd="0" destOrd="0" presId="urn:microsoft.com/office/officeart/2005/8/layout/default"/>
    <dgm:cxn modelId="{5A3399FB-5ACC-4EA3-82DB-40D355631231}" type="presParOf" srcId="{84E0601E-20CC-4D8F-A202-BC589C903CAF}" destId="{8E881DDC-E743-4B16-A833-A0C369865DFB}" srcOrd="0" destOrd="0" presId="urn:microsoft.com/office/officeart/2005/8/layout/default"/>
    <dgm:cxn modelId="{0987B372-C8D8-4D3B-8D78-5A39A425397D}" type="presParOf" srcId="{84E0601E-20CC-4D8F-A202-BC589C903CAF}" destId="{2D49EB57-7F19-4121-9BD9-02440942EAD7}" srcOrd="1" destOrd="0" presId="urn:microsoft.com/office/officeart/2005/8/layout/default"/>
    <dgm:cxn modelId="{8ADF1A79-8467-4B4F-A2A4-36D13CAF234B}" type="presParOf" srcId="{84E0601E-20CC-4D8F-A202-BC589C903CAF}" destId="{5DDD76B1-9DF9-404D-A48E-C1C1264D1CED}" srcOrd="2" destOrd="0" presId="urn:microsoft.com/office/officeart/2005/8/layout/default"/>
    <dgm:cxn modelId="{90998239-8485-4591-8EDD-0F93FA2E1406}" type="presParOf" srcId="{84E0601E-20CC-4D8F-A202-BC589C903CAF}" destId="{D12E98B8-26C2-4911-B3E5-8CFACC2D2994}" srcOrd="3" destOrd="0" presId="urn:microsoft.com/office/officeart/2005/8/layout/default"/>
    <dgm:cxn modelId="{0C2B9E35-3FAA-4EE5-888A-FD153405E176}" type="presParOf" srcId="{84E0601E-20CC-4D8F-A202-BC589C903CAF}" destId="{BDA0DECE-9B88-413E-9718-4CDB73AAA378}" srcOrd="4" destOrd="0" presId="urn:microsoft.com/office/officeart/2005/8/layout/default"/>
    <dgm:cxn modelId="{89F9A5CD-B99B-4AD0-81D5-E2E1D9E776F0}" type="presParOf" srcId="{84E0601E-20CC-4D8F-A202-BC589C903CAF}" destId="{FC0CA210-3C68-49D7-A2A9-DB7E1A34600C}" srcOrd="5" destOrd="0" presId="urn:microsoft.com/office/officeart/2005/8/layout/default"/>
    <dgm:cxn modelId="{C0CDC3BF-C2EB-414E-B7CE-9C22597865E3}" type="presParOf" srcId="{84E0601E-20CC-4D8F-A202-BC589C903CAF}" destId="{5EDA12FB-EEBF-4CC4-B4CC-8524CFAA04EA}" srcOrd="6" destOrd="0" presId="urn:microsoft.com/office/officeart/2005/8/layout/default"/>
    <dgm:cxn modelId="{C4324A89-B3BD-4D2B-B43A-3A9347E4CDFF}" type="presParOf" srcId="{84E0601E-20CC-4D8F-A202-BC589C903CAF}" destId="{41B050E6-9CE5-4920-836D-7C6E109678D6}" srcOrd="7" destOrd="0" presId="urn:microsoft.com/office/officeart/2005/8/layout/default"/>
    <dgm:cxn modelId="{2A38FE5A-E7A7-4056-9367-BD9C0DCBE682}" type="presParOf" srcId="{84E0601E-20CC-4D8F-A202-BC589C903CAF}" destId="{60B246AE-8688-4404-9128-5579B489BFF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36E44A06-8641-49D8-9BAA-87F5EE2108C0}">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السّفرُ بدافعِ زيارةِ الأماكنِ الدّينيّةِ المُقدَّسةِ مثلِ الجوامعِ والكنائسِ والأديرةِ والمعابدِ وأضرحةِ الأنبياءِ والصحابةِ وآلِ بيتِ الرّسولِ محمّد صلّى اللهُ عليهِ وسلّم.</a:t>
          </a:r>
          <a:endParaRPr lang="en-US" sz="2200" dirty="0">
            <a:solidFill>
              <a:schemeClr val="tx1"/>
            </a:solidFill>
          </a:endParaRPr>
        </a:p>
      </dgm:t>
    </dgm:pt>
    <dgm:pt modelId="{598F62C9-A67A-4385-A3A7-F0A878692010}" type="parTrans" cxnId="{ADBCCDAF-5FF0-437D-BD21-7A333F9305C2}">
      <dgm:prSet/>
      <dgm:spPr/>
      <dgm:t>
        <a:bodyPr/>
        <a:lstStyle/>
        <a:p>
          <a:pPr>
            <a:lnSpc>
              <a:spcPct val="150000"/>
            </a:lnSpc>
          </a:pPr>
          <a:endParaRPr lang="en-US" sz="2200">
            <a:solidFill>
              <a:schemeClr val="tx1"/>
            </a:solidFill>
          </a:endParaRPr>
        </a:p>
      </dgm:t>
    </dgm:pt>
    <dgm:pt modelId="{041B8A68-CC89-47F0-AD57-A37CAB0F7E37}" type="sibTrans" cxnId="{ADBCCDAF-5FF0-437D-BD21-7A333F9305C2}">
      <dgm:prSet/>
      <dgm:spPr/>
      <dgm:t>
        <a:bodyPr/>
        <a:lstStyle/>
        <a:p>
          <a:pPr>
            <a:lnSpc>
              <a:spcPct val="150000"/>
            </a:lnSpc>
          </a:pPr>
          <a:endParaRPr lang="en-US" sz="2200">
            <a:solidFill>
              <a:schemeClr val="tx1"/>
            </a:solidFill>
          </a:endParaRPr>
        </a:p>
      </dgm:t>
    </dgm:pt>
    <dgm:pt modelId="{4603F50B-87ED-46BE-97CD-B2FA9F246C65}">
      <dgm:prSet custT="1"/>
      <dgm:spPr>
        <a:ln>
          <a:solidFill>
            <a:schemeClr val="accent6">
              <a:lumMod val="50000"/>
            </a:schemeClr>
          </a:solidFill>
        </a:ln>
      </dgm:spPr>
      <dgm:t>
        <a:bodyPr/>
        <a:lstStyle/>
        <a:p>
          <a:pPr>
            <a:lnSpc>
              <a:spcPct val="150000"/>
            </a:lnSpc>
          </a:pPr>
          <a:r>
            <a:rPr lang="ar-JO" sz="2200">
              <a:solidFill>
                <a:schemeClr val="tx1"/>
              </a:solidFill>
            </a:rPr>
            <a:t>السّفرُ بدافعِ ممارسةِ الطّقوسِ والواجباتِ الدّينيّةِ والرّوحيّةِ مثلُ القيامِ بالحجِّ والعمرةِ والمُشارَكةِ باحتفالاتِ الكنائسِ والأنشطةِ الدّينيّةِ المختلفة.</a:t>
          </a:r>
          <a:endParaRPr lang="en-US" sz="2200" dirty="0">
            <a:solidFill>
              <a:schemeClr val="tx1"/>
            </a:solidFill>
          </a:endParaRPr>
        </a:p>
      </dgm:t>
    </dgm:pt>
    <dgm:pt modelId="{5ED90440-7F01-4BC2-85E1-E23E203EB351}" type="parTrans" cxnId="{84D3F0D1-9DDE-4690-A0A8-59D34FCBBBEF}">
      <dgm:prSet/>
      <dgm:spPr/>
      <dgm:t>
        <a:bodyPr/>
        <a:lstStyle/>
        <a:p>
          <a:pPr>
            <a:lnSpc>
              <a:spcPct val="150000"/>
            </a:lnSpc>
          </a:pPr>
          <a:endParaRPr lang="en-US" sz="2200">
            <a:solidFill>
              <a:schemeClr val="tx1"/>
            </a:solidFill>
          </a:endParaRPr>
        </a:p>
      </dgm:t>
    </dgm:pt>
    <dgm:pt modelId="{C90AEB79-A250-40AC-815D-14B4F267F24B}" type="sibTrans" cxnId="{84D3F0D1-9DDE-4690-A0A8-59D34FCBBBEF}">
      <dgm:prSet/>
      <dgm:spPr/>
      <dgm:t>
        <a:bodyPr/>
        <a:lstStyle/>
        <a:p>
          <a:pPr>
            <a:lnSpc>
              <a:spcPct val="15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FA7F86AD-379E-4286-BD84-F0B1F83869C4}" type="pres">
      <dgm:prSet presAssocID="{36E44A06-8641-49D8-9BAA-87F5EE2108C0}" presName="node" presStyleLbl="node1" presStyleIdx="0" presStyleCnt="2">
        <dgm:presLayoutVars>
          <dgm:bulletEnabled val="1"/>
        </dgm:presLayoutVars>
      </dgm:prSet>
      <dgm:spPr/>
    </dgm:pt>
    <dgm:pt modelId="{686C6829-B11A-4672-9559-D29B00EDD2FD}" type="pres">
      <dgm:prSet presAssocID="{041B8A68-CC89-47F0-AD57-A37CAB0F7E37}" presName="sibTrans" presStyleCnt="0"/>
      <dgm:spPr/>
    </dgm:pt>
    <dgm:pt modelId="{B1A3EE80-8A3D-45A4-B04D-D3DC31F9D07C}" type="pres">
      <dgm:prSet presAssocID="{4603F50B-87ED-46BE-97CD-B2FA9F246C65}" presName="node" presStyleLbl="node1" presStyleIdx="1" presStyleCnt="2">
        <dgm:presLayoutVars>
          <dgm:bulletEnabled val="1"/>
        </dgm:presLayoutVars>
      </dgm:prSet>
      <dgm:spPr/>
    </dgm:pt>
  </dgm:ptLst>
  <dgm:cxnLst>
    <dgm:cxn modelId="{6EEDF237-06C4-40E1-A48B-39BBD41E5E6B}" type="presOf" srcId="{36E44A06-8641-49D8-9BAA-87F5EE2108C0}" destId="{FA7F86AD-379E-4286-BD84-F0B1F83869C4}" srcOrd="0" destOrd="0" presId="urn:microsoft.com/office/officeart/2005/8/layout/default"/>
    <dgm:cxn modelId="{A3AF9942-CB01-41E5-87EF-C9DB6C7B4143}" type="presOf" srcId="{4603F50B-87ED-46BE-97CD-B2FA9F246C65}" destId="{B1A3EE80-8A3D-45A4-B04D-D3DC31F9D07C}" srcOrd="0" destOrd="0" presId="urn:microsoft.com/office/officeart/2005/8/layout/default"/>
    <dgm:cxn modelId="{ADBCCDAF-5FF0-437D-BD21-7A333F9305C2}" srcId="{1E86A54E-3BD1-4238-BF95-2530B9740464}" destId="{36E44A06-8641-49D8-9BAA-87F5EE2108C0}" srcOrd="0" destOrd="0" parTransId="{598F62C9-A67A-4385-A3A7-F0A878692010}" sibTransId="{041B8A68-CC89-47F0-AD57-A37CAB0F7E37}"/>
    <dgm:cxn modelId="{9F35FFC0-CAAB-4E5F-8377-164D1FFA4C24}" type="presOf" srcId="{1E86A54E-3BD1-4238-BF95-2530B9740464}" destId="{84E0601E-20CC-4D8F-A202-BC589C903CAF}" srcOrd="0" destOrd="0" presId="urn:microsoft.com/office/officeart/2005/8/layout/default"/>
    <dgm:cxn modelId="{84D3F0D1-9DDE-4690-A0A8-59D34FCBBBEF}" srcId="{1E86A54E-3BD1-4238-BF95-2530B9740464}" destId="{4603F50B-87ED-46BE-97CD-B2FA9F246C65}" srcOrd="1" destOrd="0" parTransId="{5ED90440-7F01-4BC2-85E1-E23E203EB351}" sibTransId="{C90AEB79-A250-40AC-815D-14B4F267F24B}"/>
    <dgm:cxn modelId="{A770CF32-2028-4CAB-B73A-EF1096D9F453}" type="presParOf" srcId="{84E0601E-20CC-4D8F-A202-BC589C903CAF}" destId="{FA7F86AD-379E-4286-BD84-F0B1F83869C4}" srcOrd="0" destOrd="0" presId="urn:microsoft.com/office/officeart/2005/8/layout/default"/>
    <dgm:cxn modelId="{64EF2323-7330-433A-9996-2C84E838620A}" type="presParOf" srcId="{84E0601E-20CC-4D8F-A202-BC589C903CAF}" destId="{686C6829-B11A-4672-9559-D29B00EDD2FD}" srcOrd="1" destOrd="0" presId="urn:microsoft.com/office/officeart/2005/8/layout/default"/>
    <dgm:cxn modelId="{D7900B92-A2C2-40B5-8C8E-C45B92B9E62E}" type="presParOf" srcId="{84E0601E-20CC-4D8F-A202-BC589C903CAF}" destId="{B1A3EE80-8A3D-45A4-B04D-D3DC31F9D07C}"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359B55A9-BFFE-4CFB-A70D-C4D80809C027}">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الهروبُ المؤقَّتُ منَ الجوِّ الرّوتينيِّ اليوميِّ للعملِ والابتعادُ عن صخبِ المدينةِ ويحدثُ هذا في المدنِ الصّناعيّةِ والتّجاريّةِ الكبيرةِ والمزدحمةِ بالسّكّان.</a:t>
          </a:r>
          <a:endParaRPr lang="en-US" sz="2200" dirty="0">
            <a:solidFill>
              <a:schemeClr val="tx1"/>
            </a:solidFill>
          </a:endParaRPr>
        </a:p>
      </dgm:t>
    </dgm:pt>
    <dgm:pt modelId="{5A3EEA5F-411C-47C4-87D5-A54DC5148612}" type="parTrans" cxnId="{138B531E-9CCC-439B-AA5D-CB69BA7B25B0}">
      <dgm:prSet/>
      <dgm:spPr/>
      <dgm:t>
        <a:bodyPr/>
        <a:lstStyle/>
        <a:p>
          <a:pPr>
            <a:lnSpc>
              <a:spcPct val="150000"/>
            </a:lnSpc>
          </a:pPr>
          <a:endParaRPr lang="en-US" sz="2200">
            <a:solidFill>
              <a:schemeClr val="tx1"/>
            </a:solidFill>
          </a:endParaRPr>
        </a:p>
      </dgm:t>
    </dgm:pt>
    <dgm:pt modelId="{2FC629CE-80B1-4D47-ACC0-2BF02F23BC56}" type="sibTrans" cxnId="{138B531E-9CCC-439B-AA5D-CB69BA7B25B0}">
      <dgm:prSet/>
      <dgm:spPr/>
      <dgm:t>
        <a:bodyPr/>
        <a:lstStyle/>
        <a:p>
          <a:pPr>
            <a:lnSpc>
              <a:spcPct val="150000"/>
            </a:lnSpc>
          </a:pPr>
          <a:endParaRPr lang="en-US" sz="2200">
            <a:solidFill>
              <a:schemeClr val="tx1"/>
            </a:solidFill>
          </a:endParaRPr>
        </a:p>
      </dgm:t>
    </dgm:pt>
    <dgm:pt modelId="{01B76C36-FDCA-4325-A22E-28BBC588B9A4}">
      <dgm:prSet custT="1"/>
      <dgm:spPr>
        <a:ln>
          <a:solidFill>
            <a:schemeClr val="accent6">
              <a:lumMod val="50000"/>
            </a:schemeClr>
          </a:solidFill>
        </a:ln>
      </dgm:spPr>
      <dgm:t>
        <a:bodyPr/>
        <a:lstStyle/>
        <a:p>
          <a:pPr>
            <a:lnSpc>
              <a:spcPct val="150000"/>
            </a:lnSpc>
            <a:buFont typeface="+mj-lt"/>
            <a:buAutoNum type="arabicPeriod"/>
          </a:pPr>
          <a:r>
            <a:rPr lang="ar-JO" sz="2200" dirty="0">
              <a:solidFill>
                <a:schemeClr val="tx1"/>
              </a:solidFill>
            </a:rPr>
            <a:t>حبُّ الاستمتاعِ بأوقاتِ الفراغِ في الأماكنِ الهادئةِ أو على سواحلِ الشّواطئِ أو في مناطقَ جبليّة. </a:t>
          </a:r>
          <a:endParaRPr lang="en-US" sz="2200" dirty="0">
            <a:solidFill>
              <a:schemeClr val="tx1"/>
            </a:solidFill>
          </a:endParaRPr>
        </a:p>
      </dgm:t>
    </dgm:pt>
    <dgm:pt modelId="{129B70C7-5B8D-474F-90AC-7544C6DF6100}" type="parTrans" cxnId="{548070C6-FF77-4416-9272-D3AC3DA65E32}">
      <dgm:prSet/>
      <dgm:spPr/>
      <dgm:t>
        <a:bodyPr/>
        <a:lstStyle/>
        <a:p>
          <a:pPr>
            <a:lnSpc>
              <a:spcPct val="150000"/>
            </a:lnSpc>
          </a:pPr>
          <a:endParaRPr lang="en-US" sz="2200">
            <a:solidFill>
              <a:schemeClr val="tx1"/>
            </a:solidFill>
          </a:endParaRPr>
        </a:p>
      </dgm:t>
    </dgm:pt>
    <dgm:pt modelId="{F95F9A62-E63E-4CEE-96A6-F4E4769122D7}" type="sibTrans" cxnId="{548070C6-FF77-4416-9272-D3AC3DA65E32}">
      <dgm:prSet/>
      <dgm:spPr/>
      <dgm:t>
        <a:bodyPr/>
        <a:lstStyle/>
        <a:p>
          <a:pPr>
            <a:lnSpc>
              <a:spcPct val="150000"/>
            </a:lnSpc>
          </a:pPr>
          <a:endParaRPr lang="en-US" sz="2200">
            <a:solidFill>
              <a:schemeClr val="tx1"/>
            </a:solidFill>
          </a:endParaRPr>
        </a:p>
      </dgm:t>
    </dgm:pt>
    <dgm:pt modelId="{F30AA914-6EAD-4801-B199-1DC224DE795B}">
      <dgm:prSet custT="1"/>
      <dgm:spPr>
        <a:ln>
          <a:solidFill>
            <a:schemeClr val="accent6">
              <a:lumMod val="50000"/>
            </a:schemeClr>
          </a:solidFill>
        </a:ln>
      </dgm:spPr>
      <dgm:t>
        <a:bodyPr/>
        <a:lstStyle/>
        <a:p>
          <a:pPr>
            <a:lnSpc>
              <a:spcPct val="150000"/>
            </a:lnSpc>
          </a:pPr>
          <a:r>
            <a:rPr lang="ar-JO" sz="2200">
              <a:solidFill>
                <a:schemeClr val="tx1"/>
              </a:solidFill>
            </a:rPr>
            <a:t>التّرفيهُ عنِ النّفسِ عندَ توفّرِ الوقتِ والمال.</a:t>
          </a:r>
          <a:endParaRPr lang="en-US" sz="2200">
            <a:solidFill>
              <a:schemeClr val="tx1"/>
            </a:solidFill>
          </a:endParaRPr>
        </a:p>
      </dgm:t>
    </dgm:pt>
    <dgm:pt modelId="{91EE246B-BB53-4047-939A-8BAD28A47A01}" type="parTrans" cxnId="{F4014E5D-83B5-44A9-91D4-06CC1BF4D3C8}">
      <dgm:prSet/>
      <dgm:spPr/>
      <dgm:t>
        <a:bodyPr/>
        <a:lstStyle/>
        <a:p>
          <a:pPr>
            <a:lnSpc>
              <a:spcPct val="150000"/>
            </a:lnSpc>
          </a:pPr>
          <a:endParaRPr lang="en-US" sz="2200">
            <a:solidFill>
              <a:schemeClr val="tx1"/>
            </a:solidFill>
          </a:endParaRPr>
        </a:p>
      </dgm:t>
    </dgm:pt>
    <dgm:pt modelId="{A60776FF-D464-49E0-95A3-421CBFB70FA3}" type="sibTrans" cxnId="{F4014E5D-83B5-44A9-91D4-06CC1BF4D3C8}">
      <dgm:prSet/>
      <dgm:spPr/>
      <dgm:t>
        <a:bodyPr/>
        <a:lstStyle/>
        <a:p>
          <a:pPr>
            <a:lnSpc>
              <a:spcPct val="15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A9646C66-449C-4E44-B2D5-935B21910233}" type="pres">
      <dgm:prSet presAssocID="{359B55A9-BFFE-4CFB-A70D-C4D80809C027}" presName="node" presStyleLbl="node1" presStyleIdx="0" presStyleCnt="3" custScaleY="117823">
        <dgm:presLayoutVars>
          <dgm:bulletEnabled val="1"/>
        </dgm:presLayoutVars>
      </dgm:prSet>
      <dgm:spPr/>
    </dgm:pt>
    <dgm:pt modelId="{80F82B1B-9EC9-4A2C-8B6E-B8ECAD805390}" type="pres">
      <dgm:prSet presAssocID="{2FC629CE-80B1-4D47-ACC0-2BF02F23BC56}" presName="sibTrans" presStyleCnt="0"/>
      <dgm:spPr/>
    </dgm:pt>
    <dgm:pt modelId="{2E6213C2-404D-487B-B4D0-8F7888C3559A}" type="pres">
      <dgm:prSet presAssocID="{01B76C36-FDCA-4325-A22E-28BBC588B9A4}" presName="node" presStyleLbl="node1" presStyleIdx="1" presStyleCnt="3" custScaleY="117823">
        <dgm:presLayoutVars>
          <dgm:bulletEnabled val="1"/>
        </dgm:presLayoutVars>
      </dgm:prSet>
      <dgm:spPr/>
    </dgm:pt>
    <dgm:pt modelId="{139615F1-12DC-421D-8014-EBFEC76FE6C7}" type="pres">
      <dgm:prSet presAssocID="{F95F9A62-E63E-4CEE-96A6-F4E4769122D7}" presName="sibTrans" presStyleCnt="0"/>
      <dgm:spPr/>
    </dgm:pt>
    <dgm:pt modelId="{8EDC622E-492C-4279-9AFA-06D40465DEE1}" type="pres">
      <dgm:prSet presAssocID="{F30AA914-6EAD-4801-B199-1DC224DE795B}" presName="node" presStyleLbl="node1" presStyleIdx="2" presStyleCnt="3" custScaleY="117823">
        <dgm:presLayoutVars>
          <dgm:bulletEnabled val="1"/>
        </dgm:presLayoutVars>
      </dgm:prSet>
      <dgm:spPr/>
    </dgm:pt>
  </dgm:ptLst>
  <dgm:cxnLst>
    <dgm:cxn modelId="{138B531E-9CCC-439B-AA5D-CB69BA7B25B0}" srcId="{1E86A54E-3BD1-4238-BF95-2530B9740464}" destId="{359B55A9-BFFE-4CFB-A70D-C4D80809C027}" srcOrd="0" destOrd="0" parTransId="{5A3EEA5F-411C-47C4-87D5-A54DC5148612}" sibTransId="{2FC629CE-80B1-4D47-ACC0-2BF02F23BC56}"/>
    <dgm:cxn modelId="{F4014E5D-83B5-44A9-91D4-06CC1BF4D3C8}" srcId="{1E86A54E-3BD1-4238-BF95-2530B9740464}" destId="{F30AA914-6EAD-4801-B199-1DC224DE795B}" srcOrd="2" destOrd="0" parTransId="{91EE246B-BB53-4047-939A-8BAD28A47A01}" sibTransId="{A60776FF-D464-49E0-95A3-421CBFB70FA3}"/>
    <dgm:cxn modelId="{8A4EE16C-D2CF-4E8D-BE1C-E38971550C7B}" type="presOf" srcId="{359B55A9-BFFE-4CFB-A70D-C4D80809C027}" destId="{A9646C66-449C-4E44-B2D5-935B21910233}" srcOrd="0" destOrd="0" presId="urn:microsoft.com/office/officeart/2005/8/layout/default"/>
    <dgm:cxn modelId="{82DBCD9D-A114-48A4-882F-D80F806245EB}" type="presOf" srcId="{01B76C36-FDCA-4325-A22E-28BBC588B9A4}" destId="{2E6213C2-404D-487B-B4D0-8F7888C3559A}" srcOrd="0" destOrd="0" presId="urn:microsoft.com/office/officeart/2005/8/layout/default"/>
    <dgm:cxn modelId="{9F35FFC0-CAAB-4E5F-8377-164D1FFA4C24}" type="presOf" srcId="{1E86A54E-3BD1-4238-BF95-2530B9740464}" destId="{84E0601E-20CC-4D8F-A202-BC589C903CAF}" srcOrd="0" destOrd="0" presId="urn:microsoft.com/office/officeart/2005/8/layout/default"/>
    <dgm:cxn modelId="{548070C6-FF77-4416-9272-D3AC3DA65E32}" srcId="{1E86A54E-3BD1-4238-BF95-2530B9740464}" destId="{01B76C36-FDCA-4325-A22E-28BBC588B9A4}" srcOrd="1" destOrd="0" parTransId="{129B70C7-5B8D-474F-90AC-7544C6DF6100}" sibTransId="{F95F9A62-E63E-4CEE-96A6-F4E4769122D7}"/>
    <dgm:cxn modelId="{FA7DABFA-BF8F-41BB-A18D-43A079A4FF13}" type="presOf" srcId="{F30AA914-6EAD-4801-B199-1DC224DE795B}" destId="{8EDC622E-492C-4279-9AFA-06D40465DEE1}" srcOrd="0" destOrd="0" presId="urn:microsoft.com/office/officeart/2005/8/layout/default"/>
    <dgm:cxn modelId="{01E34900-BAA0-413A-B645-F0D3E47B1BD4}" type="presParOf" srcId="{84E0601E-20CC-4D8F-A202-BC589C903CAF}" destId="{A9646C66-449C-4E44-B2D5-935B21910233}" srcOrd="0" destOrd="0" presId="urn:microsoft.com/office/officeart/2005/8/layout/default"/>
    <dgm:cxn modelId="{B1AB91DE-47D0-49D1-9737-8D87F66CB21C}" type="presParOf" srcId="{84E0601E-20CC-4D8F-A202-BC589C903CAF}" destId="{80F82B1B-9EC9-4A2C-8B6E-B8ECAD805390}" srcOrd="1" destOrd="0" presId="urn:microsoft.com/office/officeart/2005/8/layout/default"/>
    <dgm:cxn modelId="{EBC1F4B4-D914-4D1F-92F2-473BA94416EB}" type="presParOf" srcId="{84E0601E-20CC-4D8F-A202-BC589C903CAF}" destId="{2E6213C2-404D-487B-B4D0-8F7888C3559A}" srcOrd="2" destOrd="0" presId="urn:microsoft.com/office/officeart/2005/8/layout/default"/>
    <dgm:cxn modelId="{97EB5C99-0B70-411C-8371-4EEB1197AB2C}" type="presParOf" srcId="{84E0601E-20CC-4D8F-A202-BC589C903CAF}" destId="{139615F1-12DC-421D-8014-EBFEC76FE6C7}" srcOrd="3" destOrd="0" presId="urn:microsoft.com/office/officeart/2005/8/layout/default"/>
    <dgm:cxn modelId="{4EF866BA-0DE7-4421-9647-F814202BD675}" type="presParOf" srcId="{84E0601E-20CC-4D8F-A202-BC589C903CAF}" destId="{8EDC622E-492C-4279-9AFA-06D40465DEE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6C7F9179-F428-4D95-A99D-D56A5B66F625}">
      <dgm:prSet custT="1"/>
      <dgm:spPr>
        <a:ln>
          <a:solidFill>
            <a:schemeClr val="accent6">
              <a:lumMod val="50000"/>
            </a:schemeClr>
          </a:solidFill>
        </a:ln>
      </dgm:spPr>
      <dgm:t>
        <a:bodyPr/>
        <a:lstStyle/>
        <a:p>
          <a:pPr>
            <a:lnSpc>
              <a:spcPct val="150000"/>
            </a:lnSpc>
          </a:pPr>
          <a:r>
            <a:rPr lang="ar-JO" sz="2200" dirty="0">
              <a:solidFill>
                <a:schemeClr val="tx1"/>
              </a:solidFill>
            </a:rPr>
            <a:t>زيارةُ البلدِ الأمِّ لتجديدِ الرّوابطِ الأُسريّةِ كزيارةِ أماكنِ الميلادِ أو أماكنِ قضاءِ الطّفولةِ أو أماكنِ سكنِ الأهل، الأقرباء، الأصدقاء</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5B3DBE0B-1881-4B57-9DD2-673CD1A926AB}" type="parTrans" cxnId="{2D1B7644-66CA-4B56-8C1E-61426C274FE0}">
      <dgm:prSet/>
      <dgm:spPr/>
      <dgm:t>
        <a:bodyPr/>
        <a:lstStyle/>
        <a:p>
          <a:pPr>
            <a:lnSpc>
              <a:spcPct val="150000"/>
            </a:lnSpc>
          </a:pPr>
          <a:endParaRPr lang="en-US" sz="2200">
            <a:solidFill>
              <a:schemeClr val="tx1"/>
            </a:solidFill>
          </a:endParaRPr>
        </a:p>
      </dgm:t>
    </dgm:pt>
    <dgm:pt modelId="{05E9A70A-0536-4053-B27F-BF239809339E}" type="sibTrans" cxnId="{2D1B7644-66CA-4B56-8C1E-61426C274FE0}">
      <dgm:prSet/>
      <dgm:spPr/>
      <dgm:t>
        <a:bodyPr/>
        <a:lstStyle/>
        <a:p>
          <a:pPr>
            <a:lnSpc>
              <a:spcPct val="150000"/>
            </a:lnSpc>
          </a:pPr>
          <a:endParaRPr lang="en-US" sz="2200">
            <a:solidFill>
              <a:schemeClr val="tx1"/>
            </a:solidFill>
          </a:endParaRPr>
        </a:p>
      </dgm:t>
    </dgm:pt>
    <dgm:pt modelId="{69DE0141-D03F-4636-9544-102595CA22B3}">
      <dgm:prSet custT="1"/>
      <dgm:spPr>
        <a:ln>
          <a:solidFill>
            <a:schemeClr val="accent6">
              <a:lumMod val="50000"/>
            </a:schemeClr>
          </a:solidFill>
        </a:ln>
      </dgm:spPr>
      <dgm:t>
        <a:bodyPr/>
        <a:lstStyle/>
        <a:p>
          <a:pPr>
            <a:lnSpc>
              <a:spcPct val="150000"/>
            </a:lnSpc>
          </a:pPr>
          <a:r>
            <a:rPr lang="ar-JO" sz="2200" dirty="0">
              <a:solidFill>
                <a:schemeClr val="tx1"/>
              </a:solidFill>
            </a:rPr>
            <a:t>الرّغبةُ في زيارةِ أماكنَ سبقَ وأن زارَها الأصدقاءُ في البلدِ الأمِّ وتركتْ انطباعاً مُعيَّناً لديهم. </a:t>
          </a:r>
          <a:endParaRPr lang="en-US" sz="2200" dirty="0">
            <a:solidFill>
              <a:schemeClr val="tx1"/>
            </a:solidFill>
          </a:endParaRPr>
        </a:p>
      </dgm:t>
    </dgm:pt>
    <dgm:pt modelId="{3D3D7DA8-AB64-4BD5-A4C3-CB89F21A275F}" type="parTrans" cxnId="{79E8741E-D884-43A8-A832-6C45DDF9B8AE}">
      <dgm:prSet/>
      <dgm:spPr/>
      <dgm:t>
        <a:bodyPr/>
        <a:lstStyle/>
        <a:p>
          <a:pPr>
            <a:lnSpc>
              <a:spcPct val="150000"/>
            </a:lnSpc>
          </a:pPr>
          <a:endParaRPr lang="en-US" sz="2200">
            <a:solidFill>
              <a:schemeClr val="tx1"/>
            </a:solidFill>
          </a:endParaRPr>
        </a:p>
      </dgm:t>
    </dgm:pt>
    <dgm:pt modelId="{72FDCEEB-3D86-49E5-A35B-A071F80E483C}" type="sibTrans" cxnId="{79E8741E-D884-43A8-A832-6C45DDF9B8AE}">
      <dgm:prSet/>
      <dgm:spPr/>
      <dgm:t>
        <a:bodyPr/>
        <a:lstStyle/>
        <a:p>
          <a:pPr>
            <a:lnSpc>
              <a:spcPct val="15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4B3DEF7F-8A39-4B1E-85EA-C5CD65D17BF9}" type="pres">
      <dgm:prSet presAssocID="{6C7F9179-F428-4D95-A99D-D56A5B66F625}" presName="node" presStyleLbl="node1" presStyleIdx="0" presStyleCnt="2">
        <dgm:presLayoutVars>
          <dgm:bulletEnabled val="1"/>
        </dgm:presLayoutVars>
      </dgm:prSet>
      <dgm:spPr/>
    </dgm:pt>
    <dgm:pt modelId="{A1E467CF-E9FA-4810-8487-76A42AC35392}" type="pres">
      <dgm:prSet presAssocID="{05E9A70A-0536-4053-B27F-BF239809339E}" presName="sibTrans" presStyleCnt="0"/>
      <dgm:spPr/>
    </dgm:pt>
    <dgm:pt modelId="{F6D06CEB-3FCD-4680-8A79-D6FBBA610507}" type="pres">
      <dgm:prSet presAssocID="{69DE0141-D03F-4636-9544-102595CA22B3}" presName="node" presStyleLbl="node1" presStyleIdx="1" presStyleCnt="2">
        <dgm:presLayoutVars>
          <dgm:bulletEnabled val="1"/>
        </dgm:presLayoutVars>
      </dgm:prSet>
      <dgm:spPr/>
    </dgm:pt>
  </dgm:ptLst>
  <dgm:cxnLst>
    <dgm:cxn modelId="{79E8741E-D884-43A8-A832-6C45DDF9B8AE}" srcId="{1E86A54E-3BD1-4238-BF95-2530B9740464}" destId="{69DE0141-D03F-4636-9544-102595CA22B3}" srcOrd="1" destOrd="0" parTransId="{3D3D7DA8-AB64-4BD5-A4C3-CB89F21A275F}" sibTransId="{72FDCEEB-3D86-49E5-A35B-A071F80E483C}"/>
    <dgm:cxn modelId="{3661ED2E-A37C-42FA-BF37-AEF6967EA63E}" type="presOf" srcId="{69DE0141-D03F-4636-9544-102595CA22B3}" destId="{F6D06CEB-3FCD-4680-8A79-D6FBBA610507}" srcOrd="0" destOrd="0" presId="urn:microsoft.com/office/officeart/2005/8/layout/default"/>
    <dgm:cxn modelId="{2D1B7644-66CA-4B56-8C1E-61426C274FE0}" srcId="{1E86A54E-3BD1-4238-BF95-2530B9740464}" destId="{6C7F9179-F428-4D95-A99D-D56A5B66F625}" srcOrd="0" destOrd="0" parTransId="{5B3DBE0B-1881-4B57-9DD2-673CD1A926AB}" sibTransId="{05E9A70A-0536-4053-B27F-BF239809339E}"/>
    <dgm:cxn modelId="{BE17C07D-A152-495C-BE1E-A12E8A653819}" type="presOf" srcId="{6C7F9179-F428-4D95-A99D-D56A5B66F625}" destId="{4B3DEF7F-8A39-4B1E-85EA-C5CD65D17BF9}" srcOrd="0" destOrd="0" presId="urn:microsoft.com/office/officeart/2005/8/layout/default"/>
    <dgm:cxn modelId="{9F35FFC0-CAAB-4E5F-8377-164D1FFA4C24}" type="presOf" srcId="{1E86A54E-3BD1-4238-BF95-2530B9740464}" destId="{84E0601E-20CC-4D8F-A202-BC589C903CAF}" srcOrd="0" destOrd="0" presId="urn:microsoft.com/office/officeart/2005/8/layout/default"/>
    <dgm:cxn modelId="{F2493700-99DD-400F-95F5-F63534104EEB}" type="presParOf" srcId="{84E0601E-20CC-4D8F-A202-BC589C903CAF}" destId="{4B3DEF7F-8A39-4B1E-85EA-C5CD65D17BF9}" srcOrd="0" destOrd="0" presId="urn:microsoft.com/office/officeart/2005/8/layout/default"/>
    <dgm:cxn modelId="{C2598E25-C50A-41EA-882A-239CE78A6025}" type="presParOf" srcId="{84E0601E-20CC-4D8F-A202-BC589C903CAF}" destId="{A1E467CF-E9FA-4810-8487-76A42AC35392}" srcOrd="1" destOrd="0" presId="urn:microsoft.com/office/officeart/2005/8/layout/default"/>
    <dgm:cxn modelId="{CD3EDA4A-5C77-4CFF-825E-4AD60CAD2D4B}" type="presParOf" srcId="{84E0601E-20CC-4D8F-A202-BC589C903CAF}" destId="{F6D06CEB-3FCD-4680-8A79-D6FBBA61050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F24BC686-49A0-44C9-BA59-6841511F381C}">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الابتعادُ عنِ الجوِّ الباردِ والثّلوجِ والتّوجّهُ إلى أماكنَ دافئةٍ أوِ الابتعادُ عنِ الجوِّ الحارِّ والتّوجّهُ إلى أماكنَ باردةٍ وخاصّةً بالنّسبةِ لكبارِ السّنِ والمرضى.</a:t>
          </a:r>
          <a:endParaRPr lang="en-US" sz="2200" dirty="0">
            <a:solidFill>
              <a:schemeClr val="tx1"/>
            </a:solidFill>
          </a:endParaRPr>
        </a:p>
      </dgm:t>
    </dgm:pt>
    <dgm:pt modelId="{B199F8D4-7AE2-4FFF-AA2D-210BCD03B307}" type="parTrans" cxnId="{3007ADFB-E5A2-4350-B3EE-B3087ED59A3F}">
      <dgm:prSet/>
      <dgm:spPr/>
      <dgm:t>
        <a:bodyPr/>
        <a:lstStyle/>
        <a:p>
          <a:pPr>
            <a:lnSpc>
              <a:spcPct val="150000"/>
            </a:lnSpc>
          </a:pPr>
          <a:endParaRPr lang="en-US" sz="2200">
            <a:solidFill>
              <a:schemeClr val="tx1"/>
            </a:solidFill>
          </a:endParaRPr>
        </a:p>
      </dgm:t>
    </dgm:pt>
    <dgm:pt modelId="{198D368B-C745-4295-BCE0-2F88441441E5}" type="sibTrans" cxnId="{3007ADFB-E5A2-4350-B3EE-B3087ED59A3F}">
      <dgm:prSet/>
      <dgm:spPr/>
      <dgm:t>
        <a:bodyPr/>
        <a:lstStyle/>
        <a:p>
          <a:pPr>
            <a:lnSpc>
              <a:spcPct val="150000"/>
            </a:lnSpc>
          </a:pPr>
          <a:endParaRPr lang="en-US" sz="2200">
            <a:solidFill>
              <a:schemeClr val="tx1"/>
            </a:solidFill>
          </a:endParaRPr>
        </a:p>
      </dgm:t>
    </dgm:pt>
    <dgm:pt modelId="{0CE655C9-9212-423F-AB44-19C4831CE6C6}">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السّفرُ لأغراضِ العلاجِ والمداواة.</a:t>
          </a:r>
          <a:endParaRPr lang="en-US" sz="2200">
            <a:solidFill>
              <a:schemeClr val="tx1"/>
            </a:solidFill>
          </a:endParaRPr>
        </a:p>
      </dgm:t>
    </dgm:pt>
    <dgm:pt modelId="{BE179D6E-51D1-4E30-8429-CFE95FAD21E1}" type="parTrans" cxnId="{7D024794-520F-40FE-9CA0-9191E7109ECE}">
      <dgm:prSet/>
      <dgm:spPr/>
      <dgm:t>
        <a:bodyPr/>
        <a:lstStyle/>
        <a:p>
          <a:pPr>
            <a:lnSpc>
              <a:spcPct val="150000"/>
            </a:lnSpc>
          </a:pPr>
          <a:endParaRPr lang="en-US" sz="2200">
            <a:solidFill>
              <a:schemeClr val="tx1"/>
            </a:solidFill>
          </a:endParaRPr>
        </a:p>
      </dgm:t>
    </dgm:pt>
    <dgm:pt modelId="{553FDE82-2A80-4CF1-9909-C9CE37F93C45}" type="sibTrans" cxnId="{7D024794-520F-40FE-9CA0-9191E7109ECE}">
      <dgm:prSet/>
      <dgm:spPr/>
      <dgm:t>
        <a:bodyPr/>
        <a:lstStyle/>
        <a:p>
          <a:pPr>
            <a:lnSpc>
              <a:spcPct val="150000"/>
            </a:lnSpc>
          </a:pPr>
          <a:endParaRPr lang="en-US" sz="2200">
            <a:solidFill>
              <a:schemeClr val="tx1"/>
            </a:solidFill>
          </a:endParaRPr>
        </a:p>
      </dgm:t>
    </dgm:pt>
    <dgm:pt modelId="{51188161-F4C2-4E5D-B885-04BF155D0234}">
      <dgm:prSet custT="1"/>
      <dgm:spPr>
        <a:ln>
          <a:solidFill>
            <a:schemeClr val="accent6">
              <a:lumMod val="50000"/>
            </a:schemeClr>
          </a:solidFill>
        </a:ln>
      </dgm:spPr>
      <dgm:t>
        <a:bodyPr/>
        <a:lstStyle/>
        <a:p>
          <a:pPr>
            <a:lnSpc>
              <a:spcPct val="150000"/>
            </a:lnSpc>
          </a:pPr>
          <a:r>
            <a:rPr lang="ar-JO" sz="2200" dirty="0">
              <a:solidFill>
                <a:schemeClr val="tx1"/>
              </a:solidFill>
            </a:rPr>
            <a:t>السّفرُ لغرضِ النّقاهةِ والاسترخاءِ بعدَ الشّفاءِ من مرضٍ مُعيَّنٍ أو لغرضِ الرّاحةِ النّفسيّةِ بعدَ إصابةِ الشّخصِ بمرضٍ أو أزمةٍ نفسيّةٍ أوِ التّمتّعِ بالجوِّ الصّافي والهواءِ النّقيّ. </a:t>
          </a:r>
          <a:endParaRPr lang="en-US" sz="2200" dirty="0">
            <a:solidFill>
              <a:schemeClr val="tx1"/>
            </a:solidFill>
          </a:endParaRPr>
        </a:p>
      </dgm:t>
    </dgm:pt>
    <dgm:pt modelId="{A1574627-8EC9-4A67-BEA8-568B45CFE34A}" type="parTrans" cxnId="{BAEA7951-70B4-4568-80A6-3759E193F3AF}">
      <dgm:prSet/>
      <dgm:spPr/>
      <dgm:t>
        <a:bodyPr/>
        <a:lstStyle/>
        <a:p>
          <a:pPr>
            <a:lnSpc>
              <a:spcPct val="150000"/>
            </a:lnSpc>
          </a:pPr>
          <a:endParaRPr lang="en-US" sz="2200">
            <a:solidFill>
              <a:schemeClr val="tx1"/>
            </a:solidFill>
          </a:endParaRPr>
        </a:p>
      </dgm:t>
    </dgm:pt>
    <dgm:pt modelId="{F441D48C-018C-4586-890F-3F2ACFB7FE35}" type="sibTrans" cxnId="{BAEA7951-70B4-4568-80A6-3759E193F3AF}">
      <dgm:prSet/>
      <dgm:spPr/>
      <dgm:t>
        <a:bodyPr/>
        <a:lstStyle/>
        <a:p>
          <a:pPr>
            <a:lnSpc>
              <a:spcPct val="15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CC4C05AF-1B7E-47B5-8B2D-DF3675DD8D07}" type="pres">
      <dgm:prSet presAssocID="{F24BC686-49A0-44C9-BA59-6841511F381C}" presName="node" presStyleLbl="node1" presStyleIdx="0" presStyleCnt="3" custScaleY="128775">
        <dgm:presLayoutVars>
          <dgm:bulletEnabled val="1"/>
        </dgm:presLayoutVars>
      </dgm:prSet>
      <dgm:spPr/>
    </dgm:pt>
    <dgm:pt modelId="{E6EE6727-B94C-4965-9AC9-1373B8F91C14}" type="pres">
      <dgm:prSet presAssocID="{198D368B-C745-4295-BCE0-2F88441441E5}" presName="sibTrans" presStyleCnt="0"/>
      <dgm:spPr/>
    </dgm:pt>
    <dgm:pt modelId="{F3E4091C-7D9A-4587-B416-360A603F47F6}" type="pres">
      <dgm:prSet presAssocID="{0CE655C9-9212-423F-AB44-19C4831CE6C6}" presName="node" presStyleLbl="node1" presStyleIdx="1" presStyleCnt="3" custScaleY="128775">
        <dgm:presLayoutVars>
          <dgm:bulletEnabled val="1"/>
        </dgm:presLayoutVars>
      </dgm:prSet>
      <dgm:spPr/>
    </dgm:pt>
    <dgm:pt modelId="{0E58697E-7240-4882-9112-22764EE81A88}" type="pres">
      <dgm:prSet presAssocID="{553FDE82-2A80-4CF1-9909-C9CE37F93C45}" presName="sibTrans" presStyleCnt="0"/>
      <dgm:spPr/>
    </dgm:pt>
    <dgm:pt modelId="{F81E426A-22F5-48D4-87C5-E6F0DABE0A5D}" type="pres">
      <dgm:prSet presAssocID="{51188161-F4C2-4E5D-B885-04BF155D0234}" presName="node" presStyleLbl="node1" presStyleIdx="2" presStyleCnt="3" custScaleY="128775">
        <dgm:presLayoutVars>
          <dgm:bulletEnabled val="1"/>
        </dgm:presLayoutVars>
      </dgm:prSet>
      <dgm:spPr/>
    </dgm:pt>
  </dgm:ptLst>
  <dgm:cxnLst>
    <dgm:cxn modelId="{B6B9A20F-4641-44FB-9577-5D15E23C89BC}" type="presOf" srcId="{0CE655C9-9212-423F-AB44-19C4831CE6C6}" destId="{F3E4091C-7D9A-4587-B416-360A603F47F6}" srcOrd="0" destOrd="0" presId="urn:microsoft.com/office/officeart/2005/8/layout/default"/>
    <dgm:cxn modelId="{3044285E-92F2-4AC3-84CE-69DE04A0B65D}" type="presOf" srcId="{51188161-F4C2-4E5D-B885-04BF155D0234}" destId="{F81E426A-22F5-48D4-87C5-E6F0DABE0A5D}" srcOrd="0" destOrd="0" presId="urn:microsoft.com/office/officeart/2005/8/layout/default"/>
    <dgm:cxn modelId="{BAEA7951-70B4-4568-80A6-3759E193F3AF}" srcId="{1E86A54E-3BD1-4238-BF95-2530B9740464}" destId="{51188161-F4C2-4E5D-B885-04BF155D0234}" srcOrd="2" destOrd="0" parTransId="{A1574627-8EC9-4A67-BEA8-568B45CFE34A}" sibTransId="{F441D48C-018C-4586-890F-3F2ACFB7FE35}"/>
    <dgm:cxn modelId="{7D024794-520F-40FE-9CA0-9191E7109ECE}" srcId="{1E86A54E-3BD1-4238-BF95-2530B9740464}" destId="{0CE655C9-9212-423F-AB44-19C4831CE6C6}" srcOrd="1" destOrd="0" parTransId="{BE179D6E-51D1-4E30-8429-CFE95FAD21E1}" sibTransId="{553FDE82-2A80-4CF1-9909-C9CE37F93C45}"/>
    <dgm:cxn modelId="{9F35FFC0-CAAB-4E5F-8377-164D1FFA4C24}" type="presOf" srcId="{1E86A54E-3BD1-4238-BF95-2530B9740464}" destId="{84E0601E-20CC-4D8F-A202-BC589C903CAF}" srcOrd="0" destOrd="0" presId="urn:microsoft.com/office/officeart/2005/8/layout/default"/>
    <dgm:cxn modelId="{D3C98EDB-9F16-4C1C-AA93-75B4347A70FD}" type="presOf" srcId="{F24BC686-49A0-44C9-BA59-6841511F381C}" destId="{CC4C05AF-1B7E-47B5-8B2D-DF3675DD8D07}" srcOrd="0" destOrd="0" presId="urn:microsoft.com/office/officeart/2005/8/layout/default"/>
    <dgm:cxn modelId="{3007ADFB-E5A2-4350-B3EE-B3087ED59A3F}" srcId="{1E86A54E-3BD1-4238-BF95-2530B9740464}" destId="{F24BC686-49A0-44C9-BA59-6841511F381C}" srcOrd="0" destOrd="0" parTransId="{B199F8D4-7AE2-4FFF-AA2D-210BCD03B307}" sibTransId="{198D368B-C745-4295-BCE0-2F88441441E5}"/>
    <dgm:cxn modelId="{DFF9D918-6A83-45B4-B655-757D66137BF9}" type="presParOf" srcId="{84E0601E-20CC-4D8F-A202-BC589C903CAF}" destId="{CC4C05AF-1B7E-47B5-8B2D-DF3675DD8D07}" srcOrd="0" destOrd="0" presId="urn:microsoft.com/office/officeart/2005/8/layout/default"/>
    <dgm:cxn modelId="{9F1ACCAE-1AE1-4597-997D-87D7561483DC}" type="presParOf" srcId="{84E0601E-20CC-4D8F-A202-BC589C903CAF}" destId="{E6EE6727-B94C-4965-9AC9-1373B8F91C14}" srcOrd="1" destOrd="0" presId="urn:microsoft.com/office/officeart/2005/8/layout/default"/>
    <dgm:cxn modelId="{FDE479FA-C4AB-4AD8-B821-0F60907F1B88}" type="presParOf" srcId="{84E0601E-20CC-4D8F-A202-BC589C903CAF}" destId="{F3E4091C-7D9A-4587-B416-360A603F47F6}" srcOrd="2" destOrd="0" presId="urn:microsoft.com/office/officeart/2005/8/layout/default"/>
    <dgm:cxn modelId="{C6A8604C-D20C-4DB6-8313-B7DA1C818D42}" type="presParOf" srcId="{84E0601E-20CC-4D8F-A202-BC589C903CAF}" destId="{0E58697E-7240-4882-9112-22764EE81A88}" srcOrd="3" destOrd="0" presId="urn:microsoft.com/office/officeart/2005/8/layout/default"/>
    <dgm:cxn modelId="{F995666E-D4E5-46AF-9A73-76FC321A07B3}" type="presParOf" srcId="{84E0601E-20CC-4D8F-A202-BC589C903CAF}" destId="{F81E426A-22F5-48D4-87C5-E6F0DABE0A5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E86A54E-3BD1-4238-BF95-2530B974046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ABAB86B1-2F62-4EBD-98D6-61C8450196C8}">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انخفاضُ الأسعارِ في بلدٍ ما يؤدّي إلى تدفّقِ السّوّاحِ للتّمتّعِ بالخدماتِ المُقدَّمةِ بأقلِّ الأسعارِ والحصولِ على السّلعِ والخدماتِ بأسعارٍ أقلّ.</a:t>
          </a:r>
          <a:endParaRPr lang="en-US" sz="2200" dirty="0">
            <a:solidFill>
              <a:schemeClr val="tx1"/>
            </a:solidFill>
          </a:endParaRPr>
        </a:p>
      </dgm:t>
    </dgm:pt>
    <dgm:pt modelId="{D12281CD-D2FF-4E49-96EA-18588BDF64DC}" type="parTrans" cxnId="{2BFFBC02-AA4F-4058-99E7-2CD36C38C8D5}">
      <dgm:prSet/>
      <dgm:spPr/>
      <dgm:t>
        <a:bodyPr/>
        <a:lstStyle/>
        <a:p>
          <a:pPr>
            <a:lnSpc>
              <a:spcPct val="150000"/>
            </a:lnSpc>
          </a:pPr>
          <a:endParaRPr lang="en-US" sz="2200">
            <a:solidFill>
              <a:schemeClr val="tx1"/>
            </a:solidFill>
          </a:endParaRPr>
        </a:p>
      </dgm:t>
    </dgm:pt>
    <dgm:pt modelId="{CEC179B8-2969-48F8-91BA-08ADA763A670}" type="sibTrans" cxnId="{2BFFBC02-AA4F-4058-99E7-2CD36C38C8D5}">
      <dgm:prSet/>
      <dgm:spPr/>
      <dgm:t>
        <a:bodyPr/>
        <a:lstStyle/>
        <a:p>
          <a:pPr>
            <a:lnSpc>
              <a:spcPct val="150000"/>
            </a:lnSpc>
          </a:pPr>
          <a:endParaRPr lang="en-US" sz="2200">
            <a:solidFill>
              <a:schemeClr val="tx1"/>
            </a:solidFill>
          </a:endParaRPr>
        </a:p>
      </dgm:t>
    </dgm:pt>
    <dgm:pt modelId="{969BF4DC-711B-4456-94EA-865C5BD87CE0}">
      <dgm:prSet custT="1"/>
      <dgm:spPr>
        <a:ln>
          <a:solidFill>
            <a:schemeClr val="accent6">
              <a:lumMod val="50000"/>
            </a:schemeClr>
          </a:solidFill>
        </a:ln>
      </dgm:spPr>
      <dgm:t>
        <a:bodyPr/>
        <a:lstStyle/>
        <a:p>
          <a:pPr>
            <a:lnSpc>
              <a:spcPct val="150000"/>
            </a:lnSpc>
            <a:buFont typeface="+mj-lt"/>
            <a:buAutoNum type="arabicPeriod"/>
          </a:pPr>
          <a:r>
            <a:rPr lang="ar-JO" sz="2200">
              <a:solidFill>
                <a:schemeClr val="tx1"/>
              </a:solidFill>
            </a:rPr>
            <a:t>فرقُ العملةِ في التّحويلِ يؤدّي إلى تدفّقِ السّوّاحِ إلى بلدٍ ما انخفضتْ عملتُهُ لغرضِ التّمتّعِ بالخدماتِ والسّلعِ بأسعارٍ أقلّ.</a:t>
          </a:r>
          <a:endParaRPr lang="en-US" sz="2200">
            <a:solidFill>
              <a:schemeClr val="tx1"/>
            </a:solidFill>
          </a:endParaRPr>
        </a:p>
      </dgm:t>
    </dgm:pt>
    <dgm:pt modelId="{8D40A2B2-8411-4A55-81C7-4BADB04AF6EC}" type="parTrans" cxnId="{80B93CC1-398A-454B-AAA5-CD2965D429C6}">
      <dgm:prSet/>
      <dgm:spPr/>
      <dgm:t>
        <a:bodyPr/>
        <a:lstStyle/>
        <a:p>
          <a:pPr>
            <a:lnSpc>
              <a:spcPct val="150000"/>
            </a:lnSpc>
          </a:pPr>
          <a:endParaRPr lang="en-US" sz="2200">
            <a:solidFill>
              <a:schemeClr val="tx1"/>
            </a:solidFill>
          </a:endParaRPr>
        </a:p>
      </dgm:t>
    </dgm:pt>
    <dgm:pt modelId="{BD6DB089-1522-4166-86D3-593604C85627}" type="sibTrans" cxnId="{80B93CC1-398A-454B-AAA5-CD2965D429C6}">
      <dgm:prSet/>
      <dgm:spPr/>
      <dgm:t>
        <a:bodyPr/>
        <a:lstStyle/>
        <a:p>
          <a:pPr>
            <a:lnSpc>
              <a:spcPct val="150000"/>
            </a:lnSpc>
          </a:pPr>
          <a:endParaRPr lang="en-US" sz="2200">
            <a:solidFill>
              <a:schemeClr val="tx1"/>
            </a:solidFill>
          </a:endParaRPr>
        </a:p>
      </dgm:t>
    </dgm:pt>
    <dgm:pt modelId="{8BCB56F0-F491-4F62-8963-CCEAFF61A0D3}">
      <dgm:prSet custT="1"/>
      <dgm:spPr>
        <a:ln>
          <a:solidFill>
            <a:schemeClr val="accent6">
              <a:lumMod val="50000"/>
            </a:schemeClr>
          </a:solidFill>
        </a:ln>
      </dgm:spPr>
      <dgm:t>
        <a:bodyPr/>
        <a:lstStyle/>
        <a:p>
          <a:pPr>
            <a:lnSpc>
              <a:spcPct val="150000"/>
            </a:lnSpc>
          </a:pPr>
          <a:r>
            <a:rPr lang="ar-JO" sz="2200" dirty="0">
              <a:solidFill>
                <a:schemeClr val="tx1"/>
              </a:solidFill>
            </a:rPr>
            <a:t>السّفرُ لغرضِ الأعمالِ والحصولِ على صفقاتٍ تجاريّةٍ بالنّسبةِ لرجالِ الأعمال. </a:t>
          </a:r>
          <a:endParaRPr lang="en-US" sz="2200" dirty="0">
            <a:solidFill>
              <a:schemeClr val="tx1"/>
            </a:solidFill>
          </a:endParaRPr>
        </a:p>
      </dgm:t>
    </dgm:pt>
    <dgm:pt modelId="{8C764266-75E1-4ABE-97FA-A2487A9C7754}" type="parTrans" cxnId="{C5FCA7D5-93A0-40EF-95DA-4D994A558C07}">
      <dgm:prSet/>
      <dgm:spPr/>
      <dgm:t>
        <a:bodyPr/>
        <a:lstStyle/>
        <a:p>
          <a:pPr>
            <a:lnSpc>
              <a:spcPct val="150000"/>
            </a:lnSpc>
          </a:pPr>
          <a:endParaRPr lang="en-US" sz="2200">
            <a:solidFill>
              <a:schemeClr val="tx1"/>
            </a:solidFill>
          </a:endParaRPr>
        </a:p>
      </dgm:t>
    </dgm:pt>
    <dgm:pt modelId="{82FAB69A-E21E-4AE3-AD8B-8A1A85B0F195}" type="sibTrans" cxnId="{C5FCA7D5-93A0-40EF-95DA-4D994A558C07}">
      <dgm:prSet/>
      <dgm:spPr/>
      <dgm:t>
        <a:bodyPr/>
        <a:lstStyle/>
        <a:p>
          <a:pPr>
            <a:lnSpc>
              <a:spcPct val="150000"/>
            </a:lnSpc>
          </a:pPr>
          <a:endParaRPr lang="en-US" sz="2200">
            <a:solidFill>
              <a:schemeClr val="tx1"/>
            </a:solidFill>
          </a:endParaRPr>
        </a:p>
      </dgm:t>
    </dgm:pt>
    <dgm:pt modelId="{84E0601E-20CC-4D8F-A202-BC589C903CAF}" type="pres">
      <dgm:prSet presAssocID="{1E86A54E-3BD1-4238-BF95-2530B9740464}" presName="diagram" presStyleCnt="0">
        <dgm:presLayoutVars>
          <dgm:dir val="rev"/>
          <dgm:resizeHandles val="exact"/>
        </dgm:presLayoutVars>
      </dgm:prSet>
      <dgm:spPr/>
    </dgm:pt>
    <dgm:pt modelId="{C423692F-CA20-41C0-BD3C-AEC5B6BB4D9C}" type="pres">
      <dgm:prSet presAssocID="{ABAB86B1-2F62-4EBD-98D6-61C8450196C8}" presName="node" presStyleLbl="node1" presStyleIdx="0" presStyleCnt="3">
        <dgm:presLayoutVars>
          <dgm:bulletEnabled val="1"/>
        </dgm:presLayoutVars>
      </dgm:prSet>
      <dgm:spPr/>
    </dgm:pt>
    <dgm:pt modelId="{E8BF135F-B8E2-4605-BA7B-5EB46D7D2DB0}" type="pres">
      <dgm:prSet presAssocID="{CEC179B8-2969-48F8-91BA-08ADA763A670}" presName="sibTrans" presStyleCnt="0"/>
      <dgm:spPr/>
    </dgm:pt>
    <dgm:pt modelId="{080B8896-5163-42DC-99AC-E7D937155A9F}" type="pres">
      <dgm:prSet presAssocID="{969BF4DC-711B-4456-94EA-865C5BD87CE0}" presName="node" presStyleLbl="node1" presStyleIdx="1" presStyleCnt="3">
        <dgm:presLayoutVars>
          <dgm:bulletEnabled val="1"/>
        </dgm:presLayoutVars>
      </dgm:prSet>
      <dgm:spPr/>
    </dgm:pt>
    <dgm:pt modelId="{D611172A-7B7D-45EC-9B3F-BDCDBACE4806}" type="pres">
      <dgm:prSet presAssocID="{BD6DB089-1522-4166-86D3-593604C85627}" presName="sibTrans" presStyleCnt="0"/>
      <dgm:spPr/>
    </dgm:pt>
    <dgm:pt modelId="{6F4EB2B4-2926-481E-80C0-8124381E866E}" type="pres">
      <dgm:prSet presAssocID="{8BCB56F0-F491-4F62-8963-CCEAFF61A0D3}" presName="node" presStyleLbl="node1" presStyleIdx="2" presStyleCnt="3">
        <dgm:presLayoutVars>
          <dgm:bulletEnabled val="1"/>
        </dgm:presLayoutVars>
      </dgm:prSet>
      <dgm:spPr/>
    </dgm:pt>
  </dgm:ptLst>
  <dgm:cxnLst>
    <dgm:cxn modelId="{2BFFBC02-AA4F-4058-99E7-2CD36C38C8D5}" srcId="{1E86A54E-3BD1-4238-BF95-2530B9740464}" destId="{ABAB86B1-2F62-4EBD-98D6-61C8450196C8}" srcOrd="0" destOrd="0" parTransId="{D12281CD-D2FF-4E49-96EA-18588BDF64DC}" sibTransId="{CEC179B8-2969-48F8-91BA-08ADA763A670}"/>
    <dgm:cxn modelId="{E0B5C503-30CB-42C5-8922-5F462DD90DAF}" type="presOf" srcId="{969BF4DC-711B-4456-94EA-865C5BD87CE0}" destId="{080B8896-5163-42DC-99AC-E7D937155A9F}" srcOrd="0" destOrd="0" presId="urn:microsoft.com/office/officeart/2005/8/layout/default"/>
    <dgm:cxn modelId="{8E718A88-E661-4A33-9A3E-4EE689A82759}" type="presOf" srcId="{8BCB56F0-F491-4F62-8963-CCEAFF61A0D3}" destId="{6F4EB2B4-2926-481E-80C0-8124381E866E}" srcOrd="0" destOrd="0" presId="urn:microsoft.com/office/officeart/2005/8/layout/default"/>
    <dgm:cxn modelId="{A49D3A98-4EE9-4DBF-AE23-A43B5769BFEB}" type="presOf" srcId="{ABAB86B1-2F62-4EBD-98D6-61C8450196C8}" destId="{C423692F-CA20-41C0-BD3C-AEC5B6BB4D9C}" srcOrd="0" destOrd="0" presId="urn:microsoft.com/office/officeart/2005/8/layout/default"/>
    <dgm:cxn modelId="{9F35FFC0-CAAB-4E5F-8377-164D1FFA4C24}" type="presOf" srcId="{1E86A54E-3BD1-4238-BF95-2530B9740464}" destId="{84E0601E-20CC-4D8F-A202-BC589C903CAF}" srcOrd="0" destOrd="0" presId="urn:microsoft.com/office/officeart/2005/8/layout/default"/>
    <dgm:cxn modelId="{80B93CC1-398A-454B-AAA5-CD2965D429C6}" srcId="{1E86A54E-3BD1-4238-BF95-2530B9740464}" destId="{969BF4DC-711B-4456-94EA-865C5BD87CE0}" srcOrd="1" destOrd="0" parTransId="{8D40A2B2-8411-4A55-81C7-4BADB04AF6EC}" sibTransId="{BD6DB089-1522-4166-86D3-593604C85627}"/>
    <dgm:cxn modelId="{C5FCA7D5-93A0-40EF-95DA-4D994A558C07}" srcId="{1E86A54E-3BD1-4238-BF95-2530B9740464}" destId="{8BCB56F0-F491-4F62-8963-CCEAFF61A0D3}" srcOrd="2" destOrd="0" parTransId="{8C764266-75E1-4ABE-97FA-A2487A9C7754}" sibTransId="{82FAB69A-E21E-4AE3-AD8B-8A1A85B0F195}"/>
    <dgm:cxn modelId="{F5D2D2DE-D13F-4CF4-B1ED-E6D1DF0D586A}" type="presParOf" srcId="{84E0601E-20CC-4D8F-A202-BC589C903CAF}" destId="{C423692F-CA20-41C0-BD3C-AEC5B6BB4D9C}" srcOrd="0" destOrd="0" presId="urn:microsoft.com/office/officeart/2005/8/layout/default"/>
    <dgm:cxn modelId="{B1AEA8B5-3FB7-4C11-90D0-54262E2F710F}" type="presParOf" srcId="{84E0601E-20CC-4D8F-A202-BC589C903CAF}" destId="{E8BF135F-B8E2-4605-BA7B-5EB46D7D2DB0}" srcOrd="1" destOrd="0" presId="urn:microsoft.com/office/officeart/2005/8/layout/default"/>
    <dgm:cxn modelId="{A683E777-C3B9-4C36-8A62-A87357EDD6C2}" type="presParOf" srcId="{84E0601E-20CC-4D8F-A202-BC589C903CAF}" destId="{080B8896-5163-42DC-99AC-E7D937155A9F}" srcOrd="2" destOrd="0" presId="urn:microsoft.com/office/officeart/2005/8/layout/default"/>
    <dgm:cxn modelId="{C9DA4312-10CE-4918-A36E-E6E567FDCC4A}" type="presParOf" srcId="{84E0601E-20CC-4D8F-A202-BC589C903CAF}" destId="{D611172A-7B7D-45EC-9B3F-BDCDBACE4806}" srcOrd="3" destOrd="0" presId="urn:microsoft.com/office/officeart/2005/8/layout/default"/>
    <dgm:cxn modelId="{2DCCFC05-48F9-4C87-B55A-428CBF637ED7}" type="presParOf" srcId="{84E0601E-20CC-4D8F-A202-BC589C903CAF}" destId="{6F4EB2B4-2926-481E-80C0-8124381E866E}"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0806BE-8181-441F-9C95-E727D8DA4E2D}">
      <dsp:nvSpPr>
        <dsp:cNvPr id="0" name=""/>
        <dsp:cNvSpPr/>
      </dsp:nvSpPr>
      <dsp:spPr>
        <a:xfrm>
          <a:off x="0" y="226073"/>
          <a:ext cx="10070570" cy="1086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1588" tIns="312420" rIns="781588"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أنشطةُ الأشخاصِ المسافرينَ من أماكنِهم والإقامةُ في أمكنةٍ خارجَ أمكنةِ إقامتِهم المُعتادةِ لمدّةٍ لا تزيدُ عن سنةٍ مُستمِرَّة، لقضاءِ إجازةٍ أو للأعمالِ أو أغراضٍ أخرى".</a:t>
          </a:r>
          <a:endParaRPr lang="en-US" sz="2200" kern="1200" dirty="0">
            <a:solidFill>
              <a:schemeClr val="tx1"/>
            </a:solidFill>
          </a:endParaRPr>
        </a:p>
      </dsp:txBody>
      <dsp:txXfrm>
        <a:off x="0" y="226073"/>
        <a:ext cx="10070570" cy="1086750"/>
      </dsp:txXfrm>
    </dsp:sp>
    <dsp:sp modelId="{14B3E71B-FDE4-4599-B285-A70E77C912DF}">
      <dsp:nvSpPr>
        <dsp:cNvPr id="0" name=""/>
        <dsp:cNvSpPr/>
      </dsp:nvSpPr>
      <dsp:spPr>
        <a:xfrm>
          <a:off x="2517642" y="4673"/>
          <a:ext cx="7049399" cy="442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450" tIns="0" rIns="266450" bIns="0" numCol="1" spcCol="1270" anchor="ctr" anchorCtr="0">
          <a:noAutofit/>
        </a:bodyPr>
        <a:lstStyle/>
        <a:p>
          <a:pPr marL="0" lvl="0" indent="0" algn="just" defTabSz="977900" rtl="1">
            <a:lnSpc>
              <a:spcPct val="90000"/>
            </a:lnSpc>
            <a:spcBef>
              <a:spcPct val="0"/>
            </a:spcBef>
            <a:spcAft>
              <a:spcPct val="35000"/>
            </a:spcAft>
            <a:buNone/>
          </a:pPr>
          <a:r>
            <a:rPr lang="ar-SA" sz="2200" b="1" kern="1200">
              <a:solidFill>
                <a:schemeClr val="tx1"/>
              </a:solidFill>
            </a:rPr>
            <a:t>السّياحةُ حسبَ تعريفِ منظّمةِ السّياحةِ العالميّةِ </a:t>
          </a:r>
          <a:endParaRPr lang="en-US" sz="2200" kern="1200" dirty="0">
            <a:solidFill>
              <a:schemeClr val="tx1"/>
            </a:solidFill>
          </a:endParaRPr>
        </a:p>
      </dsp:txBody>
      <dsp:txXfrm>
        <a:off x="2539258" y="26289"/>
        <a:ext cx="7006167" cy="399568"/>
      </dsp:txXfrm>
    </dsp:sp>
    <dsp:sp modelId="{B0B313C3-6653-45D5-B493-3BBA725DE49D}">
      <dsp:nvSpPr>
        <dsp:cNvPr id="0" name=""/>
        <dsp:cNvSpPr/>
      </dsp:nvSpPr>
      <dsp:spPr>
        <a:xfrm>
          <a:off x="0" y="1615223"/>
          <a:ext cx="10070570" cy="13702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1588" tIns="312420" rIns="781588"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مجموعُ العلاقاتِ والظّواهرِ الّتي تترتّبُ على سفرٍ وعلى إقامةٍ مُؤقَّتةٍ لشخصٍ أجنبيٍّ في مكانٍ ما طالَما أنّ هذهِ الإقامةَ المُؤقَّتةَ دائمةٌ وطالَما لم ترتبطْ هذهِ الإقامةُ بنشاطٍ يدرُّ ربحاً لهذا الأجنبيّ</a:t>
          </a:r>
          <a:r>
            <a:rPr lang="en-US" sz="2200" kern="1200" dirty="0">
              <a:solidFill>
                <a:schemeClr val="tx1"/>
              </a:solidFill>
            </a:rPr>
            <a:t>.</a:t>
          </a:r>
        </a:p>
      </dsp:txBody>
      <dsp:txXfrm>
        <a:off x="0" y="1615223"/>
        <a:ext cx="10070570" cy="1370250"/>
      </dsp:txXfrm>
    </dsp:sp>
    <dsp:sp modelId="{2A4BF738-1311-4157-936E-D8FD77FF4A83}">
      <dsp:nvSpPr>
        <dsp:cNvPr id="0" name=""/>
        <dsp:cNvSpPr/>
      </dsp:nvSpPr>
      <dsp:spPr>
        <a:xfrm>
          <a:off x="2517642" y="1393823"/>
          <a:ext cx="7049399" cy="44280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450" tIns="0" rIns="266450" bIns="0" numCol="1" spcCol="1270" anchor="ctr" anchorCtr="0">
          <a:noAutofit/>
        </a:bodyPr>
        <a:lstStyle/>
        <a:p>
          <a:pPr marL="0" lvl="0" indent="0" algn="just" defTabSz="977900" rtl="1">
            <a:lnSpc>
              <a:spcPct val="90000"/>
            </a:lnSpc>
            <a:spcBef>
              <a:spcPct val="0"/>
            </a:spcBef>
            <a:spcAft>
              <a:spcPct val="35000"/>
            </a:spcAft>
            <a:buNone/>
          </a:pPr>
          <a:r>
            <a:rPr lang="ar-SA" sz="2200" b="1" kern="1200">
              <a:solidFill>
                <a:schemeClr val="tx1"/>
              </a:solidFill>
            </a:rPr>
            <a:t>السّياحةُ حسبَ الجمعيّةِ الدّوليّةِ لخبراءِ السّياحةِ</a:t>
          </a:r>
          <a:endParaRPr lang="en-US" sz="2200" kern="1200" dirty="0">
            <a:solidFill>
              <a:schemeClr val="tx1"/>
            </a:solidFill>
          </a:endParaRPr>
        </a:p>
      </dsp:txBody>
      <dsp:txXfrm>
        <a:off x="2539258" y="1415439"/>
        <a:ext cx="7006167" cy="39956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AE46B-3AA3-4886-8F88-AAFBB221BAE1}">
      <dsp:nvSpPr>
        <dsp:cNvPr id="0" name=""/>
        <dsp:cNvSpPr/>
      </dsp:nvSpPr>
      <dsp:spPr>
        <a:xfrm>
          <a:off x="5731640" y="1048"/>
          <a:ext cx="4686669" cy="281200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Font typeface="+mj-lt"/>
            <a:buNone/>
          </a:pPr>
          <a:r>
            <a:rPr lang="ar-JO" sz="2200" kern="1200">
              <a:solidFill>
                <a:schemeClr val="tx1"/>
              </a:solidFill>
            </a:rPr>
            <a:t>السّفرُ لغرضِ مشاهدةِ مباراةٍ رياضيّةٍ أو تشجيعِ فريقٍ مُعيَّن ... إلخ.</a:t>
          </a:r>
          <a:endParaRPr lang="en-US" sz="2200" kern="1200" dirty="0">
            <a:solidFill>
              <a:schemeClr val="tx1"/>
            </a:solidFill>
          </a:endParaRPr>
        </a:p>
      </dsp:txBody>
      <dsp:txXfrm>
        <a:off x="5731640" y="1048"/>
        <a:ext cx="4686669" cy="2812001"/>
      </dsp:txXfrm>
    </dsp:sp>
    <dsp:sp modelId="{B5720A74-9BC7-4888-B595-FEE0632B76FB}">
      <dsp:nvSpPr>
        <dsp:cNvPr id="0" name=""/>
        <dsp:cNvSpPr/>
      </dsp:nvSpPr>
      <dsp:spPr>
        <a:xfrm>
          <a:off x="576304" y="1048"/>
          <a:ext cx="4686669" cy="281200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JO" sz="2200" kern="1200" dirty="0">
              <a:solidFill>
                <a:schemeClr val="tx1"/>
              </a:solidFill>
            </a:rPr>
            <a:t>المشاركةُ في دورةٍ رياضيّةٍ أوِ السّفرُ لغرضِ ممارسةِ ألعابٍ مُعيَّنةٍ مثلِ التّزلّجِ على الجليدِ أوِ التّزلّجِ على المياهِ أو ممارسةِ رياضةِ التّنسِ أو أيِّ رياضةٍ أخرى</a:t>
          </a:r>
          <a:r>
            <a:rPr lang="ar-SY" sz="2200" kern="1200" dirty="0">
              <a:solidFill>
                <a:schemeClr val="tx1"/>
              </a:solidFill>
            </a:rPr>
            <a:t>.</a:t>
          </a:r>
          <a:endParaRPr lang="en-US" sz="2200" kern="1200" dirty="0">
            <a:solidFill>
              <a:schemeClr val="tx1"/>
            </a:solidFill>
          </a:endParaRPr>
        </a:p>
      </dsp:txBody>
      <dsp:txXfrm>
        <a:off x="576304" y="1048"/>
        <a:ext cx="4686669" cy="28120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8FF88-C8A8-4259-8E04-5E52AAA3C79E}">
      <dsp:nvSpPr>
        <dsp:cNvPr id="0" name=""/>
        <dsp:cNvSpPr/>
      </dsp:nvSpPr>
      <dsp:spPr>
        <a:xfrm>
          <a:off x="8621108" y="2256"/>
          <a:ext cx="1956934" cy="341677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30000"/>
            </a:lnSpc>
            <a:spcBef>
              <a:spcPct val="0"/>
            </a:spcBef>
            <a:spcAft>
              <a:spcPct val="35000"/>
            </a:spcAft>
            <a:buFont typeface="+mj-lt"/>
            <a:buNone/>
          </a:pPr>
          <a:r>
            <a:rPr lang="ar-JO" sz="2200" kern="1200">
              <a:solidFill>
                <a:schemeClr val="tx1"/>
              </a:solidFill>
            </a:rPr>
            <a:t>المخاطرةُ أوِ المغامرةُ (سياحةُ شباب) ممكنٌ أن تدخلَ من ضمنِها السّياحةَ الصّحراويّة.</a:t>
          </a:r>
          <a:endParaRPr lang="en-US" sz="2200" kern="1200" dirty="0">
            <a:solidFill>
              <a:schemeClr val="tx1"/>
            </a:solidFill>
          </a:endParaRPr>
        </a:p>
      </dsp:txBody>
      <dsp:txXfrm>
        <a:off x="8621108" y="2256"/>
        <a:ext cx="1956934" cy="3416771"/>
      </dsp:txXfrm>
    </dsp:sp>
    <dsp:sp modelId="{1E2A1794-551E-440E-B092-82FFBC1AAACA}">
      <dsp:nvSpPr>
        <dsp:cNvPr id="0" name=""/>
        <dsp:cNvSpPr/>
      </dsp:nvSpPr>
      <dsp:spPr>
        <a:xfrm>
          <a:off x="6468481" y="2256"/>
          <a:ext cx="1956934" cy="3416771"/>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30000"/>
            </a:lnSpc>
            <a:spcBef>
              <a:spcPct val="0"/>
            </a:spcBef>
            <a:spcAft>
              <a:spcPct val="35000"/>
            </a:spcAft>
            <a:buFont typeface="+mj-lt"/>
            <a:buNone/>
          </a:pPr>
          <a:r>
            <a:rPr lang="ar-JO" sz="2200" kern="1200" dirty="0">
              <a:solidFill>
                <a:schemeClr val="tx1"/>
              </a:solidFill>
            </a:rPr>
            <a:t>التّفاخرُ والمباهاةُ وخاصّةً لبعضِ المناطقِ في العالمِ مثلِ جزرِ الكاريبي أو مونتي كارلو.</a:t>
          </a:r>
          <a:endParaRPr lang="en-US" sz="2200" kern="1200" dirty="0">
            <a:solidFill>
              <a:schemeClr val="tx1"/>
            </a:solidFill>
          </a:endParaRPr>
        </a:p>
      </dsp:txBody>
      <dsp:txXfrm>
        <a:off x="6468481" y="2256"/>
        <a:ext cx="1956934" cy="3416771"/>
      </dsp:txXfrm>
    </dsp:sp>
    <dsp:sp modelId="{B6679EA7-89C0-47B1-92BF-2AD483601B0F}">
      <dsp:nvSpPr>
        <dsp:cNvPr id="0" name=""/>
        <dsp:cNvSpPr/>
      </dsp:nvSpPr>
      <dsp:spPr>
        <a:xfrm>
          <a:off x="4315853" y="2256"/>
          <a:ext cx="1956934" cy="3416771"/>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30000"/>
            </a:lnSpc>
            <a:spcBef>
              <a:spcPct val="0"/>
            </a:spcBef>
            <a:spcAft>
              <a:spcPct val="35000"/>
            </a:spcAft>
            <a:buFont typeface="+mj-lt"/>
            <a:buNone/>
          </a:pPr>
          <a:r>
            <a:rPr lang="ar-JO" sz="2200" kern="1200">
              <a:solidFill>
                <a:schemeClr val="tx1"/>
              </a:solidFill>
            </a:rPr>
            <a:t>تقنيّة: مثلاً شراءُ سيّارةٍ جديدةٍ والرّغبةُ في السّفرِ بها إلى مكانٍ ما أوِ الرّغبةُ في تجربةِ وسيلةِ نقلٍ جديدةٍ ومُتطوِّرةٍ كاليخوتِ السّياحيّة.</a:t>
          </a:r>
          <a:endParaRPr lang="en-US" sz="2200" kern="1200" dirty="0">
            <a:solidFill>
              <a:schemeClr val="tx1"/>
            </a:solidFill>
          </a:endParaRPr>
        </a:p>
      </dsp:txBody>
      <dsp:txXfrm>
        <a:off x="4315853" y="2256"/>
        <a:ext cx="1956934" cy="3416771"/>
      </dsp:txXfrm>
    </dsp:sp>
    <dsp:sp modelId="{AFB81B5E-DDAA-4A50-B978-E55A8F0D526F}">
      <dsp:nvSpPr>
        <dsp:cNvPr id="0" name=""/>
        <dsp:cNvSpPr/>
      </dsp:nvSpPr>
      <dsp:spPr>
        <a:xfrm>
          <a:off x="2163226" y="2256"/>
          <a:ext cx="1956934" cy="3416771"/>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30000"/>
            </a:lnSpc>
            <a:spcBef>
              <a:spcPct val="0"/>
            </a:spcBef>
            <a:spcAft>
              <a:spcPct val="35000"/>
            </a:spcAft>
            <a:buFont typeface="+mj-lt"/>
            <a:buNone/>
          </a:pPr>
          <a:r>
            <a:rPr lang="ar-JO" sz="2200" kern="1200">
              <a:solidFill>
                <a:schemeClr val="tx1"/>
              </a:solidFill>
            </a:rPr>
            <a:t>التّذوق: تذوّقُ الطّعام.</a:t>
          </a:r>
          <a:endParaRPr lang="en-US" sz="2200" kern="1200">
            <a:solidFill>
              <a:schemeClr val="tx1"/>
            </a:solidFill>
          </a:endParaRPr>
        </a:p>
      </dsp:txBody>
      <dsp:txXfrm>
        <a:off x="2163226" y="2256"/>
        <a:ext cx="1956934" cy="3416771"/>
      </dsp:txXfrm>
    </dsp:sp>
    <dsp:sp modelId="{454ED922-5C31-4C9F-AAC4-090DFD0D4241}">
      <dsp:nvSpPr>
        <dsp:cNvPr id="0" name=""/>
        <dsp:cNvSpPr/>
      </dsp:nvSpPr>
      <dsp:spPr>
        <a:xfrm>
          <a:off x="10598" y="2256"/>
          <a:ext cx="1956934" cy="341677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30000"/>
            </a:lnSpc>
            <a:spcBef>
              <a:spcPct val="0"/>
            </a:spcBef>
            <a:spcAft>
              <a:spcPct val="35000"/>
            </a:spcAft>
            <a:buNone/>
          </a:pPr>
          <a:r>
            <a:rPr lang="ar-JO" sz="2200" kern="1200">
              <a:solidFill>
                <a:schemeClr val="tx1"/>
              </a:solidFill>
            </a:rPr>
            <a:t>علميّة: مثلاً دراسةُ نوعيّةٍ مُعيَّنةٍ منَ الصّخورِ أو دراسةُ نوعيّةٍ مُعيَّنةٍ منَ التّربة. </a:t>
          </a:r>
          <a:endParaRPr lang="en-US" sz="2200" kern="1200">
            <a:solidFill>
              <a:schemeClr val="tx1"/>
            </a:solidFill>
          </a:endParaRPr>
        </a:p>
      </dsp:txBody>
      <dsp:txXfrm>
        <a:off x="10598" y="2256"/>
        <a:ext cx="1956934" cy="34167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2F3655-A86D-43EE-BE1D-BF3CE6BDE710}">
      <dsp:nvSpPr>
        <dsp:cNvPr id="0" name=""/>
        <dsp:cNvSpPr/>
      </dsp:nvSpPr>
      <dsp:spPr>
        <a:xfrm>
          <a:off x="0" y="402649"/>
          <a:ext cx="9838267" cy="1524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3559" tIns="458216" rIns="763559"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السّياحةُ هي نشاطٌ يحتوي على عمليّتيّ إنتاجٍ واستهلاكٍ تُحتِّمُ تنقّلاتٍ خاصّةً بها خارجَ مقرِّ الإقامةِ الأصليِّ ليلةً على الأقلّ، حيثُ يكونُ السّببُ هوَ التّسلية، التّداوي، الاجتماعات، زيارةُ المُقدَّساتِ الدّينيّة، تجمّعاتٌ رياضيّة..</a:t>
          </a:r>
          <a:r>
            <a:rPr lang="ar-SY" sz="2200" kern="1200" dirty="0">
              <a:solidFill>
                <a:schemeClr val="tx1"/>
              </a:solidFill>
            </a:rPr>
            <a:t>".</a:t>
          </a:r>
          <a:endParaRPr lang="en-US" sz="2200" kern="1200" dirty="0">
            <a:solidFill>
              <a:schemeClr val="tx1"/>
            </a:solidFill>
          </a:endParaRPr>
        </a:p>
      </dsp:txBody>
      <dsp:txXfrm>
        <a:off x="0" y="402649"/>
        <a:ext cx="9838267" cy="1524600"/>
      </dsp:txXfrm>
    </dsp:sp>
    <dsp:sp modelId="{09441992-A04A-4992-AB63-46E6D07B6E43}">
      <dsp:nvSpPr>
        <dsp:cNvPr id="0" name=""/>
        <dsp:cNvSpPr/>
      </dsp:nvSpPr>
      <dsp:spPr>
        <a:xfrm>
          <a:off x="2459566" y="77928"/>
          <a:ext cx="6886786" cy="6494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04" tIns="0" rIns="260304" bIns="0" numCol="1" spcCol="1270" anchor="ctr" anchorCtr="0">
          <a:noAutofit/>
        </a:bodyPr>
        <a:lstStyle/>
        <a:p>
          <a:pPr marL="0" lvl="0" indent="0" algn="r" defTabSz="977900" rtl="1">
            <a:lnSpc>
              <a:spcPct val="90000"/>
            </a:lnSpc>
            <a:spcBef>
              <a:spcPct val="0"/>
            </a:spcBef>
            <a:spcAft>
              <a:spcPct val="35000"/>
            </a:spcAft>
            <a:buNone/>
          </a:pPr>
          <a:r>
            <a:rPr lang="ar-SA" sz="2200" b="1" kern="1200">
              <a:solidFill>
                <a:schemeClr val="tx1"/>
              </a:solidFill>
            </a:rPr>
            <a:t>السّياحةُ حسبَ تعريفِ المجلسِ الأعلى للسّياحةِ الفرنسيّ</a:t>
          </a:r>
          <a:endParaRPr lang="en-US" sz="2200" kern="1200" dirty="0">
            <a:solidFill>
              <a:schemeClr val="tx1"/>
            </a:solidFill>
          </a:endParaRPr>
        </a:p>
      </dsp:txBody>
      <dsp:txXfrm>
        <a:off x="2491269" y="109631"/>
        <a:ext cx="6823380" cy="586034"/>
      </dsp:txXfrm>
    </dsp:sp>
    <dsp:sp modelId="{524D19B7-D7C3-4D72-B213-11B6F7D2CF78}">
      <dsp:nvSpPr>
        <dsp:cNvPr id="0" name=""/>
        <dsp:cNvSpPr/>
      </dsp:nvSpPr>
      <dsp:spPr>
        <a:xfrm>
          <a:off x="0" y="2370769"/>
          <a:ext cx="9838267" cy="9355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3559" tIns="458216" rIns="763559" bIns="156464" numCol="1" spcCol="1270" anchor="t" anchorCtr="0">
          <a:noAutofit/>
        </a:bodyPr>
        <a:lstStyle/>
        <a:p>
          <a:pPr marL="228600" lvl="1" indent="-228600" algn="r" defTabSz="977900" rtl="1">
            <a:lnSpc>
              <a:spcPct val="90000"/>
            </a:lnSpc>
            <a:spcBef>
              <a:spcPct val="0"/>
            </a:spcBef>
            <a:spcAft>
              <a:spcPct val="15000"/>
            </a:spcAft>
            <a:buChar char="•"/>
          </a:pPr>
          <a:r>
            <a:rPr lang="ar-EG" sz="2200" kern="1200">
              <a:solidFill>
                <a:schemeClr val="tx1"/>
              </a:solidFill>
            </a:rPr>
            <a:t>"اصطلاحٌ يُطلَقُ على رحلاتِ التّرفيهِ وكلِّ ما يتعلّقُ بها من أنشطةٍ وإشباعٍ لحاجاتِ السّائح".</a:t>
          </a:r>
          <a:endParaRPr lang="en-US" sz="2200" kern="1200" dirty="0">
            <a:solidFill>
              <a:schemeClr val="tx1"/>
            </a:solidFill>
          </a:endParaRPr>
        </a:p>
      </dsp:txBody>
      <dsp:txXfrm>
        <a:off x="0" y="2370769"/>
        <a:ext cx="9838267" cy="935550"/>
      </dsp:txXfrm>
    </dsp:sp>
    <dsp:sp modelId="{D2B61D1A-0139-466D-9FDC-7CF4EAD90AC5}">
      <dsp:nvSpPr>
        <dsp:cNvPr id="0" name=""/>
        <dsp:cNvSpPr/>
      </dsp:nvSpPr>
      <dsp:spPr>
        <a:xfrm>
          <a:off x="2459566" y="2046049"/>
          <a:ext cx="6886786" cy="6494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04" tIns="0" rIns="260304" bIns="0" numCol="1" spcCol="1270" anchor="ctr" anchorCtr="0">
          <a:noAutofit/>
        </a:bodyPr>
        <a:lstStyle/>
        <a:p>
          <a:pPr marL="0" lvl="0" indent="0" algn="r" defTabSz="977900" rtl="1">
            <a:lnSpc>
              <a:spcPct val="90000"/>
            </a:lnSpc>
            <a:spcBef>
              <a:spcPct val="0"/>
            </a:spcBef>
            <a:spcAft>
              <a:spcPct val="35000"/>
            </a:spcAft>
            <a:buNone/>
          </a:pPr>
          <a:r>
            <a:rPr lang="ar-SA" sz="2200" b="1" kern="1200">
              <a:solidFill>
                <a:schemeClr val="tx1"/>
              </a:solidFill>
            </a:rPr>
            <a:t>السّياحةُ حسبَ تعريفِ الأكاديميّةِ الدّوليّةِ للسّياحة</a:t>
          </a:r>
          <a:endParaRPr lang="en-US" sz="2200" kern="1200" dirty="0">
            <a:solidFill>
              <a:schemeClr val="tx1"/>
            </a:solidFill>
          </a:endParaRPr>
        </a:p>
      </dsp:txBody>
      <dsp:txXfrm>
        <a:off x="2491269" y="2077752"/>
        <a:ext cx="6823380" cy="5860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5A7139-CC20-4579-BF67-DAD5F2F0D7AF}">
      <dsp:nvSpPr>
        <dsp:cNvPr id="0" name=""/>
        <dsp:cNvSpPr/>
      </dsp:nvSpPr>
      <dsp:spPr>
        <a:xfrm>
          <a:off x="6080066" y="328"/>
          <a:ext cx="2428776" cy="1457265"/>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للغرض</a:t>
          </a:r>
          <a:r>
            <a:rPr lang="ar-SY" sz="2200" b="0" kern="1200" dirty="0">
              <a:solidFill>
                <a:schemeClr val="tx1"/>
              </a:solidFill>
            </a:rPr>
            <a:t>.</a:t>
          </a:r>
          <a:endParaRPr lang="en-US" sz="2200" b="0" kern="1200" dirty="0">
            <a:solidFill>
              <a:schemeClr val="tx1"/>
            </a:solidFill>
          </a:endParaRPr>
        </a:p>
      </dsp:txBody>
      <dsp:txXfrm>
        <a:off x="6080066" y="328"/>
        <a:ext cx="2428776" cy="1457265"/>
      </dsp:txXfrm>
    </dsp:sp>
    <dsp:sp modelId="{E7EF6B3C-C5F8-4FA9-A96F-C58F25D26710}">
      <dsp:nvSpPr>
        <dsp:cNvPr id="0" name=""/>
        <dsp:cNvSpPr/>
      </dsp:nvSpPr>
      <dsp:spPr>
        <a:xfrm>
          <a:off x="3408412" y="328"/>
          <a:ext cx="2428776" cy="1457265"/>
        </a:xfrm>
        <a:prstGeom prst="rect">
          <a:avLst/>
        </a:prstGeom>
        <a:solidFill>
          <a:schemeClr val="accent2">
            <a:shade val="80000"/>
            <a:hueOff val="16921"/>
            <a:satOff val="27"/>
            <a:lumOff val="487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للعدد</a:t>
          </a:r>
          <a:r>
            <a:rPr lang="ar-SY" sz="2200" b="0" kern="1200" dirty="0">
              <a:solidFill>
                <a:schemeClr val="tx1"/>
              </a:solidFill>
            </a:rPr>
            <a:t>.</a:t>
          </a:r>
          <a:endParaRPr lang="en-US" sz="2200" b="0" kern="1200" dirty="0">
            <a:solidFill>
              <a:schemeClr val="tx1"/>
            </a:solidFill>
          </a:endParaRPr>
        </a:p>
      </dsp:txBody>
      <dsp:txXfrm>
        <a:off x="3408412" y="328"/>
        <a:ext cx="2428776" cy="1457265"/>
      </dsp:txXfrm>
    </dsp:sp>
    <dsp:sp modelId="{2EBF0D49-C20D-44CA-93F3-0B807090DD6D}">
      <dsp:nvSpPr>
        <dsp:cNvPr id="0" name=""/>
        <dsp:cNvSpPr/>
      </dsp:nvSpPr>
      <dsp:spPr>
        <a:xfrm>
          <a:off x="736758" y="328"/>
          <a:ext cx="2428776" cy="1457265"/>
        </a:xfrm>
        <a:prstGeom prst="rect">
          <a:avLst/>
        </a:prstGeom>
        <a:solidFill>
          <a:schemeClr val="accent2">
            <a:shade val="80000"/>
            <a:hueOff val="33842"/>
            <a:satOff val="54"/>
            <a:lumOff val="974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للعمر</a:t>
          </a:r>
          <a:r>
            <a:rPr lang="ar-SY" sz="2200" b="0" kern="1200" dirty="0">
              <a:solidFill>
                <a:schemeClr val="tx1"/>
              </a:solidFill>
            </a:rPr>
            <a:t>.</a:t>
          </a:r>
          <a:endParaRPr lang="en-US" sz="2200" b="0" kern="1200" dirty="0">
            <a:solidFill>
              <a:schemeClr val="tx1"/>
            </a:solidFill>
          </a:endParaRPr>
        </a:p>
      </dsp:txBody>
      <dsp:txXfrm>
        <a:off x="736758" y="328"/>
        <a:ext cx="2428776" cy="1457265"/>
      </dsp:txXfrm>
    </dsp:sp>
    <dsp:sp modelId="{3755CE0D-D23F-4FA3-BB3D-4C59A71B60E2}">
      <dsp:nvSpPr>
        <dsp:cNvPr id="0" name=""/>
        <dsp:cNvSpPr/>
      </dsp:nvSpPr>
      <dsp:spPr>
        <a:xfrm>
          <a:off x="6080066" y="1700471"/>
          <a:ext cx="2428776" cy="1457265"/>
        </a:xfrm>
        <a:prstGeom prst="rect">
          <a:avLst/>
        </a:prstGeom>
        <a:solidFill>
          <a:schemeClr val="accent2">
            <a:shade val="80000"/>
            <a:hueOff val="50763"/>
            <a:satOff val="82"/>
            <a:lumOff val="1462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لمدّةِ الإقامة</a:t>
          </a:r>
          <a:r>
            <a:rPr lang="ar-SY" sz="2200" b="0" kern="1200" dirty="0">
              <a:solidFill>
                <a:schemeClr val="tx1"/>
              </a:solidFill>
            </a:rPr>
            <a:t>.</a:t>
          </a:r>
          <a:endParaRPr lang="en-US" sz="2200" b="0" kern="1200" dirty="0">
            <a:solidFill>
              <a:schemeClr val="tx1"/>
            </a:solidFill>
          </a:endParaRPr>
        </a:p>
      </dsp:txBody>
      <dsp:txXfrm>
        <a:off x="6080066" y="1700471"/>
        <a:ext cx="2428776" cy="1457265"/>
      </dsp:txXfrm>
    </dsp:sp>
    <dsp:sp modelId="{BBD3B10E-FAA9-411B-B16C-491D67DA61AC}">
      <dsp:nvSpPr>
        <dsp:cNvPr id="0" name=""/>
        <dsp:cNvSpPr/>
      </dsp:nvSpPr>
      <dsp:spPr>
        <a:xfrm>
          <a:off x="3408412" y="1700471"/>
          <a:ext cx="2428776" cy="1457265"/>
        </a:xfrm>
        <a:prstGeom prst="rect">
          <a:avLst/>
        </a:prstGeom>
        <a:solidFill>
          <a:schemeClr val="accent2">
            <a:shade val="80000"/>
            <a:hueOff val="67684"/>
            <a:satOff val="109"/>
            <a:lumOff val="1949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للنّطاقِ الجغرافي</a:t>
          </a:r>
          <a:r>
            <a:rPr lang="ar-SY" sz="2200" b="0" kern="1200" dirty="0">
              <a:solidFill>
                <a:schemeClr val="tx1"/>
              </a:solidFill>
            </a:rPr>
            <a:t>.</a:t>
          </a:r>
          <a:endParaRPr lang="en-US" sz="2200" b="0" kern="1200" dirty="0">
            <a:solidFill>
              <a:schemeClr val="tx1"/>
            </a:solidFill>
          </a:endParaRPr>
        </a:p>
      </dsp:txBody>
      <dsp:txXfrm>
        <a:off x="3408412" y="1700471"/>
        <a:ext cx="2428776" cy="1457265"/>
      </dsp:txXfrm>
    </dsp:sp>
    <dsp:sp modelId="{A3E33282-81FC-4022-A166-BC92CE8DB344}">
      <dsp:nvSpPr>
        <dsp:cNvPr id="0" name=""/>
        <dsp:cNvSpPr/>
      </dsp:nvSpPr>
      <dsp:spPr>
        <a:xfrm>
          <a:off x="736758" y="1700471"/>
          <a:ext cx="2428776" cy="145726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JO" sz="2200" b="0" kern="1200" dirty="0">
              <a:solidFill>
                <a:schemeClr val="tx1"/>
              </a:solidFill>
            </a:rPr>
            <a:t>تقسيمُ السّياحةِ وفقاً للجنسيّة</a:t>
          </a:r>
          <a:r>
            <a:rPr lang="ar-SY" sz="2200" b="0" kern="1200" dirty="0">
              <a:solidFill>
                <a:schemeClr val="tx1"/>
              </a:solidFill>
            </a:rPr>
            <a:t>.</a:t>
          </a:r>
          <a:endParaRPr lang="en-US" sz="2200" b="0" kern="1200" dirty="0">
            <a:solidFill>
              <a:schemeClr val="tx1"/>
            </a:solidFill>
          </a:endParaRPr>
        </a:p>
      </dsp:txBody>
      <dsp:txXfrm>
        <a:off x="736758" y="1700471"/>
        <a:ext cx="2428776" cy="14572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81DDC-E743-4B16-A833-A0C369865DFB}">
      <dsp:nvSpPr>
        <dsp:cNvPr id="0" name=""/>
        <dsp:cNvSpPr/>
      </dsp:nvSpPr>
      <dsp:spPr>
        <a:xfrm>
          <a:off x="8700479" y="44843"/>
          <a:ext cx="1988546" cy="272441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40000"/>
            </a:lnSpc>
            <a:spcBef>
              <a:spcPct val="0"/>
            </a:spcBef>
            <a:spcAft>
              <a:spcPct val="35000"/>
            </a:spcAft>
            <a:buNone/>
          </a:pPr>
          <a:r>
            <a:rPr lang="ar-JO" sz="2200" kern="1200" dirty="0">
              <a:solidFill>
                <a:schemeClr val="tx1"/>
              </a:solidFill>
            </a:rPr>
            <a:t>مشاهدةُ الآثارِ وتاريخِ الحضاراتِ القديمةِ والمواقعِ الأثريّة مثلَ زيارةِ تدمر</a:t>
          </a:r>
          <a:r>
            <a:rPr lang="ar-SY" sz="2200" kern="1200" dirty="0">
              <a:solidFill>
                <a:schemeClr val="tx1"/>
              </a:solidFill>
            </a:rPr>
            <a:t>.</a:t>
          </a:r>
          <a:endParaRPr lang="en-US" sz="2200" kern="1200" dirty="0">
            <a:solidFill>
              <a:schemeClr val="tx1"/>
            </a:solidFill>
          </a:endParaRPr>
        </a:p>
      </dsp:txBody>
      <dsp:txXfrm>
        <a:off x="8700479" y="44843"/>
        <a:ext cx="1988546" cy="2724411"/>
      </dsp:txXfrm>
    </dsp:sp>
    <dsp:sp modelId="{5DDD76B1-9DF9-404D-A48E-C1C1264D1CED}">
      <dsp:nvSpPr>
        <dsp:cNvPr id="0" name=""/>
        <dsp:cNvSpPr/>
      </dsp:nvSpPr>
      <dsp:spPr>
        <a:xfrm>
          <a:off x="6520694" y="44843"/>
          <a:ext cx="1988546" cy="2724411"/>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40000"/>
            </a:lnSpc>
            <a:spcBef>
              <a:spcPct val="0"/>
            </a:spcBef>
            <a:spcAft>
              <a:spcPct val="35000"/>
            </a:spcAft>
            <a:buNone/>
          </a:pPr>
          <a:r>
            <a:rPr lang="ar-JO" sz="2200" kern="1200" dirty="0">
              <a:solidFill>
                <a:schemeClr val="tx1"/>
              </a:solidFill>
            </a:rPr>
            <a:t>مشاهدةُ بعضِ الأحداثِ المهمّةِ في العالمِ أو حضورُ مهرجاناتٍ أو حفلاتٍ ثقافيّةٍ أو معارضَ</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dsp:txBody>
      <dsp:txXfrm>
        <a:off x="6520694" y="44843"/>
        <a:ext cx="1988546" cy="2724411"/>
      </dsp:txXfrm>
    </dsp:sp>
    <dsp:sp modelId="{BDA0DECE-9B88-413E-9718-4CDB73AAA378}">
      <dsp:nvSpPr>
        <dsp:cNvPr id="0" name=""/>
        <dsp:cNvSpPr/>
      </dsp:nvSpPr>
      <dsp:spPr>
        <a:xfrm>
          <a:off x="4378473" y="44843"/>
          <a:ext cx="1988546" cy="2724411"/>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40000"/>
            </a:lnSpc>
            <a:spcBef>
              <a:spcPct val="0"/>
            </a:spcBef>
            <a:spcAft>
              <a:spcPct val="35000"/>
            </a:spcAft>
            <a:buNone/>
          </a:pPr>
          <a:r>
            <a:rPr lang="ar-JO" sz="2200" kern="1200" dirty="0">
              <a:solidFill>
                <a:schemeClr val="tx1"/>
              </a:solidFill>
            </a:rPr>
            <a:t>الاطّلاعُ على حياةِ النّاسِ في البلدانِ الأخرى والتّعرّفُ على حياتِهم وأعمالِهم وثقافتِهم</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dsp:txBody>
      <dsp:txXfrm>
        <a:off x="4378473" y="44843"/>
        <a:ext cx="1988546" cy="2724411"/>
      </dsp:txXfrm>
    </dsp:sp>
    <dsp:sp modelId="{5EDA12FB-EEBF-4CC4-B4CC-8524CFAA04EA}">
      <dsp:nvSpPr>
        <dsp:cNvPr id="0" name=""/>
        <dsp:cNvSpPr/>
      </dsp:nvSpPr>
      <dsp:spPr>
        <a:xfrm>
          <a:off x="2224958" y="44843"/>
          <a:ext cx="1988546" cy="2724411"/>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40000"/>
            </a:lnSpc>
            <a:spcBef>
              <a:spcPct val="0"/>
            </a:spcBef>
            <a:spcAft>
              <a:spcPct val="35000"/>
            </a:spcAft>
            <a:buNone/>
          </a:pPr>
          <a:r>
            <a:rPr lang="ar-JO" sz="2200" kern="1200" dirty="0">
              <a:solidFill>
                <a:schemeClr val="tx1"/>
              </a:solidFill>
            </a:rPr>
            <a:t>مشاهدةُ المواقعِ الحضاريّةِ المهمّةِ المشهورةِ في العالمِ مثلُ زيارةِ باريسَ لمشاهدةِ برجِ إيفلَ</a:t>
          </a:r>
          <a:r>
            <a:rPr lang="ar-SY" sz="2200" kern="1200" dirty="0">
              <a:solidFill>
                <a:schemeClr val="tx1"/>
              </a:solidFill>
            </a:rPr>
            <a:t>.</a:t>
          </a:r>
          <a:endParaRPr lang="en-US" sz="2200" kern="1200" dirty="0">
            <a:solidFill>
              <a:schemeClr val="tx1"/>
            </a:solidFill>
          </a:endParaRPr>
        </a:p>
      </dsp:txBody>
      <dsp:txXfrm>
        <a:off x="2224958" y="44843"/>
        <a:ext cx="1988546" cy="2724411"/>
      </dsp:txXfrm>
    </dsp:sp>
    <dsp:sp modelId="{60B246AE-8688-4404-9128-5579B489BFF7}">
      <dsp:nvSpPr>
        <dsp:cNvPr id="0" name=""/>
        <dsp:cNvSpPr/>
      </dsp:nvSpPr>
      <dsp:spPr>
        <a:xfrm>
          <a:off x="37557" y="44843"/>
          <a:ext cx="1988546" cy="272441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40000"/>
            </a:lnSpc>
            <a:spcBef>
              <a:spcPct val="0"/>
            </a:spcBef>
            <a:spcAft>
              <a:spcPct val="35000"/>
            </a:spcAft>
            <a:buNone/>
          </a:pPr>
          <a:r>
            <a:rPr lang="ar-JO" sz="2200" kern="1200" dirty="0">
              <a:solidFill>
                <a:schemeClr val="tx1"/>
              </a:solidFill>
            </a:rPr>
            <a:t>معرفةُ ما يدورُ حولَ العالمِ من أخبارٍ ومُستجِدّاتٍ وتطوّرات</a:t>
          </a:r>
          <a:r>
            <a:rPr lang="ar-SY" sz="2200" kern="1200" dirty="0">
              <a:solidFill>
                <a:schemeClr val="tx1"/>
              </a:solidFill>
            </a:rPr>
            <a:t>.</a:t>
          </a:r>
          <a:endParaRPr lang="en-US" sz="2200" kern="1200" dirty="0">
            <a:solidFill>
              <a:schemeClr val="tx1"/>
            </a:solidFill>
          </a:endParaRPr>
        </a:p>
      </dsp:txBody>
      <dsp:txXfrm>
        <a:off x="37557" y="44843"/>
        <a:ext cx="1988546" cy="272441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7F86AD-379E-4286-BD84-F0B1F83869C4}">
      <dsp:nvSpPr>
        <dsp:cNvPr id="0" name=""/>
        <dsp:cNvSpPr/>
      </dsp:nvSpPr>
      <dsp:spPr>
        <a:xfrm>
          <a:off x="5731640" y="1048"/>
          <a:ext cx="4686669" cy="281200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السّفرُ بدافعِ زيارةِ الأماكنِ الدّينيّةِ المُقدَّسةِ مثلِ الجوامعِ والكنائسِ والأديرةِ والمعابدِ وأضرحةِ الأنبياءِ والصحابةِ وآلِ بيتِ الرّسولِ محمّد صلّى اللهُ عليهِ وسلّم.</a:t>
          </a:r>
          <a:endParaRPr lang="en-US" sz="2200" kern="1200" dirty="0">
            <a:solidFill>
              <a:schemeClr val="tx1"/>
            </a:solidFill>
          </a:endParaRPr>
        </a:p>
      </dsp:txBody>
      <dsp:txXfrm>
        <a:off x="5731640" y="1048"/>
        <a:ext cx="4686669" cy="2812001"/>
      </dsp:txXfrm>
    </dsp:sp>
    <dsp:sp modelId="{B1A3EE80-8A3D-45A4-B04D-D3DC31F9D07C}">
      <dsp:nvSpPr>
        <dsp:cNvPr id="0" name=""/>
        <dsp:cNvSpPr/>
      </dsp:nvSpPr>
      <dsp:spPr>
        <a:xfrm>
          <a:off x="576304" y="1048"/>
          <a:ext cx="4686669" cy="281200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a:solidFill>
                <a:schemeClr val="tx1"/>
              </a:solidFill>
            </a:rPr>
            <a:t>السّفرُ بدافعِ ممارسةِ الطّقوسِ والواجباتِ الدّينيّةِ والرّوحيّةِ مثلُ القيامِ بالحجِّ والعمرةِ والمُشارَكةِ باحتفالاتِ الكنائسِ والأنشطةِ الدّينيّةِ المختلفة.</a:t>
          </a:r>
          <a:endParaRPr lang="en-US" sz="2200" kern="1200" dirty="0">
            <a:solidFill>
              <a:schemeClr val="tx1"/>
            </a:solidFill>
          </a:endParaRPr>
        </a:p>
      </dsp:txBody>
      <dsp:txXfrm>
        <a:off x="576304" y="1048"/>
        <a:ext cx="4686669" cy="28120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46C66-449C-4E44-B2D5-935B21910233}">
      <dsp:nvSpPr>
        <dsp:cNvPr id="0" name=""/>
        <dsp:cNvSpPr/>
      </dsp:nvSpPr>
      <dsp:spPr>
        <a:xfrm>
          <a:off x="7558797" y="192594"/>
          <a:ext cx="3435817" cy="242890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الهروبُ المؤقَّتُ منَ الجوِّ الرّوتينيِّ اليوميِّ للعملِ والابتعادُ عن صخبِ المدينةِ ويحدثُ هذا في المدنِ الصّناعيّةِ والتّجاريّةِ الكبيرةِ والمزدحمةِ بالسّكّان.</a:t>
          </a:r>
          <a:endParaRPr lang="en-US" sz="2200" kern="1200" dirty="0">
            <a:solidFill>
              <a:schemeClr val="tx1"/>
            </a:solidFill>
          </a:endParaRPr>
        </a:p>
      </dsp:txBody>
      <dsp:txXfrm>
        <a:off x="7558797" y="192594"/>
        <a:ext cx="3435817" cy="2428909"/>
      </dsp:txXfrm>
    </dsp:sp>
    <dsp:sp modelId="{2E6213C2-404D-487B-B4D0-8F7888C3559A}">
      <dsp:nvSpPr>
        <dsp:cNvPr id="0" name=""/>
        <dsp:cNvSpPr/>
      </dsp:nvSpPr>
      <dsp:spPr>
        <a:xfrm>
          <a:off x="3779398" y="192594"/>
          <a:ext cx="3435817" cy="2428909"/>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dirty="0">
              <a:solidFill>
                <a:schemeClr val="tx1"/>
              </a:solidFill>
            </a:rPr>
            <a:t>حبُّ الاستمتاعِ بأوقاتِ الفراغِ في الأماكنِ الهادئةِ أو على سواحلِ الشّواطئِ أو في مناطقَ جبليّة. </a:t>
          </a:r>
          <a:endParaRPr lang="en-US" sz="2200" kern="1200" dirty="0">
            <a:solidFill>
              <a:schemeClr val="tx1"/>
            </a:solidFill>
          </a:endParaRPr>
        </a:p>
      </dsp:txBody>
      <dsp:txXfrm>
        <a:off x="3779398" y="192594"/>
        <a:ext cx="3435817" cy="2428909"/>
      </dsp:txXfrm>
    </dsp:sp>
    <dsp:sp modelId="{8EDC622E-492C-4279-9AFA-06D40465DEE1}">
      <dsp:nvSpPr>
        <dsp:cNvPr id="0" name=""/>
        <dsp:cNvSpPr/>
      </dsp:nvSpPr>
      <dsp:spPr>
        <a:xfrm>
          <a:off x="0" y="192594"/>
          <a:ext cx="3435817" cy="242890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a:solidFill>
                <a:schemeClr val="tx1"/>
              </a:solidFill>
            </a:rPr>
            <a:t>التّرفيهُ عنِ النّفسِ عندَ توفّرِ الوقتِ والمال.</a:t>
          </a:r>
          <a:endParaRPr lang="en-US" sz="2200" kern="1200">
            <a:solidFill>
              <a:schemeClr val="tx1"/>
            </a:solidFill>
          </a:endParaRPr>
        </a:p>
      </dsp:txBody>
      <dsp:txXfrm>
        <a:off x="0" y="192594"/>
        <a:ext cx="3435817" cy="24289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DEF7F-8A39-4B1E-85EA-C5CD65D17BF9}">
      <dsp:nvSpPr>
        <dsp:cNvPr id="0" name=""/>
        <dsp:cNvSpPr/>
      </dsp:nvSpPr>
      <dsp:spPr>
        <a:xfrm>
          <a:off x="5731640" y="1048"/>
          <a:ext cx="4686669" cy="281200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dirty="0">
              <a:solidFill>
                <a:schemeClr val="tx1"/>
              </a:solidFill>
            </a:rPr>
            <a:t>زيارةُ البلدِ الأمِّ لتجديدِ الرّوابطِ الأُسريّةِ كزيارةِ أماكنِ الميلادِ أو أماكنِ قضاءِ الطّفولةِ أو أماكنِ سكنِ الأهل، الأقرباء، الأصدقاء</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dsp:txBody>
      <dsp:txXfrm>
        <a:off x="5731640" y="1048"/>
        <a:ext cx="4686669" cy="2812001"/>
      </dsp:txXfrm>
    </dsp:sp>
    <dsp:sp modelId="{F6D06CEB-3FCD-4680-8A79-D6FBBA610507}">
      <dsp:nvSpPr>
        <dsp:cNvPr id="0" name=""/>
        <dsp:cNvSpPr/>
      </dsp:nvSpPr>
      <dsp:spPr>
        <a:xfrm>
          <a:off x="576304" y="1048"/>
          <a:ext cx="4686669" cy="281200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dirty="0">
              <a:solidFill>
                <a:schemeClr val="tx1"/>
              </a:solidFill>
            </a:rPr>
            <a:t>الرّغبةُ في زيارةِ أماكنَ سبقَ وأن زارَها الأصدقاءُ في البلدِ الأمِّ وتركتْ انطباعاً مُعيَّناً لديهم. </a:t>
          </a:r>
          <a:endParaRPr lang="en-US" sz="2200" kern="1200" dirty="0">
            <a:solidFill>
              <a:schemeClr val="tx1"/>
            </a:solidFill>
          </a:endParaRPr>
        </a:p>
      </dsp:txBody>
      <dsp:txXfrm>
        <a:off x="576304" y="1048"/>
        <a:ext cx="4686669" cy="281200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4C05AF-1B7E-47B5-8B2D-DF3675DD8D07}">
      <dsp:nvSpPr>
        <dsp:cNvPr id="0" name=""/>
        <dsp:cNvSpPr/>
      </dsp:nvSpPr>
      <dsp:spPr>
        <a:xfrm>
          <a:off x="7558797" y="79706"/>
          <a:ext cx="3435817" cy="265468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الابتعادُ عنِ الجوِّ الباردِ والثّلوجِ والتّوجّهُ إلى أماكنَ دافئةٍ أوِ الابتعادُ عنِ الجوِّ الحارِّ والتّوجّهُ إلى أماكنَ باردةٍ وخاصّةً بالنّسبةِ لكبارِ السّنِ والمرضى.</a:t>
          </a:r>
          <a:endParaRPr lang="en-US" sz="2200" kern="1200" dirty="0">
            <a:solidFill>
              <a:schemeClr val="tx1"/>
            </a:solidFill>
          </a:endParaRPr>
        </a:p>
      </dsp:txBody>
      <dsp:txXfrm>
        <a:off x="7558797" y="79706"/>
        <a:ext cx="3435817" cy="2654684"/>
      </dsp:txXfrm>
    </dsp:sp>
    <dsp:sp modelId="{F3E4091C-7D9A-4587-B416-360A603F47F6}">
      <dsp:nvSpPr>
        <dsp:cNvPr id="0" name=""/>
        <dsp:cNvSpPr/>
      </dsp:nvSpPr>
      <dsp:spPr>
        <a:xfrm>
          <a:off x="3779398" y="79706"/>
          <a:ext cx="3435817" cy="2654684"/>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السّفرُ لأغراضِ العلاجِ والمداواة.</a:t>
          </a:r>
          <a:endParaRPr lang="en-US" sz="2200" kern="1200">
            <a:solidFill>
              <a:schemeClr val="tx1"/>
            </a:solidFill>
          </a:endParaRPr>
        </a:p>
      </dsp:txBody>
      <dsp:txXfrm>
        <a:off x="3779398" y="79706"/>
        <a:ext cx="3435817" cy="2654684"/>
      </dsp:txXfrm>
    </dsp:sp>
    <dsp:sp modelId="{F81E426A-22F5-48D4-87C5-E6F0DABE0A5D}">
      <dsp:nvSpPr>
        <dsp:cNvPr id="0" name=""/>
        <dsp:cNvSpPr/>
      </dsp:nvSpPr>
      <dsp:spPr>
        <a:xfrm>
          <a:off x="0" y="79706"/>
          <a:ext cx="3435817" cy="265468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dirty="0">
              <a:solidFill>
                <a:schemeClr val="tx1"/>
              </a:solidFill>
            </a:rPr>
            <a:t>السّفرُ لغرضِ النّقاهةِ والاسترخاءِ بعدَ الشّفاءِ من مرضٍ مُعيَّنٍ أو لغرضِ الرّاحةِ النّفسيّةِ بعدَ إصابةِ الشّخصِ بمرضٍ أو أزمةٍ نفسيّةٍ أوِ التّمتّعِ بالجوِّ الصّافي والهواءِ النّقيّ. </a:t>
          </a:r>
          <a:endParaRPr lang="en-US" sz="2200" kern="1200" dirty="0">
            <a:solidFill>
              <a:schemeClr val="tx1"/>
            </a:solidFill>
          </a:endParaRPr>
        </a:p>
      </dsp:txBody>
      <dsp:txXfrm>
        <a:off x="0" y="79706"/>
        <a:ext cx="3435817" cy="265468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23692F-CA20-41C0-BD3C-AEC5B6BB4D9C}">
      <dsp:nvSpPr>
        <dsp:cNvPr id="0" name=""/>
        <dsp:cNvSpPr/>
      </dsp:nvSpPr>
      <dsp:spPr>
        <a:xfrm>
          <a:off x="7558797" y="376303"/>
          <a:ext cx="3435817" cy="206149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انخفاضُ الأسعارِ في بلدٍ ما يؤدّي إلى تدفّقِ السّوّاحِ للتّمتّعِ بالخدماتِ المُقدَّمةِ بأقلِّ الأسعارِ والحصولِ على السّلعِ والخدماتِ بأسعارٍ أقلّ.</a:t>
          </a:r>
          <a:endParaRPr lang="en-US" sz="2200" kern="1200" dirty="0">
            <a:solidFill>
              <a:schemeClr val="tx1"/>
            </a:solidFill>
          </a:endParaRPr>
        </a:p>
      </dsp:txBody>
      <dsp:txXfrm>
        <a:off x="7558797" y="376303"/>
        <a:ext cx="3435817" cy="2061490"/>
      </dsp:txXfrm>
    </dsp:sp>
    <dsp:sp modelId="{080B8896-5163-42DC-99AC-E7D937155A9F}">
      <dsp:nvSpPr>
        <dsp:cNvPr id="0" name=""/>
        <dsp:cNvSpPr/>
      </dsp:nvSpPr>
      <dsp:spPr>
        <a:xfrm>
          <a:off x="3779398" y="376303"/>
          <a:ext cx="3435817" cy="2061490"/>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Font typeface="+mj-lt"/>
            <a:buNone/>
          </a:pPr>
          <a:r>
            <a:rPr lang="ar-JO" sz="2200" kern="1200">
              <a:solidFill>
                <a:schemeClr val="tx1"/>
              </a:solidFill>
            </a:rPr>
            <a:t>فرقُ العملةِ في التّحويلِ يؤدّي إلى تدفّقِ السّوّاحِ إلى بلدٍ ما انخفضتْ عملتُهُ لغرضِ التّمتّعِ بالخدماتِ والسّلعِ بأسعارٍ أقلّ.</a:t>
          </a:r>
          <a:endParaRPr lang="en-US" sz="2200" kern="1200">
            <a:solidFill>
              <a:schemeClr val="tx1"/>
            </a:solidFill>
          </a:endParaRPr>
        </a:p>
      </dsp:txBody>
      <dsp:txXfrm>
        <a:off x="3779398" y="376303"/>
        <a:ext cx="3435817" cy="2061490"/>
      </dsp:txXfrm>
    </dsp:sp>
    <dsp:sp modelId="{6F4EB2B4-2926-481E-80C0-8124381E866E}">
      <dsp:nvSpPr>
        <dsp:cNvPr id="0" name=""/>
        <dsp:cNvSpPr/>
      </dsp:nvSpPr>
      <dsp:spPr>
        <a:xfrm>
          <a:off x="0" y="376303"/>
          <a:ext cx="3435817" cy="206149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JO" sz="2200" kern="1200" dirty="0">
              <a:solidFill>
                <a:schemeClr val="tx1"/>
              </a:solidFill>
            </a:rPr>
            <a:t>السّفرُ لغرضِ الأعمالِ والحصولِ على صفقاتٍ تجاريّةٍ بالنّسبةِ لرجالِ الأعمال. </a:t>
          </a:r>
          <a:endParaRPr lang="en-US" sz="2200" kern="1200" dirty="0">
            <a:solidFill>
              <a:schemeClr val="tx1"/>
            </a:solidFill>
          </a:endParaRPr>
        </a:p>
      </dsp:txBody>
      <dsp:txXfrm>
        <a:off x="0" y="376303"/>
        <a:ext cx="3435817" cy="206149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30818" y="416264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468880"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4479059" y="4090830"/>
            <a:ext cx="1487641"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المنتجاتِ السّياحيّةِ وأنواعُها</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المنتَجِ السّياحيّ</a:t>
            </a:r>
          </a:p>
        </p:txBody>
      </p:sp>
      <p:graphicFrame>
        <p:nvGraphicFramePr>
          <p:cNvPr id="3" name="Diagram 2">
            <a:extLst>
              <a:ext uri="{FF2B5EF4-FFF2-40B4-BE49-F238E27FC236}">
                <a16:creationId xmlns:a16="http://schemas.microsoft.com/office/drawing/2014/main" id="{8B892583-E185-4B84-B43B-CEED32E7CDBC}"/>
              </a:ext>
            </a:extLst>
          </p:cNvPr>
          <p:cNvGraphicFramePr/>
          <p:nvPr>
            <p:extLst>
              <p:ext uri="{D42A27DB-BD31-4B8C-83A1-F6EECF244321}">
                <p14:modId xmlns:p14="http://schemas.microsoft.com/office/powerpoint/2010/main" val="1210383705"/>
              </p:ext>
            </p:extLst>
          </p:nvPr>
        </p:nvGraphicFramePr>
        <p:xfrm>
          <a:off x="1941688" y="3069926"/>
          <a:ext cx="9245601" cy="3158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DA950BB3-950E-45B3-8614-E6651CBC2E4A}"/>
              </a:ext>
            </a:extLst>
          </p:cNvPr>
          <p:cNvSpPr txBox="1"/>
          <p:nvPr/>
        </p:nvSpPr>
        <p:spPr>
          <a:xfrm>
            <a:off x="1704622" y="2398557"/>
            <a:ext cx="10047111" cy="430887"/>
          </a:xfrm>
          <a:prstGeom prst="rect">
            <a:avLst/>
          </a:prstGeom>
          <a:noFill/>
        </p:spPr>
        <p:txBody>
          <a:bodyPr wrap="square">
            <a:spAutoFit/>
          </a:bodyPr>
          <a:lstStyle/>
          <a:p>
            <a:pPr algn="r" rtl="1"/>
            <a:r>
              <a:rPr lang="ar-SA" sz="2200" dirty="0">
                <a:effectLst/>
                <a:ea typeface="Calibri" panose="020F0502020204030204" pitchFamily="34" charset="0"/>
                <a:cs typeface="Simplified Arabic" panose="02020603050405020304" pitchFamily="18" charset="-78"/>
              </a:rPr>
              <a:t>وكما ذكرنا فإنّ المنتجاتِ السّياحيّةَ (ومنها منتَجُ السّياحةِ الثّقافيّةِ) مرتبطةٌ بأنواعِ السّياحةِ الّتي نبيّنُها فيما يلي: </a:t>
            </a:r>
            <a:endParaRPr lang="en-US" sz="2200" dirty="0"/>
          </a:p>
        </p:txBody>
      </p:sp>
    </p:spTree>
    <p:extLst>
      <p:ext uri="{BB962C8B-B14F-4D97-AF65-F5344CB8AC3E}">
        <p14:creationId xmlns:p14="http://schemas.microsoft.com/office/powerpoint/2010/main" val="383325115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a:xfrm>
            <a:off x="6096001" y="1459627"/>
            <a:ext cx="5768958" cy="698448"/>
          </a:xfrm>
        </p:spPr>
        <p:txBody>
          <a:bodyPr>
            <a:noAutofit/>
          </a:bodyPr>
          <a:lstStyle/>
          <a:p>
            <a:r>
              <a:rPr lang="ar-EG" dirty="0"/>
              <a:t>المجموعةُ الأولى - دوافعُ ثقافيّة، تراثيّة، تاريخيّة، تعليميّة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1645159030"/>
              </p:ext>
            </p:extLst>
          </p:nvPr>
        </p:nvGraphicFramePr>
        <p:xfrm>
          <a:off x="723253" y="2808481"/>
          <a:ext cx="10745494"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66012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الثّانية - دوافعُ دينيّة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1218162062"/>
              </p:ext>
            </p:extLst>
          </p:nvPr>
        </p:nvGraphicFramePr>
        <p:xfrm>
          <a:off x="666808" y="2770191"/>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783599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a:xfrm>
            <a:off x="6520721" y="1459627"/>
            <a:ext cx="5419188" cy="698448"/>
          </a:xfrm>
        </p:spPr>
        <p:txBody>
          <a:bodyPr>
            <a:normAutofit/>
          </a:bodyPr>
          <a:lstStyle/>
          <a:p>
            <a:r>
              <a:rPr lang="ar-EG" dirty="0"/>
              <a:t>المجموعةُ الثّالثة - دوافعُ الرّاحة والاستجمامِ والتّرفيه</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2115507341"/>
              </p:ext>
            </p:extLst>
          </p:nvPr>
        </p:nvGraphicFramePr>
        <p:xfrm>
          <a:off x="614615" y="2701284"/>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966617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الرّابعة - دوافعُ اغترابيّة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2651565492"/>
              </p:ext>
            </p:extLst>
          </p:nvPr>
        </p:nvGraphicFramePr>
        <p:xfrm>
          <a:off x="567114" y="2808159"/>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27018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الخامسة - دوافعُ صحّيّة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66869029"/>
              </p:ext>
            </p:extLst>
          </p:nvPr>
        </p:nvGraphicFramePr>
        <p:xfrm>
          <a:off x="614615" y="2867539"/>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22352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السّادسة - دوافعُ اقتصاديّة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4200140882"/>
              </p:ext>
            </p:extLst>
          </p:nvPr>
        </p:nvGraphicFramePr>
        <p:xfrm>
          <a:off x="614615" y="2731261"/>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284602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السّابعة - دوافعُ رياضيّة</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4256047061"/>
              </p:ext>
            </p:extLst>
          </p:nvPr>
        </p:nvGraphicFramePr>
        <p:xfrm>
          <a:off x="757120" y="2891288"/>
          <a:ext cx="10994615" cy="281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94952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دوافعُ السّياحةِ والسّفر</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المجموعةُ الثّامنة - دوافعُ أخرى </a:t>
            </a:r>
          </a:p>
        </p:txBody>
      </p:sp>
      <p:graphicFrame>
        <p:nvGraphicFramePr>
          <p:cNvPr id="6" name="Diagram 5">
            <a:extLst>
              <a:ext uri="{FF2B5EF4-FFF2-40B4-BE49-F238E27FC236}">
                <a16:creationId xmlns:a16="http://schemas.microsoft.com/office/drawing/2014/main" id="{40823869-02A6-4FBF-A5AA-D36B55BA7FBE}"/>
              </a:ext>
            </a:extLst>
          </p:cNvPr>
          <p:cNvGraphicFramePr/>
          <p:nvPr>
            <p:extLst>
              <p:ext uri="{D42A27DB-BD31-4B8C-83A1-F6EECF244321}">
                <p14:modId xmlns:p14="http://schemas.microsoft.com/office/powerpoint/2010/main" val="3324919494"/>
              </p:ext>
            </p:extLst>
          </p:nvPr>
        </p:nvGraphicFramePr>
        <p:xfrm>
          <a:off x="896410" y="2611580"/>
          <a:ext cx="10588642" cy="3421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33953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F70CEA3-A7EE-4911-8352-A63B13F7D043}"/>
              </a:ext>
            </a:extLst>
          </p:cNvPr>
          <p:cNvSpPr>
            <a:spLocks noGrp="1"/>
          </p:cNvSpPr>
          <p:nvPr>
            <p:ph sz="quarter" idx="11"/>
          </p:nvPr>
        </p:nvSpPr>
        <p:spPr/>
        <p:txBody>
          <a:bodyPr/>
          <a:lstStyle/>
          <a:p>
            <a:r>
              <a:rPr lang="ar-EG" dirty="0"/>
              <a:t>دوافعُ السّياحةِ والسّفر</a:t>
            </a:r>
          </a:p>
        </p:txBody>
      </p:sp>
      <p:sp>
        <p:nvSpPr>
          <p:cNvPr id="3" name="Rectangle 30">
            <a:extLst>
              <a:ext uri="{FF2B5EF4-FFF2-40B4-BE49-F238E27FC236}">
                <a16:creationId xmlns:a16="http://schemas.microsoft.com/office/drawing/2014/main" id="{535A854D-3F55-4913-908B-465E6D793CBD}"/>
              </a:ext>
            </a:extLst>
          </p:cNvPr>
          <p:cNvSpPr>
            <a:spLocks noChangeArrowheads="1"/>
          </p:cNvSpPr>
          <p:nvPr/>
        </p:nvSpPr>
        <p:spPr bwMode="auto">
          <a:xfrm>
            <a:off x="1830123" y="1671081"/>
            <a:ext cx="8614214" cy="430887"/>
          </a:xfrm>
          <a:prstGeom prst="rect">
            <a:avLst/>
          </a:prstGeom>
          <a:solidFill>
            <a:schemeClr val="accent1">
              <a:lumMod val="20000"/>
              <a:lumOff val="80000"/>
            </a:schemeClr>
          </a:solidFill>
          <a:ln>
            <a:solidFill>
              <a:schemeClr val="accent6">
                <a:lumMod val="50000"/>
              </a:schemeClr>
            </a:solidFill>
          </a:ln>
          <a:effectLst/>
        </p:spPr>
        <p:txBody>
          <a:bodyPr vert="horz" wrap="square" lIns="0" tIns="45720" rIns="228528"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b="1" i="0" u="none" strike="noStrike" cap="none" normalizeH="0" baseline="0" dirty="0">
                <a:ln>
                  <a:noFill/>
                </a:ln>
                <a:solidFill>
                  <a:srgbClr val="000000"/>
                </a:solidFill>
                <a:effectLst/>
                <a:latin typeface="Simplified Arabic" panose="02020603050405020304" pitchFamily="18" charset="-78"/>
                <a:ea typeface="Calibri" panose="020F0502020204030204" pitchFamily="34" charset="0"/>
                <a:cs typeface="Simplified Arabic" panose="02020603050405020304" pitchFamily="18" charset="-78"/>
              </a:rPr>
              <a:t>رسمٌ توضيحيٌّ يبيّنُ دوافعَ السّياحة</a:t>
            </a:r>
            <a:endParaRPr kumimoji="0" lang="en-US" altLang="en-US" sz="2200" b="0" i="0" u="none" strike="noStrike" cap="none" normalizeH="0" baseline="0" dirty="0">
              <a:ln>
                <a:noFill/>
              </a:ln>
              <a:solidFill>
                <a:schemeClr val="tx1"/>
              </a:solidFill>
              <a:effectLst/>
            </a:endParaRPr>
          </a:p>
        </p:txBody>
      </p:sp>
      <p:grpSp>
        <p:nvGrpSpPr>
          <p:cNvPr id="4" name="Group 34">
            <a:extLst>
              <a:ext uri="{FF2B5EF4-FFF2-40B4-BE49-F238E27FC236}">
                <a16:creationId xmlns:a16="http://schemas.microsoft.com/office/drawing/2014/main" id="{70A8D59C-6117-43ED-A0CA-108B334D04AB}"/>
              </a:ext>
            </a:extLst>
          </p:cNvPr>
          <p:cNvGrpSpPr>
            <a:grpSpLocks/>
          </p:cNvGrpSpPr>
          <p:nvPr/>
        </p:nvGrpSpPr>
        <p:grpSpPr bwMode="auto">
          <a:xfrm>
            <a:off x="1369098" y="2339439"/>
            <a:ext cx="9853084" cy="4085891"/>
            <a:chOff x="0" y="0"/>
            <a:chExt cx="43338" cy="24669"/>
          </a:xfrm>
        </p:grpSpPr>
        <p:sp>
          <p:nvSpPr>
            <p:cNvPr id="7" name="رابط مستقيم 23">
              <a:extLst>
                <a:ext uri="{FF2B5EF4-FFF2-40B4-BE49-F238E27FC236}">
                  <a16:creationId xmlns:a16="http://schemas.microsoft.com/office/drawing/2014/main" id="{0ABF594E-257D-4AD9-A9AB-3AAD56A1E859}"/>
                </a:ext>
              </a:extLst>
            </p:cNvPr>
            <p:cNvSpPr>
              <a:spLocks noChangeShapeType="1"/>
            </p:cNvSpPr>
            <p:nvPr/>
          </p:nvSpPr>
          <p:spPr bwMode="auto">
            <a:xfrm>
              <a:off x="38862" y="17430"/>
              <a:ext cx="0" cy="34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grpSp>
          <p:nvGrpSpPr>
            <p:cNvPr id="9" name="Group 32">
              <a:extLst>
                <a:ext uri="{FF2B5EF4-FFF2-40B4-BE49-F238E27FC236}">
                  <a16:creationId xmlns:a16="http://schemas.microsoft.com/office/drawing/2014/main" id="{B3706D9B-7804-4033-9154-8E31A687D171}"/>
                </a:ext>
              </a:extLst>
            </p:cNvPr>
            <p:cNvGrpSpPr>
              <a:grpSpLocks/>
            </p:cNvGrpSpPr>
            <p:nvPr/>
          </p:nvGrpSpPr>
          <p:grpSpPr bwMode="auto">
            <a:xfrm>
              <a:off x="0" y="0"/>
              <a:ext cx="43338" cy="24669"/>
              <a:chOff x="0" y="0"/>
              <a:chExt cx="39147" cy="24218"/>
            </a:xfrm>
          </p:grpSpPr>
          <p:sp>
            <p:nvSpPr>
              <p:cNvPr id="10" name="رابط مستقيم 26">
                <a:extLst>
                  <a:ext uri="{FF2B5EF4-FFF2-40B4-BE49-F238E27FC236}">
                    <a16:creationId xmlns:a16="http://schemas.microsoft.com/office/drawing/2014/main" id="{E3A6A83D-0E0F-4999-97EA-10E71C939943}"/>
                  </a:ext>
                </a:extLst>
              </p:cNvPr>
              <p:cNvSpPr>
                <a:spLocks noChangeShapeType="1"/>
              </p:cNvSpPr>
              <p:nvPr/>
            </p:nvSpPr>
            <p:spPr bwMode="auto">
              <a:xfrm>
                <a:off x="19621" y="3619"/>
                <a:ext cx="0" cy="457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grpSp>
            <p:nvGrpSpPr>
              <p:cNvPr id="11" name="Group 224277">
                <a:extLst>
                  <a:ext uri="{FF2B5EF4-FFF2-40B4-BE49-F238E27FC236}">
                    <a16:creationId xmlns:a16="http://schemas.microsoft.com/office/drawing/2014/main" id="{5297D5CF-2C47-469D-B8FC-C27BE04C3B8F}"/>
                  </a:ext>
                </a:extLst>
              </p:cNvPr>
              <p:cNvGrpSpPr>
                <a:grpSpLocks/>
              </p:cNvGrpSpPr>
              <p:nvPr/>
            </p:nvGrpSpPr>
            <p:grpSpPr bwMode="auto">
              <a:xfrm>
                <a:off x="0" y="0"/>
                <a:ext cx="39147" cy="24218"/>
                <a:chOff x="0" y="0"/>
                <a:chExt cx="39147" cy="24218"/>
              </a:xfrm>
            </p:grpSpPr>
            <p:sp>
              <p:nvSpPr>
                <p:cNvPr id="12" name="رابط مستقيم 67">
                  <a:extLst>
                    <a:ext uri="{FF2B5EF4-FFF2-40B4-BE49-F238E27FC236}">
                      <a16:creationId xmlns:a16="http://schemas.microsoft.com/office/drawing/2014/main" id="{C93C96CA-E66F-4221-8D0C-CAE1C2B48681}"/>
                    </a:ext>
                  </a:extLst>
                </p:cNvPr>
                <p:cNvSpPr>
                  <a:spLocks noChangeShapeType="1"/>
                </p:cNvSpPr>
                <p:nvPr/>
              </p:nvSpPr>
              <p:spPr bwMode="auto">
                <a:xfrm flipH="1">
                  <a:off x="9620" y="21907"/>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3" name="مربع نص 64">
                  <a:extLst>
                    <a:ext uri="{FF2B5EF4-FFF2-40B4-BE49-F238E27FC236}">
                      <a16:creationId xmlns:a16="http://schemas.microsoft.com/office/drawing/2014/main" id="{587A5CB7-141D-42DD-800E-6FBB1FF968C2}"/>
                    </a:ext>
                  </a:extLst>
                </p:cNvPr>
                <p:cNvSpPr txBox="1">
                  <a:spLocks noChangeArrowheads="1"/>
                </p:cNvSpPr>
                <p:nvPr/>
              </p:nvSpPr>
              <p:spPr bwMode="auto">
                <a:xfrm>
                  <a:off x="285" y="7715"/>
                  <a:ext cx="6096" cy="9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a:t>
                  </a:r>
                  <a:endParaRPr kumimoji="0" lang="en-US" altLang="en-US" sz="2200" i="0" u="none" strike="noStrike" cap="none" normalizeH="0" baseline="0" dirty="0">
                    <a:ln>
                      <a:noFill/>
                    </a:ln>
                    <a:solidFill>
                      <a:schemeClr val="tx1"/>
                    </a:solidFill>
                    <a:effectLst/>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صحّيّة</a:t>
                  </a:r>
                  <a:endParaRPr kumimoji="0" lang="ar-JO" altLang="en-US" sz="2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4" name="رابط مستقيم 31">
                  <a:extLst>
                    <a:ext uri="{FF2B5EF4-FFF2-40B4-BE49-F238E27FC236}">
                      <a16:creationId xmlns:a16="http://schemas.microsoft.com/office/drawing/2014/main" id="{0FBCBD40-6E46-45E5-BE24-59A65CD85C1F}"/>
                    </a:ext>
                  </a:extLst>
                </p:cNvPr>
                <p:cNvSpPr>
                  <a:spLocks noChangeShapeType="1"/>
                </p:cNvSpPr>
                <p:nvPr/>
              </p:nvSpPr>
              <p:spPr bwMode="auto">
                <a:xfrm flipV="1">
                  <a:off x="9239" y="15049"/>
                  <a:ext cx="2476" cy="54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5" name="رابط مستقيم 28">
                  <a:extLst>
                    <a:ext uri="{FF2B5EF4-FFF2-40B4-BE49-F238E27FC236}">
                      <a16:creationId xmlns:a16="http://schemas.microsoft.com/office/drawing/2014/main" id="{467141EF-A902-4F2E-A2ED-BB6EB3DEBD72}"/>
                    </a:ext>
                  </a:extLst>
                </p:cNvPr>
                <p:cNvSpPr>
                  <a:spLocks noChangeShapeType="1"/>
                </p:cNvSpPr>
                <p:nvPr/>
              </p:nvSpPr>
              <p:spPr bwMode="auto">
                <a:xfrm>
                  <a:off x="9525" y="3619"/>
                  <a:ext cx="2286" cy="428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6" name="رابط مستقيم 25">
                  <a:extLst>
                    <a:ext uri="{FF2B5EF4-FFF2-40B4-BE49-F238E27FC236}">
                      <a16:creationId xmlns:a16="http://schemas.microsoft.com/office/drawing/2014/main" id="{93002070-7D80-4912-AD37-9D033AA15B19}"/>
                    </a:ext>
                  </a:extLst>
                </p:cNvPr>
                <p:cNvSpPr>
                  <a:spLocks noChangeShapeType="1"/>
                </p:cNvSpPr>
                <p:nvPr/>
              </p:nvSpPr>
              <p:spPr bwMode="auto">
                <a:xfrm>
                  <a:off x="3714" y="17145"/>
                  <a:ext cx="0" cy="34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7" name="رابط مستقيم 24">
                  <a:extLst>
                    <a:ext uri="{FF2B5EF4-FFF2-40B4-BE49-F238E27FC236}">
                      <a16:creationId xmlns:a16="http://schemas.microsoft.com/office/drawing/2014/main" id="{3BB27C82-235F-45F3-BBE8-B74BABE1D670}"/>
                    </a:ext>
                  </a:extLst>
                </p:cNvPr>
                <p:cNvSpPr>
                  <a:spLocks noChangeShapeType="1"/>
                </p:cNvSpPr>
                <p:nvPr/>
              </p:nvSpPr>
              <p:spPr bwMode="auto">
                <a:xfrm>
                  <a:off x="4857" y="3905"/>
                  <a:ext cx="0" cy="34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8" name="رابط مستقيم 21">
                  <a:extLst>
                    <a:ext uri="{FF2B5EF4-FFF2-40B4-BE49-F238E27FC236}">
                      <a16:creationId xmlns:a16="http://schemas.microsoft.com/office/drawing/2014/main" id="{748F0E64-1A0C-4C6F-B44F-F19E80205150}"/>
                    </a:ext>
                  </a:extLst>
                </p:cNvPr>
                <p:cNvSpPr>
                  <a:spLocks noChangeShapeType="1"/>
                </p:cNvSpPr>
                <p:nvPr/>
              </p:nvSpPr>
              <p:spPr bwMode="auto">
                <a:xfrm flipH="1">
                  <a:off x="6667" y="11430"/>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19" name="مربع نص 17">
                  <a:extLst>
                    <a:ext uri="{FF2B5EF4-FFF2-40B4-BE49-F238E27FC236}">
                      <a16:creationId xmlns:a16="http://schemas.microsoft.com/office/drawing/2014/main" id="{3694A1C8-9959-4011-9E78-4C86B89B103F}"/>
                    </a:ext>
                  </a:extLst>
                </p:cNvPr>
                <p:cNvSpPr txBox="1">
                  <a:spLocks noChangeArrowheads="1"/>
                </p:cNvSpPr>
                <p:nvPr/>
              </p:nvSpPr>
              <p:spPr bwMode="auto">
                <a:xfrm>
                  <a:off x="0" y="20574"/>
                  <a:ext cx="9144"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أخرى</a:t>
                  </a:r>
                  <a:endParaRPr kumimoji="0" lang="ar-JO" altLang="en-US" sz="220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0" name="مربع نص 7">
                  <a:extLst>
                    <a:ext uri="{FF2B5EF4-FFF2-40B4-BE49-F238E27FC236}">
                      <a16:creationId xmlns:a16="http://schemas.microsoft.com/office/drawing/2014/main" id="{5D27F4A0-8E40-43BC-B6FB-41A73F4FD865}"/>
                    </a:ext>
                  </a:extLst>
                </p:cNvPr>
                <p:cNvSpPr txBox="1">
                  <a:spLocks noChangeArrowheads="1"/>
                </p:cNvSpPr>
                <p:nvPr/>
              </p:nvSpPr>
              <p:spPr bwMode="auto">
                <a:xfrm>
                  <a:off x="285" y="0"/>
                  <a:ext cx="9144"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استجمام</a:t>
                  </a:r>
                  <a:endParaRPr kumimoji="0" lang="ar-JO" altLang="en-US" sz="220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nvGrpSpPr>
                <p:cNvPr id="21" name="Group 224276">
                  <a:extLst>
                    <a:ext uri="{FF2B5EF4-FFF2-40B4-BE49-F238E27FC236}">
                      <a16:creationId xmlns:a16="http://schemas.microsoft.com/office/drawing/2014/main" id="{C472C504-A213-4887-BAB8-E05DE52D10A7}"/>
                    </a:ext>
                  </a:extLst>
                </p:cNvPr>
                <p:cNvGrpSpPr>
                  <a:grpSpLocks/>
                </p:cNvGrpSpPr>
                <p:nvPr/>
              </p:nvGrpSpPr>
              <p:grpSpPr bwMode="auto">
                <a:xfrm>
                  <a:off x="9715" y="25"/>
                  <a:ext cx="29432" cy="24193"/>
                  <a:chOff x="0" y="0"/>
                  <a:chExt cx="29432" cy="24193"/>
                </a:xfrm>
              </p:grpSpPr>
              <p:sp>
                <p:nvSpPr>
                  <p:cNvPr id="22" name="مربع نص 66">
                    <a:extLst>
                      <a:ext uri="{FF2B5EF4-FFF2-40B4-BE49-F238E27FC236}">
                        <a16:creationId xmlns:a16="http://schemas.microsoft.com/office/drawing/2014/main" id="{63F17282-304E-4779-A404-0E2187A747DF}"/>
                      </a:ext>
                    </a:extLst>
                  </p:cNvPr>
                  <p:cNvSpPr txBox="1">
                    <a:spLocks noChangeArrowheads="1"/>
                  </p:cNvSpPr>
                  <p:nvPr/>
                </p:nvSpPr>
                <p:spPr bwMode="auto">
                  <a:xfrm>
                    <a:off x="4953" y="20383"/>
                    <a:ext cx="10382"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اقتصاديّة</a:t>
                    </a:r>
                    <a:endParaRPr kumimoji="0" lang="ar-JO" altLang="en-US" sz="220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3" name="رابط مستقيم 65">
                    <a:extLst>
                      <a:ext uri="{FF2B5EF4-FFF2-40B4-BE49-F238E27FC236}">
                        <a16:creationId xmlns:a16="http://schemas.microsoft.com/office/drawing/2014/main" id="{D9E55797-E0CC-4B7C-9E4F-FEB8F31E576D}"/>
                      </a:ext>
                    </a:extLst>
                  </p:cNvPr>
                  <p:cNvSpPr>
                    <a:spLocks noChangeShapeType="1"/>
                  </p:cNvSpPr>
                  <p:nvPr/>
                </p:nvSpPr>
                <p:spPr bwMode="auto">
                  <a:xfrm flipH="1">
                    <a:off x="15621" y="22193"/>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4" name="رابط مستقيم 30">
                    <a:extLst>
                      <a:ext uri="{FF2B5EF4-FFF2-40B4-BE49-F238E27FC236}">
                        <a16:creationId xmlns:a16="http://schemas.microsoft.com/office/drawing/2014/main" id="{922649B8-52EA-4CFA-98D9-BBB71917A50E}"/>
                      </a:ext>
                    </a:extLst>
                  </p:cNvPr>
                  <p:cNvSpPr>
                    <a:spLocks noChangeShapeType="1"/>
                  </p:cNvSpPr>
                  <p:nvPr/>
                </p:nvSpPr>
                <p:spPr bwMode="auto">
                  <a:xfrm flipH="1" flipV="1">
                    <a:off x="16859" y="14859"/>
                    <a:ext cx="3429" cy="57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5" name="رابط مستقيم 29">
                    <a:extLst>
                      <a:ext uri="{FF2B5EF4-FFF2-40B4-BE49-F238E27FC236}">
                        <a16:creationId xmlns:a16="http://schemas.microsoft.com/office/drawing/2014/main" id="{D03E271C-EAAA-4C0A-9F08-1420089B5611}"/>
                      </a:ext>
                    </a:extLst>
                  </p:cNvPr>
                  <p:cNvSpPr>
                    <a:spLocks noChangeShapeType="1"/>
                  </p:cNvSpPr>
                  <p:nvPr/>
                </p:nvSpPr>
                <p:spPr bwMode="auto">
                  <a:xfrm flipH="1">
                    <a:off x="16859" y="3619"/>
                    <a:ext cx="3429" cy="457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6" name="رابط مستقيم 27">
                    <a:extLst>
                      <a:ext uri="{FF2B5EF4-FFF2-40B4-BE49-F238E27FC236}">
                        <a16:creationId xmlns:a16="http://schemas.microsoft.com/office/drawing/2014/main" id="{B3131A77-9C3E-4DF1-93DE-926C72DEACF0}"/>
                      </a:ext>
                    </a:extLst>
                  </p:cNvPr>
                  <p:cNvSpPr>
                    <a:spLocks noChangeShapeType="1"/>
                  </p:cNvSpPr>
                  <p:nvPr/>
                </p:nvSpPr>
                <p:spPr bwMode="auto">
                  <a:xfrm>
                    <a:off x="10001" y="15430"/>
                    <a:ext cx="0" cy="457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7" name="رابط مستقيم 22">
                    <a:extLst>
                      <a:ext uri="{FF2B5EF4-FFF2-40B4-BE49-F238E27FC236}">
                        <a16:creationId xmlns:a16="http://schemas.microsoft.com/office/drawing/2014/main" id="{84ACBF32-A8B3-43E9-B48C-115E0F355569}"/>
                      </a:ext>
                    </a:extLst>
                  </p:cNvPr>
                  <p:cNvSpPr>
                    <a:spLocks noChangeShapeType="1"/>
                  </p:cNvSpPr>
                  <p:nvPr/>
                </p:nvSpPr>
                <p:spPr bwMode="auto">
                  <a:xfrm>
                    <a:off x="24860" y="3810"/>
                    <a:ext cx="0" cy="34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8" name="رابط مستقيم 20">
                    <a:extLst>
                      <a:ext uri="{FF2B5EF4-FFF2-40B4-BE49-F238E27FC236}">
                        <a16:creationId xmlns:a16="http://schemas.microsoft.com/office/drawing/2014/main" id="{41120DDB-99AE-4AE8-946A-E11727C0E50A}"/>
                      </a:ext>
                    </a:extLst>
                  </p:cNvPr>
                  <p:cNvSpPr>
                    <a:spLocks noChangeShapeType="1"/>
                  </p:cNvSpPr>
                  <p:nvPr/>
                </p:nvSpPr>
                <p:spPr bwMode="auto">
                  <a:xfrm flipH="1">
                    <a:off x="17335" y="11620"/>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29" name="رابط مستقيم 19">
                    <a:extLst>
                      <a:ext uri="{FF2B5EF4-FFF2-40B4-BE49-F238E27FC236}">
                        <a16:creationId xmlns:a16="http://schemas.microsoft.com/office/drawing/2014/main" id="{54147F19-C409-40A0-BB87-1BEB99F491F0}"/>
                      </a:ext>
                    </a:extLst>
                  </p:cNvPr>
                  <p:cNvSpPr>
                    <a:spLocks noChangeShapeType="1"/>
                  </p:cNvSpPr>
                  <p:nvPr/>
                </p:nvSpPr>
                <p:spPr bwMode="auto">
                  <a:xfrm flipH="1">
                    <a:off x="0" y="1143"/>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30" name="رابط مستقيم 18">
                    <a:extLst>
                      <a:ext uri="{FF2B5EF4-FFF2-40B4-BE49-F238E27FC236}">
                        <a16:creationId xmlns:a16="http://schemas.microsoft.com/office/drawing/2014/main" id="{1F9E1519-AFBA-4F33-A805-FFACB3882C31}"/>
                      </a:ext>
                    </a:extLst>
                  </p:cNvPr>
                  <p:cNvSpPr>
                    <a:spLocks noChangeShapeType="1"/>
                  </p:cNvSpPr>
                  <p:nvPr/>
                </p:nvSpPr>
                <p:spPr bwMode="auto">
                  <a:xfrm flipH="1">
                    <a:off x="15049" y="1143"/>
                    <a:ext cx="457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en-US" sz="2200"/>
                  </a:p>
                </p:txBody>
              </p:sp>
              <p:sp>
                <p:nvSpPr>
                  <p:cNvPr id="31" name="مربع نص 16">
                    <a:extLst>
                      <a:ext uri="{FF2B5EF4-FFF2-40B4-BE49-F238E27FC236}">
                        <a16:creationId xmlns:a16="http://schemas.microsoft.com/office/drawing/2014/main" id="{83BA7235-9F56-415E-A10E-798CD0FDC02C}"/>
                      </a:ext>
                    </a:extLst>
                  </p:cNvPr>
                  <p:cNvSpPr txBox="1">
                    <a:spLocks noChangeArrowheads="1"/>
                  </p:cNvSpPr>
                  <p:nvPr/>
                </p:nvSpPr>
                <p:spPr bwMode="auto">
                  <a:xfrm>
                    <a:off x="20288" y="20764"/>
                    <a:ext cx="9144"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رياضيّة</a:t>
                    </a:r>
                    <a:endParaRPr kumimoji="0" lang="ar-JO" altLang="en-US" sz="220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2" name="مربع نص 14">
                    <a:extLst>
                      <a:ext uri="{FF2B5EF4-FFF2-40B4-BE49-F238E27FC236}">
                        <a16:creationId xmlns:a16="http://schemas.microsoft.com/office/drawing/2014/main" id="{2C04688D-DBA1-4E9F-9313-2C054310A7D0}"/>
                      </a:ext>
                    </a:extLst>
                  </p:cNvPr>
                  <p:cNvSpPr txBox="1">
                    <a:spLocks noChangeArrowheads="1"/>
                  </p:cNvSpPr>
                  <p:nvPr/>
                </p:nvSpPr>
                <p:spPr bwMode="auto">
                  <a:xfrm>
                    <a:off x="2190" y="8191"/>
                    <a:ext cx="14859" cy="68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السّياحةُ والسّفر</a:t>
                    </a:r>
                    <a:endParaRPr kumimoji="0" lang="ar-JO" altLang="en-US" sz="2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3" name="مربع نص 12">
                    <a:extLst>
                      <a:ext uri="{FF2B5EF4-FFF2-40B4-BE49-F238E27FC236}">
                        <a16:creationId xmlns:a16="http://schemas.microsoft.com/office/drawing/2014/main" id="{8DE8E71E-66C5-4930-B3C4-7A19423E9B3A}"/>
                      </a:ext>
                    </a:extLst>
                  </p:cNvPr>
                  <p:cNvSpPr txBox="1">
                    <a:spLocks noChangeArrowheads="1"/>
                  </p:cNvSpPr>
                  <p:nvPr/>
                </p:nvSpPr>
                <p:spPr bwMode="auto">
                  <a:xfrm>
                    <a:off x="22193" y="7715"/>
                    <a:ext cx="5715" cy="943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a:t>
                    </a:r>
                    <a:endParaRPr kumimoji="0" lang="en-US" altLang="en-US" sz="2200" i="0" u="none" strike="noStrike" cap="none" normalizeH="0" baseline="0" dirty="0">
                      <a:ln>
                        <a:noFill/>
                      </a:ln>
                      <a:solidFill>
                        <a:schemeClr val="tx1"/>
                      </a:solidFill>
                      <a:effectLst/>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اغترابيّة</a:t>
                    </a:r>
                    <a:endParaRPr kumimoji="0" lang="ar-JO" altLang="en-US" sz="2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4" name="مربع نص 9">
                    <a:extLst>
                      <a:ext uri="{FF2B5EF4-FFF2-40B4-BE49-F238E27FC236}">
                        <a16:creationId xmlns:a16="http://schemas.microsoft.com/office/drawing/2014/main" id="{C960572E-763E-463E-A6D8-4083080FB998}"/>
                      </a:ext>
                    </a:extLst>
                  </p:cNvPr>
                  <p:cNvSpPr txBox="1">
                    <a:spLocks noChangeArrowheads="1"/>
                  </p:cNvSpPr>
                  <p:nvPr/>
                </p:nvSpPr>
                <p:spPr bwMode="auto">
                  <a:xfrm>
                    <a:off x="5429" y="0"/>
                    <a:ext cx="9144"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ثقافيّة</a:t>
                    </a:r>
                    <a:endParaRPr kumimoji="0" lang="ar-JO" altLang="en-US" sz="220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5" name="مربع نص 1">
                    <a:extLst>
                      <a:ext uri="{FF2B5EF4-FFF2-40B4-BE49-F238E27FC236}">
                        <a16:creationId xmlns:a16="http://schemas.microsoft.com/office/drawing/2014/main" id="{F103B2AA-EC5E-40D6-B030-F8A532EF53EE}"/>
                      </a:ext>
                    </a:extLst>
                  </p:cNvPr>
                  <p:cNvSpPr txBox="1">
                    <a:spLocks noChangeArrowheads="1"/>
                  </p:cNvSpPr>
                  <p:nvPr/>
                </p:nvSpPr>
                <p:spPr bwMode="auto">
                  <a:xfrm>
                    <a:off x="20288" y="0"/>
                    <a:ext cx="9144" cy="34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sz="2200" i="0" u="none" strike="noStrike" cap="none" normalizeH="0" baseline="0" dirty="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دوافعُ دينيّة</a:t>
                    </a:r>
                    <a:endParaRPr kumimoji="0" lang="ar-JO" altLang="en-US" sz="2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grpSp>
        </p:grpSp>
      </p:grpSp>
      <p:sp>
        <p:nvSpPr>
          <p:cNvPr id="36" name="Rectangle 40">
            <a:extLst>
              <a:ext uri="{FF2B5EF4-FFF2-40B4-BE49-F238E27FC236}">
                <a16:creationId xmlns:a16="http://schemas.microsoft.com/office/drawing/2014/main" id="{238694CC-B8F4-496E-9AD7-4C0143DC1324}"/>
              </a:ext>
            </a:extLst>
          </p:cNvPr>
          <p:cNvSpPr>
            <a:spLocks noChangeArrowheads="1"/>
          </p:cNvSpPr>
          <p:nvPr/>
        </p:nvSpPr>
        <p:spPr bwMode="auto">
          <a:xfrm>
            <a:off x="1207910" y="2869330"/>
            <a:ext cx="115824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2535358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أنواعُ المنتجاتِ السّياحيّة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416993" y="4485421"/>
            <a:ext cx="980744" cy="403760"/>
          </a:xfrm>
        </p:spPr>
        <p:txBody>
          <a:bodyPr>
            <a:normAutofit/>
          </a:bodyPr>
          <a:lstStyle/>
          <a:p>
            <a:r>
              <a:rPr lang="ar-SA" dirty="0"/>
              <a:t>الأولى</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a:xfrm>
            <a:off x="1207910" y="2320445"/>
            <a:ext cx="9856521" cy="3427214"/>
          </a:xfrm>
        </p:spPr>
        <p:txBody>
          <a:bodyPr/>
          <a:lstStyle/>
          <a:p>
            <a:r>
              <a:rPr lang="ar-EG" b="1" dirty="0"/>
              <a:t>تم التعرف في هذا الفصل على:</a:t>
            </a:r>
          </a:p>
          <a:p>
            <a:endParaRPr lang="ar-EG" sz="700" b="1" dirty="0"/>
          </a:p>
          <a:p>
            <a:pPr marL="457200" marR="0" lvl="0" indent="-457200" algn="r" rtl="1">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السّياحةِ ونشأتُها وأنواعُها</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spcBef>
                <a:spcPts val="0"/>
              </a:spcBef>
              <a:spcAft>
                <a:spcPts val="1000"/>
              </a:spcAft>
              <a:buFont typeface="Wingdings" panose="05000000000000000000" pitchFamily="2" charset="2"/>
              <a:buChar char="ü"/>
            </a:pP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السّائحِ ودوافعُ السّفر</a:t>
            </a:r>
            <a:r>
              <a:rPr lang="ar-SY" sz="2400">
                <a:effectLst/>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ar-EG" dirty="0"/>
          </a:p>
        </p:txBody>
      </p:sp>
      <p:sp>
        <p:nvSpPr>
          <p:cNvPr id="36" name="Rectangle 40">
            <a:extLst>
              <a:ext uri="{FF2B5EF4-FFF2-40B4-BE49-F238E27FC236}">
                <a16:creationId xmlns:a16="http://schemas.microsoft.com/office/drawing/2014/main" id="{238694CC-B8F4-496E-9AD7-4C0143DC1324}"/>
              </a:ext>
            </a:extLst>
          </p:cNvPr>
          <p:cNvSpPr>
            <a:spLocks noChangeArrowheads="1"/>
          </p:cNvSpPr>
          <p:nvPr/>
        </p:nvSpPr>
        <p:spPr bwMode="auto">
          <a:xfrm>
            <a:off x="1207910" y="2869330"/>
            <a:ext cx="115824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8942875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السّياحةِ ونشأتُها وأنواعُها</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السّائحِ ودوافعُ السّفر</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السّياحةِ وأنواعُها</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السّياحةِ وتعريفُها</a:t>
            </a:r>
            <a:endParaRPr lang="en-US" dirty="0"/>
          </a:p>
        </p:txBody>
      </p:sp>
      <p:sp>
        <p:nvSpPr>
          <p:cNvPr id="6" name="TextBox 5">
            <a:extLst>
              <a:ext uri="{FF2B5EF4-FFF2-40B4-BE49-F238E27FC236}">
                <a16:creationId xmlns:a16="http://schemas.microsoft.com/office/drawing/2014/main" id="{12F2EBE1-C8EA-40D0-8DA0-6BBA276CCD9F}"/>
              </a:ext>
            </a:extLst>
          </p:cNvPr>
          <p:cNvSpPr txBox="1"/>
          <p:nvPr/>
        </p:nvSpPr>
        <p:spPr>
          <a:xfrm>
            <a:off x="948268" y="2309712"/>
            <a:ext cx="10806544" cy="1053365"/>
          </a:xfrm>
          <a:prstGeom prst="rect">
            <a:avLst/>
          </a:prstGeom>
          <a:noFill/>
        </p:spPr>
        <p:txBody>
          <a:bodyPr wrap="square">
            <a:spAutoFit/>
          </a:bodyPr>
          <a:lstStyle/>
          <a:p>
            <a:pPr algn="just" rtl="1">
              <a:lnSpc>
                <a:spcPct val="150000"/>
              </a:lnSpc>
            </a:pPr>
            <a:r>
              <a:rPr lang="ar-EG" sz="2200" dirty="0"/>
              <a:t>لإيضاحِ مفهومِ السّياحةِ بشكلٍ جيّدٍ باعتبارِها نشاطاً اقتصاديّاً، إضافةً إلى كونِها نشاطاً اجتماعيّاً نوردُ فيما يلي مجموعةً من تعريفاتِ السّياحة: </a:t>
            </a:r>
            <a:endParaRPr lang="en-US" sz="2200" dirty="0"/>
          </a:p>
        </p:txBody>
      </p:sp>
      <p:graphicFrame>
        <p:nvGraphicFramePr>
          <p:cNvPr id="7" name="Diagram 6">
            <a:extLst>
              <a:ext uri="{FF2B5EF4-FFF2-40B4-BE49-F238E27FC236}">
                <a16:creationId xmlns:a16="http://schemas.microsoft.com/office/drawing/2014/main" id="{36CAF858-25C9-48CA-8C7D-5925DB0918A0}"/>
              </a:ext>
            </a:extLst>
          </p:cNvPr>
          <p:cNvGraphicFramePr/>
          <p:nvPr>
            <p:extLst>
              <p:ext uri="{D42A27DB-BD31-4B8C-83A1-F6EECF244321}">
                <p14:modId xmlns:p14="http://schemas.microsoft.com/office/powerpoint/2010/main" val="452032219"/>
              </p:ext>
            </p:extLst>
          </p:nvPr>
        </p:nvGraphicFramePr>
        <p:xfrm>
          <a:off x="1377243" y="3363077"/>
          <a:ext cx="10070570" cy="2990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السّياحةِ وأنواعُها</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السّياحةِ وتعريفُها</a:t>
            </a:r>
            <a:endParaRPr lang="en-US" dirty="0"/>
          </a:p>
        </p:txBody>
      </p:sp>
      <p:graphicFrame>
        <p:nvGraphicFramePr>
          <p:cNvPr id="7" name="Diagram 6">
            <a:extLst>
              <a:ext uri="{FF2B5EF4-FFF2-40B4-BE49-F238E27FC236}">
                <a16:creationId xmlns:a16="http://schemas.microsoft.com/office/drawing/2014/main" id="{36CAF858-25C9-48CA-8C7D-5925DB0918A0}"/>
              </a:ext>
            </a:extLst>
          </p:cNvPr>
          <p:cNvGraphicFramePr/>
          <p:nvPr>
            <p:extLst>
              <p:ext uri="{D42A27DB-BD31-4B8C-83A1-F6EECF244321}">
                <p14:modId xmlns:p14="http://schemas.microsoft.com/office/powerpoint/2010/main" val="1051257198"/>
              </p:ext>
            </p:extLst>
          </p:nvPr>
        </p:nvGraphicFramePr>
        <p:xfrm>
          <a:off x="1371599" y="2619022"/>
          <a:ext cx="9838267" cy="3384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54246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السّياحةِ وأنواعُها</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السّياحةِ وتعريفُها</a:t>
            </a:r>
          </a:p>
        </p:txBody>
      </p:sp>
      <p:sp>
        <p:nvSpPr>
          <p:cNvPr id="3" name="Frame 2">
            <a:extLst>
              <a:ext uri="{FF2B5EF4-FFF2-40B4-BE49-F238E27FC236}">
                <a16:creationId xmlns:a16="http://schemas.microsoft.com/office/drawing/2014/main" id="{55969532-3E6C-450C-A619-97DD8BE75875}"/>
              </a:ext>
            </a:extLst>
          </p:cNvPr>
          <p:cNvSpPr/>
          <p:nvPr/>
        </p:nvSpPr>
        <p:spPr>
          <a:xfrm>
            <a:off x="1591733" y="2607733"/>
            <a:ext cx="9471378" cy="307057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0"/>
              </a:spcAft>
            </a:pPr>
            <a:r>
              <a:rPr lang="ar-SA" sz="22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ويمكنُ أن نبيّنَ التّعريفَ الشّاملَ لها</a:t>
            </a:r>
            <a:r>
              <a:rPr lang="ar-SA" sz="22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"نشاطٌ إنسانيٌّ يحملُ طابعاً اقتصاديّاً اجتماعيّاً يقومُ بهِ فردٌ أو مجموعةُ أفرادٍ لإشباعِ حاجةً ما لديهم، عن طريقِ القيامِ بجولةٍ بغيرِ قصدِ العملِ في مقصدٍ ما يلبّي لهم تلكَ الحاجةَ خلالَ مدّةٍ لا تقلُّ عن يومٍ ولا تزيدُ عن سنة".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459795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السّياحةِ وأنواعُها</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تعريفُ السّائح</a:t>
            </a:r>
            <a:endParaRPr lang="en-US" dirty="0"/>
          </a:p>
        </p:txBody>
      </p:sp>
      <p:sp>
        <p:nvSpPr>
          <p:cNvPr id="3" name="Frame 2">
            <a:extLst>
              <a:ext uri="{FF2B5EF4-FFF2-40B4-BE49-F238E27FC236}">
                <a16:creationId xmlns:a16="http://schemas.microsoft.com/office/drawing/2014/main" id="{55969532-3E6C-450C-A619-97DD8BE75875}"/>
              </a:ext>
            </a:extLst>
          </p:cNvPr>
          <p:cNvSpPr/>
          <p:nvPr/>
        </p:nvSpPr>
        <p:spPr>
          <a:xfrm>
            <a:off x="1591733" y="2607733"/>
            <a:ext cx="9471378" cy="307057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0"/>
              </a:spcAft>
            </a:pPr>
            <a:r>
              <a:rPr lang="ar-EG" sz="2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يعرّفُ مؤتمرُ روما العالميُّ للسّياحةِ عامَ 1963م السّائحَ بأنّهُ: "من يزورُ بلداً غيرَ بلدِهِ الّذي يقيمُ فيهِ بصورةٍ دائمةٍ ومعتادة، لأيِّ سببٍ منَ الأسبابِ عدا قبولِ وظيفةٍ بأجرِ البلدِ الّذي يزورُه، أيّ تغييرُ مكانِ الإقامةِ المعتادةِ لفترةٍ مؤقَّتة؛ وبعبارةٍ أوضحَ تغييرُ البيئةِ الاجتماعيّةِ لأيِّ غرضٍ غيرِ غرضِ العملِ بأجر".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142597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المنتجاتِ السّياحيّةِ وأنواعُها</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المنتَجِ السّياحيّ</a:t>
            </a:r>
          </a:p>
        </p:txBody>
      </p:sp>
      <p:sp>
        <p:nvSpPr>
          <p:cNvPr id="11" name="Rectangle: Rounded Corners 10">
            <a:extLst>
              <a:ext uri="{FF2B5EF4-FFF2-40B4-BE49-F238E27FC236}">
                <a16:creationId xmlns:a16="http://schemas.microsoft.com/office/drawing/2014/main" id="{2C4CCDF4-5EF6-4BE3-9528-1D7C4463301B}"/>
              </a:ext>
            </a:extLst>
          </p:cNvPr>
          <p:cNvSpPr/>
          <p:nvPr/>
        </p:nvSpPr>
        <p:spPr>
          <a:xfrm>
            <a:off x="970844" y="2398557"/>
            <a:ext cx="10600267" cy="4067557"/>
          </a:xfrm>
          <a:prstGeom prst="round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1" eaLnBrk="1" fontAlgn="auto" latinLnBrk="0" hangingPunct="1">
              <a:lnSpc>
                <a:spcPct val="130000"/>
              </a:lnSpc>
              <a:spcBef>
                <a:spcPts val="0"/>
              </a:spcBef>
              <a:spcAft>
                <a:spcPts val="1000"/>
              </a:spcAft>
              <a:buClrTx/>
              <a:buSzTx/>
              <a:buFontTx/>
              <a:buNone/>
              <a:tabLst/>
              <a:defRPr/>
            </a:pPr>
            <a:r>
              <a:rPr kumimoji="0" lang="ar-JO"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تتمثّلُ المنتجاتُ السّياحيّةُ بجميعِ السّلعِ والخدماتِ السّياحيّةِ الّتي ينفقُ عليها السّيّاحُ خلالَ جولتِهمُ السّياحيّةِ في المقصدِ السّياحيِّ أو في الدّولةِ المضيفةِ بشكلٍ عامّ، والمنتجاتُ السّياحيّةُ خدميّةٌ بغالبيّتِها ولا يمكنُ تخزينُها وهي مرتبطةٌ بأنواعِ السّياحة، كما أنّها متعدِّدةٌ بشكلٍ كبيرٍ ويأتي في مقدّمتِها:</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endParaRPr>
          </a:p>
          <a:p>
            <a:pPr marL="0" marR="0" lvl="0" indent="0" algn="r" defTabSz="914400" rtl="1" eaLnBrk="1" fontAlgn="auto" latinLnBrk="0" hangingPunct="1">
              <a:lnSpc>
                <a:spcPct val="130000"/>
              </a:lnSpc>
              <a:spcBef>
                <a:spcPts val="0"/>
              </a:spcBef>
              <a:spcAft>
                <a:spcPts val="100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منتجاتُ الإقامة: </a:t>
            </a:r>
            <a:r>
              <a:rPr kumimoji="0" lang="ar-SA"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وتشملُ المبيت، الطّعام</a:t>
            </a:r>
            <a:r>
              <a:rPr kumimoji="0" lang="ar-SY"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endParaRPr>
          </a:p>
          <a:p>
            <a:pPr marL="0" marR="0" lvl="0" indent="0" algn="r" defTabSz="914400" rtl="1" eaLnBrk="1" fontAlgn="auto" latinLnBrk="0" hangingPunct="1">
              <a:lnSpc>
                <a:spcPct val="130000"/>
              </a:lnSpc>
              <a:spcBef>
                <a:spcPts val="0"/>
              </a:spcBef>
              <a:spcAft>
                <a:spcPts val="100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منتجاتُ النّقل: </a:t>
            </a:r>
            <a:r>
              <a:rPr kumimoji="0" lang="ar-SA"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سواءٌ عن طريقِ مكاتبَ أو شركاتٍ أو بشكلٍ مباشرٍ</a:t>
            </a:r>
            <a:r>
              <a:rPr kumimoji="0" lang="ar-SY"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a:t>
            </a:r>
            <a:r>
              <a:rPr kumimoji="0" lang="ar-SA"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 </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endParaRPr>
          </a:p>
          <a:p>
            <a:pPr marL="0" marR="0" lvl="0" indent="0" algn="r" defTabSz="914400" rtl="1" eaLnBrk="1" fontAlgn="auto" latinLnBrk="0" hangingPunct="1">
              <a:lnSpc>
                <a:spcPct val="130000"/>
              </a:lnSpc>
              <a:spcBef>
                <a:spcPts val="0"/>
              </a:spcBef>
              <a:spcAft>
                <a:spcPts val="100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منتجاتُ المُشتريات: </a:t>
            </a:r>
            <a:r>
              <a:rPr kumimoji="0" lang="ar-SA"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وتشملُ ما يشتريهِ السّائحُ من لوازمَ وهدايا وملابسَ</a:t>
            </a:r>
            <a:r>
              <a:rPr kumimoji="0" lang="ar-SY"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endParaRPr>
          </a:p>
          <a:p>
            <a:pPr marL="0" marR="0" lvl="0" indent="0" algn="r" defTabSz="914400" rtl="1" eaLnBrk="1" fontAlgn="auto" latinLnBrk="0" hangingPunct="1">
              <a:lnSpc>
                <a:spcPct val="130000"/>
              </a:lnSpc>
              <a:spcBef>
                <a:spcPts val="0"/>
              </a:spcBef>
              <a:spcAft>
                <a:spcPts val="100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منتجاتٌ أخرى </a:t>
            </a:r>
            <a:r>
              <a:rPr kumimoji="0" lang="ar-SA"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rPr>
              <a:t>ينفقُ عليها السّائحُ مثلُ منتجاتِ التّسلية، الأدلّاءِ السّياحيّين، المِنَحِ والهدايا السّائح</a:t>
            </a:r>
            <a:r>
              <a:rPr kumimoji="0" lang="en-US" sz="2200" b="0" i="0" u="none" strike="noStrike" kern="1200" cap="none" spc="0" normalizeH="0" baseline="0" noProof="0" dirty="0">
                <a:ln>
                  <a:noFill/>
                </a:ln>
                <a:solidFill>
                  <a:prstClr val="black"/>
                </a:solidFill>
                <a:effectLst/>
                <a:uLnTx/>
                <a:uFillTx/>
                <a:latin typeface="Simplified Arabic" panose="02020603050405020304" pitchFamily="18" charset="-78"/>
                <a:ea typeface="Calibri" panose="020F0502020204030204" pitchFamily="34" charset="0"/>
              </a:rPr>
              <a:t>.</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9467881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مفهومُ المنتجاتِ السّياحيّةِ وأنواعُها</a:t>
            </a:r>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مفهومُ المنتَجِ السّياحيّ</a:t>
            </a:r>
          </a:p>
        </p:txBody>
      </p:sp>
      <p:sp>
        <p:nvSpPr>
          <p:cNvPr id="11" name="Rectangle: Rounded Corners 10">
            <a:extLst>
              <a:ext uri="{FF2B5EF4-FFF2-40B4-BE49-F238E27FC236}">
                <a16:creationId xmlns:a16="http://schemas.microsoft.com/office/drawing/2014/main" id="{2C4CCDF4-5EF6-4BE3-9528-1D7C4463301B}"/>
              </a:ext>
            </a:extLst>
          </p:cNvPr>
          <p:cNvSpPr/>
          <p:nvPr/>
        </p:nvSpPr>
        <p:spPr>
          <a:xfrm>
            <a:off x="970844" y="2398557"/>
            <a:ext cx="10600267" cy="4067557"/>
          </a:xfrm>
          <a:prstGeom prst="round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1" eaLnBrk="1" fontAlgn="auto" latinLnBrk="0" hangingPunct="1">
              <a:lnSpc>
                <a:spcPct val="130000"/>
              </a:lnSpc>
              <a:spcBef>
                <a:spcPts val="1200"/>
              </a:spcBef>
              <a:spcAft>
                <a:spcPts val="300"/>
              </a:spcAft>
              <a:buClrTx/>
              <a:buSzTx/>
              <a:buFontTx/>
              <a:buNone/>
              <a:tabLst/>
              <a:defRPr/>
            </a:pPr>
            <a:r>
              <a:rPr kumimoji="0" lang="ar-JO" sz="220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rPr>
              <a:t>ويختلفُ الإنفاقُ السّياحيُّ على كلِّ منتَجٍ منَ المنتجاتِ السّابقةِ باختلافِ المستوى الماديِّ للسّائحِ وجنسيّتِهِ وعاداتِهِ وسلوكِهِ الإنفاقيّ، كما يختلفُ باختلافِ الباعثِ على السّياحةِ (ثقافيّة، علاجيّة، ترويحيّة، دينيّة، اقتصاديّة، اجتماعيّة.. الخ). وباختلافِ هيكلِ صناعةِ السّياحةِ في البلدِ المُضيفِ ومستوى الأسعارِ فيها</a:t>
            </a:r>
            <a:r>
              <a:rPr lang="ar-EG" sz="2200" dirty="0">
                <a:solidFill>
                  <a:prstClr val="black"/>
                </a:solidFill>
                <a:latin typeface="Times New Roman" panose="02020603050405020304" pitchFamily="18" charset="0"/>
                <a:ea typeface="Times New Roman" panose="02020603050405020304" pitchFamily="18" charset="0"/>
              </a:rPr>
              <a:t>.</a:t>
            </a:r>
          </a:p>
          <a:p>
            <a:pPr marL="0" marR="0" lvl="0" indent="0" algn="just" defTabSz="914400" rtl="1" eaLnBrk="1" fontAlgn="auto" latinLnBrk="0" hangingPunct="1">
              <a:lnSpc>
                <a:spcPct val="130000"/>
              </a:lnSpc>
              <a:spcBef>
                <a:spcPts val="1200"/>
              </a:spcBef>
              <a:spcAft>
                <a:spcPts val="300"/>
              </a:spcAft>
              <a:buClrTx/>
              <a:buSzTx/>
              <a:buFontTx/>
              <a:buNone/>
              <a:tabLst/>
              <a:defRPr/>
            </a:pPr>
            <a:r>
              <a:rPr lang="ar-EG" sz="2200" dirty="0">
                <a:solidFill>
                  <a:prstClr val="black"/>
                </a:solidFill>
                <a:latin typeface="Times New Roman" panose="02020603050405020304" pitchFamily="18" charset="0"/>
                <a:ea typeface="Times New Roman" panose="02020603050405020304" pitchFamily="18" charset="0"/>
              </a:rPr>
              <a:t>من هنا لا يمكنُ تحديدُ نسبةٍ ثابتةٍ لكلِّ عنصرٍ من عناصرِ الإنفاقِ السّياحيّ، بل يمكنُ القولُ أنّهُ باستبعادِ نفقاتِ السّفر، فإنّ نفقاتِ الإقامةِ والطّعامِ تستحوذُ على مُعدَّلٍ يتراوحُ بينَ (50% و60%) منَ الإنفاقِ السّياحيّ، أمّا الباقي فإنّهُ يُنفَقُ على وسائلِ النّقلِ والتّرويحِ والتّسليةِ والمُشترياتِ وغيرِها منَ العناصر.</a:t>
            </a:r>
          </a:p>
        </p:txBody>
      </p:sp>
    </p:spTree>
    <p:extLst>
      <p:ext uri="{BB962C8B-B14F-4D97-AF65-F5344CB8AC3E}">
        <p14:creationId xmlns:p14="http://schemas.microsoft.com/office/powerpoint/2010/main" val="32507993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626</TotalTime>
  <Words>1114</Words>
  <Application>Microsoft Office PowerPoint</Application>
  <PresentationFormat>Widescreen</PresentationFormat>
  <Paragraphs>110</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inherit</vt:lpstr>
      <vt:lpstr>Simplified Arabic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98</cp:revision>
  <dcterms:created xsi:type="dcterms:W3CDTF">2020-10-20T08:45:47Z</dcterms:created>
  <dcterms:modified xsi:type="dcterms:W3CDTF">2022-09-12T12:35:31Z</dcterms:modified>
</cp:coreProperties>
</file>