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8"/>
  </p:notesMasterIdLst>
  <p:handoutMasterIdLst>
    <p:handoutMasterId r:id="rId29"/>
  </p:handoutMasterIdLst>
  <p:sldIdLst>
    <p:sldId id="259" r:id="rId5"/>
    <p:sldId id="260" r:id="rId6"/>
    <p:sldId id="312" r:id="rId7"/>
    <p:sldId id="329" r:id="rId8"/>
    <p:sldId id="330" r:id="rId9"/>
    <p:sldId id="264" r:id="rId10"/>
    <p:sldId id="331" r:id="rId11"/>
    <p:sldId id="332" r:id="rId12"/>
    <p:sldId id="333" r:id="rId13"/>
    <p:sldId id="342" r:id="rId14"/>
    <p:sldId id="334" r:id="rId15"/>
    <p:sldId id="322" r:id="rId16"/>
    <p:sldId id="335" r:id="rId17"/>
    <p:sldId id="336" r:id="rId18"/>
    <p:sldId id="337" r:id="rId19"/>
    <p:sldId id="338" r:id="rId20"/>
    <p:sldId id="343" r:id="rId21"/>
    <p:sldId id="339" r:id="rId22"/>
    <p:sldId id="344" r:id="rId23"/>
    <p:sldId id="323" r:id="rId24"/>
    <p:sldId id="340" r:id="rId25"/>
    <p:sldId id="341" r:id="rId26"/>
    <p:sldId id="29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B859E7-BDB0-4614-9351-F64EA899A4CE}"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3ADA689D-BE64-4E6F-8276-D3474C8DC524}">
      <dgm:prSet custT="1"/>
      <dgm:spPr/>
      <dgm:t>
        <a:bodyPr/>
        <a:lstStyle/>
        <a:p>
          <a:pPr algn="justLow" rtl="1"/>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أ‌-</a:t>
          </a:r>
          <a:r>
            <a:rPr kumimoji="0" lang="ar-SY"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إذا تم على هذه الأرض أحد العناصر التي تؤلف الجريمة، أو فعل من أفعال جريمة غير متجزئة، أو فعل اشتراك أصلي أو فرعي.</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81319EFC-FD91-4A75-A552-F7191BC0D194}" type="parTrans" cxnId="{5B7C3F4C-E4A4-4DA7-A97D-58AE47D27563}">
      <dgm:prSet/>
      <dgm:spPr/>
      <dgm:t>
        <a:bodyPr/>
        <a:lstStyle/>
        <a:p>
          <a:pPr rtl="1"/>
          <a:endParaRPr lang="ar-SY"/>
        </a:p>
      </dgm:t>
    </dgm:pt>
    <dgm:pt modelId="{8F0FAA64-665B-462B-9B0C-94CA22EBBACC}" type="sibTrans" cxnId="{5B7C3F4C-E4A4-4DA7-A97D-58AE47D27563}">
      <dgm:prSet/>
      <dgm:spPr/>
      <dgm:t>
        <a:bodyPr/>
        <a:lstStyle/>
        <a:p>
          <a:pPr rtl="1"/>
          <a:endParaRPr lang="ar-SY"/>
        </a:p>
      </dgm:t>
    </dgm:pt>
    <dgm:pt modelId="{A1DACBFE-30D1-4118-98A0-CC674EE5F162}">
      <dgm:prSet custT="1"/>
      <dgm:spPr/>
      <dgm:t>
        <a:bodyPr/>
        <a:lstStyle/>
        <a:p>
          <a:pPr algn="justLow" rtl="1"/>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ب‌-</a:t>
          </a:r>
          <a:r>
            <a:rPr kumimoji="0" lang="ar-SY"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إذا حصلت النتيجة في هذه الأرض أو كان متوقعاً حصولها فيها".</a:t>
          </a:r>
          <a:endPar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gm:t>
    </dgm:pt>
    <dgm:pt modelId="{7FD218A0-8825-4B0E-973B-D25CAEDEF7E5}" type="parTrans" cxnId="{147E7B2B-573E-4C66-865E-F43424E63DC1}">
      <dgm:prSet/>
      <dgm:spPr/>
      <dgm:t>
        <a:bodyPr/>
        <a:lstStyle/>
        <a:p>
          <a:pPr rtl="1"/>
          <a:endParaRPr lang="ar-SY"/>
        </a:p>
      </dgm:t>
    </dgm:pt>
    <dgm:pt modelId="{8D41DFF7-0A3D-4547-89EA-B970A343251F}" type="sibTrans" cxnId="{147E7B2B-573E-4C66-865E-F43424E63DC1}">
      <dgm:prSet/>
      <dgm:spPr/>
      <dgm:t>
        <a:bodyPr/>
        <a:lstStyle/>
        <a:p>
          <a:pPr rtl="1"/>
          <a:endParaRPr lang="ar-SY"/>
        </a:p>
      </dgm:t>
    </dgm:pt>
    <dgm:pt modelId="{A3755757-DB83-49E9-8806-02181EDCDC74}" type="pres">
      <dgm:prSet presAssocID="{33B859E7-BDB0-4614-9351-F64EA899A4CE}" presName="linear" presStyleCnt="0">
        <dgm:presLayoutVars>
          <dgm:dir val="rev"/>
          <dgm:animLvl val="lvl"/>
          <dgm:resizeHandles val="exact"/>
        </dgm:presLayoutVars>
      </dgm:prSet>
      <dgm:spPr/>
    </dgm:pt>
    <dgm:pt modelId="{DC879C50-E2DF-4149-9F56-A466CEB8B9AB}" type="pres">
      <dgm:prSet presAssocID="{3ADA689D-BE64-4E6F-8276-D3474C8DC524}" presName="parentLin" presStyleCnt="0"/>
      <dgm:spPr/>
    </dgm:pt>
    <dgm:pt modelId="{2B0E0449-6DDD-4174-899A-9072B87C165A}" type="pres">
      <dgm:prSet presAssocID="{3ADA689D-BE64-4E6F-8276-D3474C8DC524}" presName="parentLeftMargin" presStyleLbl="node1" presStyleIdx="0" presStyleCnt="2"/>
      <dgm:spPr/>
    </dgm:pt>
    <dgm:pt modelId="{5F82D2F1-3482-450F-86F0-4962CE4944F8}" type="pres">
      <dgm:prSet presAssocID="{3ADA689D-BE64-4E6F-8276-D3474C8DC524}" presName="parentText" presStyleLbl="node1" presStyleIdx="0" presStyleCnt="2" custScaleX="142857">
        <dgm:presLayoutVars>
          <dgm:chMax val="0"/>
          <dgm:bulletEnabled val="1"/>
        </dgm:presLayoutVars>
      </dgm:prSet>
      <dgm:spPr/>
    </dgm:pt>
    <dgm:pt modelId="{8581BB53-0BBD-4B86-A8EE-D63465424F66}" type="pres">
      <dgm:prSet presAssocID="{3ADA689D-BE64-4E6F-8276-D3474C8DC524}" presName="negativeSpace" presStyleCnt="0"/>
      <dgm:spPr/>
    </dgm:pt>
    <dgm:pt modelId="{8B24BCE8-A3E6-4B4F-AF33-A0FEF82C0FD1}" type="pres">
      <dgm:prSet presAssocID="{3ADA689D-BE64-4E6F-8276-D3474C8DC524}" presName="childText" presStyleLbl="conFgAcc1" presStyleIdx="0" presStyleCnt="2">
        <dgm:presLayoutVars>
          <dgm:bulletEnabled val="1"/>
        </dgm:presLayoutVars>
      </dgm:prSet>
      <dgm:spPr/>
    </dgm:pt>
    <dgm:pt modelId="{58AD4ABF-ABA6-48F5-AAA6-1E9DF595C063}" type="pres">
      <dgm:prSet presAssocID="{8F0FAA64-665B-462B-9B0C-94CA22EBBACC}" presName="spaceBetweenRectangles" presStyleCnt="0"/>
      <dgm:spPr/>
    </dgm:pt>
    <dgm:pt modelId="{0186147B-62DE-4469-8941-B7483CE8E7A8}" type="pres">
      <dgm:prSet presAssocID="{A1DACBFE-30D1-4118-98A0-CC674EE5F162}" presName="parentLin" presStyleCnt="0"/>
      <dgm:spPr/>
    </dgm:pt>
    <dgm:pt modelId="{CC6734F1-C916-4D9B-81AD-F38EF8C1EE02}" type="pres">
      <dgm:prSet presAssocID="{A1DACBFE-30D1-4118-98A0-CC674EE5F162}" presName="parentLeftMargin" presStyleLbl="node1" presStyleIdx="0" presStyleCnt="2"/>
      <dgm:spPr/>
    </dgm:pt>
    <dgm:pt modelId="{248D8051-7FEE-47D0-9D59-B1D30D1C39BC}" type="pres">
      <dgm:prSet presAssocID="{A1DACBFE-30D1-4118-98A0-CC674EE5F162}" presName="parentText" presStyleLbl="node1" presStyleIdx="1" presStyleCnt="2" custScaleX="142857">
        <dgm:presLayoutVars>
          <dgm:chMax val="0"/>
          <dgm:bulletEnabled val="1"/>
        </dgm:presLayoutVars>
      </dgm:prSet>
      <dgm:spPr/>
    </dgm:pt>
    <dgm:pt modelId="{9FF38EC1-F122-44C6-85A7-20F7F339543C}" type="pres">
      <dgm:prSet presAssocID="{A1DACBFE-30D1-4118-98A0-CC674EE5F162}" presName="negativeSpace" presStyleCnt="0"/>
      <dgm:spPr/>
    </dgm:pt>
    <dgm:pt modelId="{B9298898-E062-48CA-9779-9C13A4658BA3}" type="pres">
      <dgm:prSet presAssocID="{A1DACBFE-30D1-4118-98A0-CC674EE5F162}" presName="childText" presStyleLbl="conFgAcc1" presStyleIdx="1" presStyleCnt="2">
        <dgm:presLayoutVars>
          <dgm:bulletEnabled val="1"/>
        </dgm:presLayoutVars>
      </dgm:prSet>
      <dgm:spPr/>
    </dgm:pt>
  </dgm:ptLst>
  <dgm:cxnLst>
    <dgm:cxn modelId="{E4A80A02-BE5F-4B50-87E9-6DDEEC3DBBBA}" type="presOf" srcId="{33B859E7-BDB0-4614-9351-F64EA899A4CE}" destId="{A3755757-DB83-49E9-8806-02181EDCDC74}" srcOrd="0" destOrd="0" presId="urn:microsoft.com/office/officeart/2005/8/layout/list1"/>
    <dgm:cxn modelId="{147E7B2B-573E-4C66-865E-F43424E63DC1}" srcId="{33B859E7-BDB0-4614-9351-F64EA899A4CE}" destId="{A1DACBFE-30D1-4118-98A0-CC674EE5F162}" srcOrd="1" destOrd="0" parTransId="{7FD218A0-8825-4B0E-973B-D25CAEDEF7E5}" sibTransId="{8D41DFF7-0A3D-4547-89EA-B970A343251F}"/>
    <dgm:cxn modelId="{612D492E-2773-4006-9905-10B5847A525F}" type="presOf" srcId="{A1DACBFE-30D1-4118-98A0-CC674EE5F162}" destId="{248D8051-7FEE-47D0-9D59-B1D30D1C39BC}" srcOrd="1" destOrd="0" presId="urn:microsoft.com/office/officeart/2005/8/layout/list1"/>
    <dgm:cxn modelId="{5B7C3F4C-E4A4-4DA7-A97D-58AE47D27563}" srcId="{33B859E7-BDB0-4614-9351-F64EA899A4CE}" destId="{3ADA689D-BE64-4E6F-8276-D3474C8DC524}" srcOrd="0" destOrd="0" parTransId="{81319EFC-FD91-4A75-A552-F7191BC0D194}" sibTransId="{8F0FAA64-665B-462B-9B0C-94CA22EBBACC}"/>
    <dgm:cxn modelId="{1F1654BE-CD72-44F1-AF8D-273E9BA04442}" type="presOf" srcId="{3ADA689D-BE64-4E6F-8276-D3474C8DC524}" destId="{2B0E0449-6DDD-4174-899A-9072B87C165A}" srcOrd="0" destOrd="0" presId="urn:microsoft.com/office/officeart/2005/8/layout/list1"/>
    <dgm:cxn modelId="{1ABFD0D4-37D8-4EA9-9BBD-8BB6A9068A54}" type="presOf" srcId="{A1DACBFE-30D1-4118-98A0-CC674EE5F162}" destId="{CC6734F1-C916-4D9B-81AD-F38EF8C1EE02}" srcOrd="0" destOrd="0" presId="urn:microsoft.com/office/officeart/2005/8/layout/list1"/>
    <dgm:cxn modelId="{C0F71ADC-3996-46D2-9526-5505D7EEB3F9}" type="presOf" srcId="{3ADA689D-BE64-4E6F-8276-D3474C8DC524}" destId="{5F82D2F1-3482-450F-86F0-4962CE4944F8}" srcOrd="1" destOrd="0" presId="urn:microsoft.com/office/officeart/2005/8/layout/list1"/>
    <dgm:cxn modelId="{41B7D305-CC1C-4F54-9CCF-32AA8C55CE5A}" type="presParOf" srcId="{A3755757-DB83-49E9-8806-02181EDCDC74}" destId="{DC879C50-E2DF-4149-9F56-A466CEB8B9AB}" srcOrd="0" destOrd="0" presId="urn:microsoft.com/office/officeart/2005/8/layout/list1"/>
    <dgm:cxn modelId="{80F0FE7B-E2E2-4859-82DC-6E8C429CCC6A}" type="presParOf" srcId="{DC879C50-E2DF-4149-9F56-A466CEB8B9AB}" destId="{2B0E0449-6DDD-4174-899A-9072B87C165A}" srcOrd="0" destOrd="0" presId="urn:microsoft.com/office/officeart/2005/8/layout/list1"/>
    <dgm:cxn modelId="{D60E2346-AD4E-4A31-AA1A-424644171817}" type="presParOf" srcId="{DC879C50-E2DF-4149-9F56-A466CEB8B9AB}" destId="{5F82D2F1-3482-450F-86F0-4962CE4944F8}" srcOrd="1" destOrd="0" presId="urn:microsoft.com/office/officeart/2005/8/layout/list1"/>
    <dgm:cxn modelId="{AC5AFBB4-F561-4A28-BF34-7F59ECD2D30F}" type="presParOf" srcId="{A3755757-DB83-49E9-8806-02181EDCDC74}" destId="{8581BB53-0BBD-4B86-A8EE-D63465424F66}" srcOrd="1" destOrd="0" presId="urn:microsoft.com/office/officeart/2005/8/layout/list1"/>
    <dgm:cxn modelId="{775922C1-E43C-41F2-A6DD-308C9C376B3F}" type="presParOf" srcId="{A3755757-DB83-49E9-8806-02181EDCDC74}" destId="{8B24BCE8-A3E6-4B4F-AF33-A0FEF82C0FD1}" srcOrd="2" destOrd="0" presId="urn:microsoft.com/office/officeart/2005/8/layout/list1"/>
    <dgm:cxn modelId="{C8C1D467-99F6-4F50-8AD6-BB057F9EE33F}" type="presParOf" srcId="{A3755757-DB83-49E9-8806-02181EDCDC74}" destId="{58AD4ABF-ABA6-48F5-AAA6-1E9DF595C063}" srcOrd="3" destOrd="0" presId="urn:microsoft.com/office/officeart/2005/8/layout/list1"/>
    <dgm:cxn modelId="{B749807A-8C17-44AF-B5D4-E0D04E5E4B61}" type="presParOf" srcId="{A3755757-DB83-49E9-8806-02181EDCDC74}" destId="{0186147B-62DE-4469-8941-B7483CE8E7A8}" srcOrd="4" destOrd="0" presId="urn:microsoft.com/office/officeart/2005/8/layout/list1"/>
    <dgm:cxn modelId="{8CCC48C0-C025-4974-B827-EBF3D8AE8100}" type="presParOf" srcId="{0186147B-62DE-4469-8941-B7483CE8E7A8}" destId="{CC6734F1-C916-4D9B-81AD-F38EF8C1EE02}" srcOrd="0" destOrd="0" presId="urn:microsoft.com/office/officeart/2005/8/layout/list1"/>
    <dgm:cxn modelId="{F3A2F332-A721-4535-A695-F386BC0BCB7B}" type="presParOf" srcId="{0186147B-62DE-4469-8941-B7483CE8E7A8}" destId="{248D8051-7FEE-47D0-9D59-B1D30D1C39BC}" srcOrd="1" destOrd="0" presId="urn:microsoft.com/office/officeart/2005/8/layout/list1"/>
    <dgm:cxn modelId="{595B9AB0-DD7E-4C2A-972C-B70C18764FF4}" type="presParOf" srcId="{A3755757-DB83-49E9-8806-02181EDCDC74}" destId="{9FF38EC1-F122-44C6-85A7-20F7F339543C}" srcOrd="5" destOrd="0" presId="urn:microsoft.com/office/officeart/2005/8/layout/list1"/>
    <dgm:cxn modelId="{B66AD1D0-FB48-427B-B011-BDA6452D5BA3}" type="presParOf" srcId="{A3755757-DB83-49E9-8806-02181EDCDC74}" destId="{B9298898-E062-48CA-9779-9C13A4658BA3}"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016C03D-7BEE-4402-B862-E10EDCD4A64A}"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AA152F1E-5D4F-4FB2-AA55-D551855DE751}">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ثانياً- التطبيق الاحتمالي للقانون الأجنبي:</a:t>
          </a:r>
          <a:r>
            <a:rPr lang="ar-SY" sz="2200" dirty="0">
              <a:effectLst/>
              <a:latin typeface="Arial" panose="020B0604020202020204" pitchFamily="34" charset="0"/>
              <a:ea typeface="Times New Roman" panose="02020603050405020304" pitchFamily="18" charset="0"/>
              <a:cs typeface="Arial" panose="020B0604020202020204" pitchFamily="34" charset="0"/>
            </a:rPr>
            <a:t> </a:t>
          </a:r>
          <a:endParaRPr lang="ar-SY" sz="2200" dirty="0">
            <a:latin typeface="Arial" panose="020B0604020202020204" pitchFamily="34" charset="0"/>
            <a:cs typeface="Arial" panose="020B0604020202020204" pitchFamily="34" charset="0"/>
          </a:endParaRPr>
        </a:p>
      </dgm:t>
    </dgm:pt>
    <dgm:pt modelId="{BA380735-C20B-4F31-819C-064948A046ED}" type="parTrans" cxnId="{4B3FD672-F5F7-4F37-87EE-31F1AD4836D9}">
      <dgm:prSet/>
      <dgm:spPr/>
      <dgm:t>
        <a:bodyPr/>
        <a:lstStyle/>
        <a:p>
          <a:pPr rtl="1"/>
          <a:endParaRPr lang="ar-SY"/>
        </a:p>
      </dgm:t>
    </dgm:pt>
    <dgm:pt modelId="{8FC28F6D-FD53-415B-B0F6-36C6F6237B67}" type="sibTrans" cxnId="{4B3FD672-F5F7-4F37-87EE-31F1AD4836D9}">
      <dgm:prSet/>
      <dgm:spPr/>
      <dgm:t>
        <a:bodyPr/>
        <a:lstStyle/>
        <a:p>
          <a:pPr rtl="1"/>
          <a:endParaRPr lang="ar-SY"/>
        </a:p>
      </dgm:t>
    </dgm:pt>
    <dgm:pt modelId="{F389EC14-5A26-48D2-905B-77A8D96485AC}">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يجب مراعاة أحكام القانون الجزائي الأجنبي، استناداً لنص المادة 25 من قانون العقوبات، وتطبيقاً لقاعدة مراعاة القانون الأصلح للمتهم.</a:t>
          </a:r>
          <a:endParaRPr lang="ar-SY" sz="2200" dirty="0">
            <a:latin typeface="Arial" panose="020B0604020202020204" pitchFamily="34" charset="0"/>
            <a:cs typeface="Arial" panose="020B0604020202020204" pitchFamily="34" charset="0"/>
          </a:endParaRPr>
        </a:p>
      </dgm:t>
    </dgm:pt>
    <dgm:pt modelId="{528B0581-65ED-4E93-BE14-3AF5BE58B081}" type="parTrans" cxnId="{56DE1480-F527-41F1-ACE6-FB123234FEEE}">
      <dgm:prSet/>
      <dgm:spPr/>
      <dgm:t>
        <a:bodyPr/>
        <a:lstStyle/>
        <a:p>
          <a:pPr rtl="1"/>
          <a:endParaRPr lang="ar-SY"/>
        </a:p>
      </dgm:t>
    </dgm:pt>
    <dgm:pt modelId="{78C4C5D7-F169-467E-A896-CA425DE7A69D}" type="sibTrans" cxnId="{56DE1480-F527-41F1-ACE6-FB123234FEEE}">
      <dgm:prSet/>
      <dgm:spPr/>
      <dgm:t>
        <a:bodyPr/>
        <a:lstStyle/>
        <a:p>
          <a:pPr rtl="1"/>
          <a:endParaRPr lang="ar-SY"/>
        </a:p>
      </dgm:t>
    </dgm:pt>
    <dgm:pt modelId="{37FF1D64-4364-4CBC-833A-A8D6D4990CBA}">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ثالثاً- التطبيق المحقق للقانون الأجنبي:</a:t>
          </a:r>
          <a:endParaRPr lang="ar-SY" sz="2200" dirty="0">
            <a:latin typeface="Arial" panose="020B0604020202020204" pitchFamily="34" charset="0"/>
            <a:cs typeface="Arial" panose="020B0604020202020204" pitchFamily="34" charset="0"/>
          </a:endParaRPr>
        </a:p>
      </dgm:t>
    </dgm:pt>
    <dgm:pt modelId="{9390D464-1583-4833-9AC2-AA674C488736}" type="parTrans" cxnId="{00BD4894-3FC8-4A9C-95C3-39ED8FF93179}">
      <dgm:prSet/>
      <dgm:spPr/>
      <dgm:t>
        <a:bodyPr/>
        <a:lstStyle/>
        <a:p>
          <a:pPr rtl="1"/>
          <a:endParaRPr lang="ar-SY"/>
        </a:p>
      </dgm:t>
    </dgm:pt>
    <dgm:pt modelId="{31882E74-0086-41D0-BEE3-059E78CDD99E}" type="sibTrans" cxnId="{00BD4894-3FC8-4A9C-95C3-39ED8FF93179}">
      <dgm:prSet/>
      <dgm:spPr/>
      <dgm:t>
        <a:bodyPr/>
        <a:lstStyle/>
        <a:p>
          <a:pPr rtl="1"/>
          <a:endParaRPr lang="ar-SY"/>
        </a:p>
      </dgm:t>
    </dgm:pt>
    <dgm:pt modelId="{B72834DF-98AF-4AC3-9FCE-148C2437B412}">
      <dgm:prSet phldrT="[Text]" custT="1"/>
      <dgm:spPr/>
      <dgm:t>
        <a:bodyPr anchor="ctr"/>
        <a:lstStyle/>
        <a:p>
          <a:pPr algn="justLow" rtl="1">
            <a:buFont typeface="Arial" panose="020B0604020202020204" pitchFamily="34" charset="0"/>
            <a:buChar char="•"/>
          </a:pPr>
          <a:r>
            <a:rPr lang="ar-SY" sz="2200" dirty="0">
              <a:effectLst/>
              <a:latin typeface="Arial" panose="020B0604020202020204" pitchFamily="34" charset="0"/>
              <a:ea typeface="Times New Roman" panose="02020603050405020304" pitchFamily="18" charset="0"/>
              <a:cs typeface="Arial" panose="020B0604020202020204" pitchFamily="34" charset="0"/>
            </a:rPr>
            <a:t>يجب على المحاكم السورية، عملاً بأحكام المادة 26 من قانون العقوبات، أن تطبق قانون المدعى عليه المتعلق بالأحوال الشخصية والأهلية عند تحديد أركان الجريمة التي تحاكمه من أجلها.</a:t>
          </a:r>
          <a:endParaRPr lang="ar-SY" sz="2200" dirty="0">
            <a:latin typeface="Arial" panose="020B0604020202020204" pitchFamily="34" charset="0"/>
            <a:cs typeface="Arial" panose="020B0604020202020204" pitchFamily="34" charset="0"/>
          </a:endParaRPr>
        </a:p>
      </dgm:t>
    </dgm:pt>
    <dgm:pt modelId="{0E189F29-72E9-4E4C-A499-8ACBBCAB5A18}" type="parTrans" cxnId="{0B07FAD1-8F6C-41AF-95B6-62231D64B16C}">
      <dgm:prSet/>
      <dgm:spPr/>
      <dgm:t>
        <a:bodyPr/>
        <a:lstStyle/>
        <a:p>
          <a:pPr rtl="1"/>
          <a:endParaRPr lang="ar-SY"/>
        </a:p>
      </dgm:t>
    </dgm:pt>
    <dgm:pt modelId="{BC0674E6-D811-480E-8C0F-01062C8D6A2B}" type="sibTrans" cxnId="{0B07FAD1-8F6C-41AF-95B6-62231D64B16C}">
      <dgm:prSet/>
      <dgm:spPr/>
      <dgm:t>
        <a:bodyPr/>
        <a:lstStyle/>
        <a:p>
          <a:pPr rtl="1"/>
          <a:endParaRPr lang="ar-SY"/>
        </a:p>
      </dgm:t>
    </dgm:pt>
    <dgm:pt modelId="{8CA0D7E0-0473-47F9-A67C-4DE1967D0CDD}" type="pres">
      <dgm:prSet presAssocID="{4016C03D-7BEE-4402-B862-E10EDCD4A64A}" presName="Name0" presStyleCnt="0">
        <dgm:presLayoutVars>
          <dgm:dir val="rev"/>
          <dgm:animLvl val="lvl"/>
          <dgm:resizeHandles/>
        </dgm:presLayoutVars>
      </dgm:prSet>
      <dgm:spPr/>
    </dgm:pt>
    <dgm:pt modelId="{5440765A-5F1E-4987-AE43-3845B14C688E}" type="pres">
      <dgm:prSet presAssocID="{AA152F1E-5D4F-4FB2-AA55-D551855DE751}" presName="linNode" presStyleCnt="0"/>
      <dgm:spPr/>
    </dgm:pt>
    <dgm:pt modelId="{84B41735-A7D4-4278-87DE-3F76FF3AD6EB}" type="pres">
      <dgm:prSet presAssocID="{AA152F1E-5D4F-4FB2-AA55-D551855DE751}" presName="parentShp" presStyleLbl="node1" presStyleIdx="0" presStyleCnt="2">
        <dgm:presLayoutVars>
          <dgm:bulletEnabled val="1"/>
        </dgm:presLayoutVars>
      </dgm:prSet>
      <dgm:spPr/>
    </dgm:pt>
    <dgm:pt modelId="{1459081F-2B25-4DC0-AFAD-8EC748DA6024}" type="pres">
      <dgm:prSet presAssocID="{AA152F1E-5D4F-4FB2-AA55-D551855DE751}" presName="childShp" presStyleLbl="bgAccFollowNode1" presStyleIdx="0" presStyleCnt="2">
        <dgm:presLayoutVars>
          <dgm:bulletEnabled val="1"/>
        </dgm:presLayoutVars>
      </dgm:prSet>
      <dgm:spPr/>
    </dgm:pt>
    <dgm:pt modelId="{135E90AA-7A3C-4611-9B29-D6B45B47C601}" type="pres">
      <dgm:prSet presAssocID="{8FC28F6D-FD53-415B-B0F6-36C6F6237B67}" presName="spacing" presStyleCnt="0"/>
      <dgm:spPr/>
    </dgm:pt>
    <dgm:pt modelId="{DD693F4C-A4AD-441C-A855-943456273572}" type="pres">
      <dgm:prSet presAssocID="{37FF1D64-4364-4CBC-833A-A8D6D4990CBA}" presName="linNode" presStyleCnt="0"/>
      <dgm:spPr/>
    </dgm:pt>
    <dgm:pt modelId="{AE50CB11-253B-4DA8-9D24-A617988756D6}" type="pres">
      <dgm:prSet presAssocID="{37FF1D64-4364-4CBC-833A-A8D6D4990CBA}" presName="parentShp" presStyleLbl="node1" presStyleIdx="1" presStyleCnt="2">
        <dgm:presLayoutVars>
          <dgm:bulletEnabled val="1"/>
        </dgm:presLayoutVars>
      </dgm:prSet>
      <dgm:spPr/>
    </dgm:pt>
    <dgm:pt modelId="{9A7C4831-2CF1-44F5-9119-9C1E5677907A}" type="pres">
      <dgm:prSet presAssocID="{37FF1D64-4364-4CBC-833A-A8D6D4990CBA}" presName="childShp" presStyleLbl="bgAccFollowNode1" presStyleIdx="1" presStyleCnt="2">
        <dgm:presLayoutVars>
          <dgm:bulletEnabled val="1"/>
        </dgm:presLayoutVars>
      </dgm:prSet>
      <dgm:spPr/>
    </dgm:pt>
  </dgm:ptLst>
  <dgm:cxnLst>
    <dgm:cxn modelId="{31C8A21B-333B-469F-AE35-4254D291C11F}" type="presOf" srcId="{F389EC14-5A26-48D2-905B-77A8D96485AC}" destId="{1459081F-2B25-4DC0-AFAD-8EC748DA6024}" srcOrd="0" destOrd="0" presId="urn:microsoft.com/office/officeart/2005/8/layout/vList6"/>
    <dgm:cxn modelId="{CE3F5720-95FA-4295-812D-BBB8CD773F8E}" type="presOf" srcId="{AA152F1E-5D4F-4FB2-AA55-D551855DE751}" destId="{84B41735-A7D4-4278-87DE-3F76FF3AD6EB}" srcOrd="0" destOrd="0" presId="urn:microsoft.com/office/officeart/2005/8/layout/vList6"/>
    <dgm:cxn modelId="{903B8622-0545-4191-96CE-5EDD0BECA804}" type="presOf" srcId="{4016C03D-7BEE-4402-B862-E10EDCD4A64A}" destId="{8CA0D7E0-0473-47F9-A67C-4DE1967D0CDD}" srcOrd="0" destOrd="0" presId="urn:microsoft.com/office/officeart/2005/8/layout/vList6"/>
    <dgm:cxn modelId="{C8C41226-F081-4A6A-A605-34C8046CF4C0}" type="presOf" srcId="{37FF1D64-4364-4CBC-833A-A8D6D4990CBA}" destId="{AE50CB11-253B-4DA8-9D24-A617988756D6}" srcOrd="0" destOrd="0" presId="urn:microsoft.com/office/officeart/2005/8/layout/vList6"/>
    <dgm:cxn modelId="{4B3FD672-F5F7-4F37-87EE-31F1AD4836D9}" srcId="{4016C03D-7BEE-4402-B862-E10EDCD4A64A}" destId="{AA152F1E-5D4F-4FB2-AA55-D551855DE751}" srcOrd="0" destOrd="0" parTransId="{BA380735-C20B-4F31-819C-064948A046ED}" sibTransId="{8FC28F6D-FD53-415B-B0F6-36C6F6237B67}"/>
    <dgm:cxn modelId="{56DE1480-F527-41F1-ACE6-FB123234FEEE}" srcId="{AA152F1E-5D4F-4FB2-AA55-D551855DE751}" destId="{F389EC14-5A26-48D2-905B-77A8D96485AC}" srcOrd="0" destOrd="0" parTransId="{528B0581-65ED-4E93-BE14-3AF5BE58B081}" sibTransId="{78C4C5D7-F169-467E-A896-CA425DE7A69D}"/>
    <dgm:cxn modelId="{00BD4894-3FC8-4A9C-95C3-39ED8FF93179}" srcId="{4016C03D-7BEE-4402-B862-E10EDCD4A64A}" destId="{37FF1D64-4364-4CBC-833A-A8D6D4990CBA}" srcOrd="1" destOrd="0" parTransId="{9390D464-1583-4833-9AC2-AA674C488736}" sibTransId="{31882E74-0086-41D0-BEE3-059E78CDD99E}"/>
    <dgm:cxn modelId="{0B07FAD1-8F6C-41AF-95B6-62231D64B16C}" srcId="{37FF1D64-4364-4CBC-833A-A8D6D4990CBA}" destId="{B72834DF-98AF-4AC3-9FCE-148C2437B412}" srcOrd="0" destOrd="0" parTransId="{0E189F29-72E9-4E4C-A499-8ACBBCAB5A18}" sibTransId="{BC0674E6-D811-480E-8C0F-01062C8D6A2B}"/>
    <dgm:cxn modelId="{89440EF2-BDE3-4F62-BAD3-E7D065DF9545}" type="presOf" srcId="{B72834DF-98AF-4AC3-9FCE-148C2437B412}" destId="{9A7C4831-2CF1-44F5-9119-9C1E5677907A}" srcOrd="0" destOrd="0" presId="urn:microsoft.com/office/officeart/2005/8/layout/vList6"/>
    <dgm:cxn modelId="{6CD80AE8-5341-403E-83A8-6403019C67FD}" type="presParOf" srcId="{8CA0D7E0-0473-47F9-A67C-4DE1967D0CDD}" destId="{5440765A-5F1E-4987-AE43-3845B14C688E}" srcOrd="0" destOrd="0" presId="urn:microsoft.com/office/officeart/2005/8/layout/vList6"/>
    <dgm:cxn modelId="{F20C7702-D994-4E11-987C-3729D602383D}" type="presParOf" srcId="{5440765A-5F1E-4987-AE43-3845B14C688E}" destId="{84B41735-A7D4-4278-87DE-3F76FF3AD6EB}" srcOrd="0" destOrd="0" presId="urn:microsoft.com/office/officeart/2005/8/layout/vList6"/>
    <dgm:cxn modelId="{93E8F008-15CF-4EAB-A4E2-AC38CEC00ED5}" type="presParOf" srcId="{5440765A-5F1E-4987-AE43-3845B14C688E}" destId="{1459081F-2B25-4DC0-AFAD-8EC748DA6024}" srcOrd="1" destOrd="0" presId="urn:microsoft.com/office/officeart/2005/8/layout/vList6"/>
    <dgm:cxn modelId="{3FA5E603-04AC-445E-9105-2B68EB33C89D}" type="presParOf" srcId="{8CA0D7E0-0473-47F9-A67C-4DE1967D0CDD}" destId="{135E90AA-7A3C-4611-9B29-D6B45B47C601}" srcOrd="1" destOrd="0" presId="urn:microsoft.com/office/officeart/2005/8/layout/vList6"/>
    <dgm:cxn modelId="{35C22459-EE16-4937-9A54-E2268DD7761B}" type="presParOf" srcId="{8CA0D7E0-0473-47F9-A67C-4DE1967D0CDD}" destId="{DD693F4C-A4AD-441C-A855-943456273572}" srcOrd="2" destOrd="0" presId="urn:microsoft.com/office/officeart/2005/8/layout/vList6"/>
    <dgm:cxn modelId="{0453F5AB-28EA-45E3-A13D-DCD9F819BF98}" type="presParOf" srcId="{DD693F4C-A4AD-441C-A855-943456273572}" destId="{AE50CB11-253B-4DA8-9D24-A617988756D6}" srcOrd="0" destOrd="0" presId="urn:microsoft.com/office/officeart/2005/8/layout/vList6"/>
    <dgm:cxn modelId="{72360457-BB60-49CD-9166-D1B545C7ABB2}" type="presParOf" srcId="{DD693F4C-A4AD-441C-A855-943456273572}" destId="{9A7C4831-2CF1-44F5-9119-9C1E5677907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82D6474-F06E-41E2-9BFA-4EFC54D22A63}"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B62C469E-6B73-4C17-982E-D5CC0A2EE27A}">
      <dgm:prSet phldrT="[Tex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أولاً- الأثر السلبي للأحكام الأجنبية:</a:t>
          </a:r>
          <a:endParaRPr lang="ar-SY" sz="2200" b="1" dirty="0">
            <a:latin typeface="Arial" panose="020B0604020202020204" pitchFamily="34" charset="0"/>
            <a:cs typeface="Arial" panose="020B0604020202020204" pitchFamily="34" charset="0"/>
          </a:endParaRPr>
        </a:p>
      </dgm:t>
    </dgm:pt>
    <dgm:pt modelId="{E6745FF0-E404-4EAD-B857-AB5C6FAD3537}" type="parTrans" cxnId="{8D1F1A21-7FF5-4E1D-81A0-3519278BDA53}">
      <dgm:prSet/>
      <dgm:spPr/>
      <dgm:t>
        <a:bodyPr/>
        <a:lstStyle/>
        <a:p>
          <a:pPr rtl="1"/>
          <a:endParaRPr lang="ar-SY"/>
        </a:p>
      </dgm:t>
    </dgm:pt>
    <dgm:pt modelId="{425BB48F-A03C-4A00-9E8D-975A19356D92}" type="sibTrans" cxnId="{8D1F1A21-7FF5-4E1D-81A0-3519278BDA53}">
      <dgm:prSet/>
      <dgm:spPr/>
      <dgm:t>
        <a:bodyPr/>
        <a:lstStyle/>
        <a:p>
          <a:pPr rtl="1"/>
          <a:endParaRPr lang="ar-SY"/>
        </a:p>
      </dgm:t>
    </dgm:pt>
    <dgm:pt modelId="{7836BD48-8792-4BFC-B9B9-CC6BE280CE5A}">
      <dgm:prSet phldrT="[Text]" custT="1"/>
      <dgm:spPr/>
      <dgm:t>
        <a:bodyPr anchor="ctr"/>
        <a:lstStyle/>
        <a:p>
          <a:pPr algn="justLow" rtl="1"/>
          <a:r>
            <a:rPr lang="ar-SY" sz="2200">
              <a:effectLst/>
              <a:latin typeface="Arial" panose="020B0604020202020204" pitchFamily="34" charset="0"/>
              <a:ea typeface="Times New Roman" panose="02020603050405020304" pitchFamily="18" charset="0"/>
              <a:cs typeface="Arial" panose="020B0604020202020204" pitchFamily="34" charset="0"/>
            </a:rPr>
            <a:t>تعترف المادة 27 من قانون العقوبات بالأثر السلبي للأحكام الأجنبية، أي بقوة القضية المقضية، للأحكام الأجنبية التي تقضي بالبراءة، وكذلك للأحكام الأجنبية التي تقضي بالإدانة.</a:t>
          </a:r>
          <a:endParaRPr lang="ar-SY" sz="2200" dirty="0">
            <a:latin typeface="Arial" panose="020B0604020202020204" pitchFamily="34" charset="0"/>
            <a:cs typeface="Arial" panose="020B0604020202020204" pitchFamily="34" charset="0"/>
          </a:endParaRPr>
        </a:p>
      </dgm:t>
    </dgm:pt>
    <dgm:pt modelId="{8F598EB5-7DFE-4806-9E29-58C46675556A}" type="parTrans" cxnId="{CD25185F-0553-4029-BC89-814E89EDC56D}">
      <dgm:prSet/>
      <dgm:spPr/>
      <dgm:t>
        <a:bodyPr/>
        <a:lstStyle/>
        <a:p>
          <a:pPr rtl="1"/>
          <a:endParaRPr lang="ar-SY"/>
        </a:p>
      </dgm:t>
    </dgm:pt>
    <dgm:pt modelId="{A9ED1AD5-FD1A-4DB9-A32B-749EC9C57EF7}" type="sibTrans" cxnId="{CD25185F-0553-4029-BC89-814E89EDC56D}">
      <dgm:prSet/>
      <dgm:spPr/>
      <dgm:t>
        <a:bodyPr/>
        <a:lstStyle/>
        <a:p>
          <a:pPr rtl="1"/>
          <a:endParaRPr lang="ar-SY"/>
        </a:p>
      </dgm:t>
    </dgm:pt>
    <dgm:pt modelId="{F7792AF0-F1B0-4F97-BB3A-16882E1B38FB}" type="pres">
      <dgm:prSet presAssocID="{E82D6474-F06E-41E2-9BFA-4EFC54D22A63}" presName="Name0" presStyleCnt="0">
        <dgm:presLayoutVars>
          <dgm:dir val="rev"/>
          <dgm:animLvl val="lvl"/>
          <dgm:resizeHandles/>
        </dgm:presLayoutVars>
      </dgm:prSet>
      <dgm:spPr/>
    </dgm:pt>
    <dgm:pt modelId="{02E8F727-9D36-4A1D-9779-BF9D56DD65E6}" type="pres">
      <dgm:prSet presAssocID="{B62C469E-6B73-4C17-982E-D5CC0A2EE27A}" presName="linNode" presStyleCnt="0"/>
      <dgm:spPr/>
    </dgm:pt>
    <dgm:pt modelId="{CD04B5A4-56C8-4F9C-ADB8-2D0F1384FAF1}" type="pres">
      <dgm:prSet presAssocID="{B62C469E-6B73-4C17-982E-D5CC0A2EE27A}" presName="parentShp" presStyleLbl="node1" presStyleIdx="0" presStyleCnt="1">
        <dgm:presLayoutVars>
          <dgm:bulletEnabled val="1"/>
        </dgm:presLayoutVars>
      </dgm:prSet>
      <dgm:spPr/>
    </dgm:pt>
    <dgm:pt modelId="{9EFCD57A-1F74-4706-A4B7-5850221C721F}" type="pres">
      <dgm:prSet presAssocID="{B62C469E-6B73-4C17-982E-D5CC0A2EE27A}" presName="childShp" presStyleLbl="bgAccFollowNode1" presStyleIdx="0" presStyleCnt="1">
        <dgm:presLayoutVars>
          <dgm:bulletEnabled val="1"/>
        </dgm:presLayoutVars>
      </dgm:prSet>
      <dgm:spPr/>
    </dgm:pt>
  </dgm:ptLst>
  <dgm:cxnLst>
    <dgm:cxn modelId="{8D1F1A21-7FF5-4E1D-81A0-3519278BDA53}" srcId="{E82D6474-F06E-41E2-9BFA-4EFC54D22A63}" destId="{B62C469E-6B73-4C17-982E-D5CC0A2EE27A}" srcOrd="0" destOrd="0" parTransId="{E6745FF0-E404-4EAD-B857-AB5C6FAD3537}" sibTransId="{425BB48F-A03C-4A00-9E8D-975A19356D92}"/>
    <dgm:cxn modelId="{CD25185F-0553-4029-BC89-814E89EDC56D}" srcId="{B62C469E-6B73-4C17-982E-D5CC0A2EE27A}" destId="{7836BD48-8792-4BFC-B9B9-CC6BE280CE5A}" srcOrd="0" destOrd="0" parTransId="{8F598EB5-7DFE-4806-9E29-58C46675556A}" sibTransId="{A9ED1AD5-FD1A-4DB9-A32B-749EC9C57EF7}"/>
    <dgm:cxn modelId="{409AFE7E-1C7C-4026-94FC-AE0AC8231A5A}" type="presOf" srcId="{B62C469E-6B73-4C17-982E-D5CC0A2EE27A}" destId="{CD04B5A4-56C8-4F9C-ADB8-2D0F1384FAF1}" srcOrd="0" destOrd="0" presId="urn:microsoft.com/office/officeart/2005/8/layout/vList6"/>
    <dgm:cxn modelId="{30E7F2A6-D829-42E8-AFA3-AF0A633CD42B}" type="presOf" srcId="{E82D6474-F06E-41E2-9BFA-4EFC54D22A63}" destId="{F7792AF0-F1B0-4F97-BB3A-16882E1B38FB}" srcOrd="0" destOrd="0" presId="urn:microsoft.com/office/officeart/2005/8/layout/vList6"/>
    <dgm:cxn modelId="{0D8E48D3-F970-488B-92F0-FA03A707864D}" type="presOf" srcId="{7836BD48-8792-4BFC-B9B9-CC6BE280CE5A}" destId="{9EFCD57A-1F74-4706-A4B7-5850221C721F}" srcOrd="0" destOrd="0" presId="urn:microsoft.com/office/officeart/2005/8/layout/vList6"/>
    <dgm:cxn modelId="{377AB956-6670-4DA3-A5F5-FA5CEEFAA978}" type="presParOf" srcId="{F7792AF0-F1B0-4F97-BB3A-16882E1B38FB}" destId="{02E8F727-9D36-4A1D-9779-BF9D56DD65E6}" srcOrd="0" destOrd="0" presId="urn:microsoft.com/office/officeart/2005/8/layout/vList6"/>
    <dgm:cxn modelId="{187CBDAE-7C0D-49FB-8506-867E50C86D70}" type="presParOf" srcId="{02E8F727-9D36-4A1D-9779-BF9D56DD65E6}" destId="{CD04B5A4-56C8-4F9C-ADB8-2D0F1384FAF1}" srcOrd="0" destOrd="0" presId="urn:microsoft.com/office/officeart/2005/8/layout/vList6"/>
    <dgm:cxn modelId="{D7E00A42-5E84-412E-9AFB-541C9D225E18}" type="presParOf" srcId="{02E8F727-9D36-4A1D-9779-BF9D56DD65E6}" destId="{9EFCD57A-1F74-4706-A4B7-5850221C721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8A23FE4-00AD-46CB-A3F5-EEB4D38EE845}"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C73761D4-B06A-4654-BD43-D8C0689E3352}">
      <dgm:prSet phldrT="[Text]" custT="1"/>
      <dgm:spPr/>
      <dgm:t>
        <a:bodyPr/>
        <a:lstStyle/>
        <a:p>
          <a:pPr algn="ctr" rtl="1"/>
          <a:r>
            <a:rPr lang="ar-SY" sz="2200" b="1" dirty="0">
              <a:effectLst/>
              <a:latin typeface="Arial" panose="020B0604020202020204" pitchFamily="34" charset="0"/>
              <a:ea typeface="Times New Roman" panose="02020603050405020304" pitchFamily="18" charset="0"/>
              <a:cs typeface="Arial" panose="020B0604020202020204" pitchFamily="34" charset="0"/>
            </a:rPr>
            <a:t>ثانياً- الأثر الإيجابي للأحكام الأجنبية: يمكن الاستناد إلى الأحكام الجزائية الصادرة عن قضاء أجنبي، بشأن أفعال يصفها القانون السوري بالجنايات والجنح. في حالات ثلاث هي:</a:t>
          </a:r>
          <a:endParaRPr lang="ar-SY" sz="2200" b="1" dirty="0">
            <a:latin typeface="Arial" panose="020B0604020202020204" pitchFamily="34" charset="0"/>
            <a:cs typeface="Arial" panose="020B0604020202020204" pitchFamily="34" charset="0"/>
          </a:endParaRPr>
        </a:p>
      </dgm:t>
    </dgm:pt>
    <dgm:pt modelId="{008BC957-1C6A-4585-B0CC-6DBE3A781333}" type="parTrans" cxnId="{70467007-3D5C-4843-A2B6-0CAB5D8226A3}">
      <dgm:prSet/>
      <dgm:spPr/>
      <dgm:t>
        <a:bodyPr/>
        <a:lstStyle/>
        <a:p>
          <a:pPr rtl="1"/>
          <a:endParaRPr lang="ar-SY"/>
        </a:p>
      </dgm:t>
    </dgm:pt>
    <dgm:pt modelId="{76936FD8-EE60-4973-A68B-04161D5578D0}" type="sibTrans" cxnId="{70467007-3D5C-4843-A2B6-0CAB5D8226A3}">
      <dgm:prSet/>
      <dgm:spPr/>
      <dgm:t>
        <a:bodyPr/>
        <a:lstStyle/>
        <a:p>
          <a:pPr rtl="1"/>
          <a:endParaRPr lang="ar-SY"/>
        </a:p>
      </dgm:t>
    </dgm:pt>
    <dgm:pt modelId="{10995955-59B3-4EA0-9185-2CE1E944A218}">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تنفيذ ما ينجم عن هذه الحالات من تدابير الاحتراز ومن فقدان الأهلية والإسقاط من الحقوق، شرط أن تكون متفقة والقانون السوري، وتنفيذ الردود والتعويضات والنتائج الأخرى.</a:t>
          </a:r>
          <a:endParaRPr lang="ar-SY" sz="2200" dirty="0">
            <a:latin typeface="Arial" panose="020B0604020202020204" pitchFamily="34" charset="0"/>
            <a:cs typeface="Arial" panose="020B0604020202020204" pitchFamily="34" charset="0"/>
          </a:endParaRPr>
        </a:p>
      </dgm:t>
    </dgm:pt>
    <dgm:pt modelId="{40BD2AD2-E605-4FDC-978E-E09393DB5281}" type="sibTrans" cxnId="{DB470DDE-08E6-476B-958F-55B3FC3871B7}">
      <dgm:prSet/>
      <dgm:spPr/>
      <dgm:t>
        <a:bodyPr/>
        <a:lstStyle/>
        <a:p>
          <a:pPr rtl="1"/>
          <a:endParaRPr lang="ar-SY"/>
        </a:p>
      </dgm:t>
    </dgm:pt>
    <dgm:pt modelId="{162495F3-B7C8-491F-A81D-3FAEB76EFD71}" type="parTrans" cxnId="{DB470DDE-08E6-476B-958F-55B3FC3871B7}">
      <dgm:prSet/>
      <dgm:spPr/>
      <dgm:t>
        <a:bodyPr/>
        <a:lstStyle/>
        <a:p>
          <a:pPr rtl="1"/>
          <a:endParaRPr lang="ar-SY"/>
        </a:p>
      </dgm:t>
    </dgm:pt>
    <dgm:pt modelId="{734FCC77-52B3-443D-AAFB-5979960DC964}">
      <dgm:prSe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الحكم بما ينص عليه القانون السوري من تدابير احترازية وفقدان أهلية وإسقاط حقوق، أو بردود وتعويضات ونتائج مدنية أخرى.</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7DEA33D6-DBEC-41C8-9699-8647DA3042C5}" type="sibTrans" cxnId="{734CEF02-CD85-4054-A81A-0B40E3BFF52B}">
      <dgm:prSet/>
      <dgm:spPr/>
      <dgm:t>
        <a:bodyPr/>
        <a:lstStyle/>
        <a:p>
          <a:pPr rtl="1"/>
          <a:endParaRPr lang="ar-SY"/>
        </a:p>
      </dgm:t>
    </dgm:pt>
    <dgm:pt modelId="{698793F1-3072-4DC3-8675-335FFFE51866}" type="parTrans" cxnId="{734CEF02-CD85-4054-A81A-0B40E3BFF52B}">
      <dgm:prSet/>
      <dgm:spPr/>
      <dgm:t>
        <a:bodyPr/>
        <a:lstStyle/>
        <a:p>
          <a:pPr rtl="1"/>
          <a:endParaRPr lang="ar-SY"/>
        </a:p>
      </dgm:t>
    </dgm:pt>
    <dgm:pt modelId="{6008B502-0E61-4580-9A62-9C2811A1BF27}">
      <dgm:prSe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تطبيق أحكام القانون السوري التي تتعلق بالتكرار، واعتياد الإجرام، واجتماع الجرائم، ووقف التنفيذ، ووقف الحكم النافذ، وإعادة الاعتبار.</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C304D85F-E455-43CE-B22B-B7AA3AB5F7FE}" type="sibTrans" cxnId="{2D526939-4D93-4005-BD54-14F608A4EC2A}">
      <dgm:prSet/>
      <dgm:spPr/>
      <dgm:t>
        <a:bodyPr/>
        <a:lstStyle/>
        <a:p>
          <a:pPr rtl="1"/>
          <a:endParaRPr lang="ar-SY"/>
        </a:p>
      </dgm:t>
    </dgm:pt>
    <dgm:pt modelId="{A62AF994-C250-4837-85A0-BFD089C70D74}" type="parTrans" cxnId="{2D526939-4D93-4005-BD54-14F608A4EC2A}">
      <dgm:prSet/>
      <dgm:spPr/>
      <dgm:t>
        <a:bodyPr/>
        <a:lstStyle/>
        <a:p>
          <a:pPr rtl="1"/>
          <a:endParaRPr lang="ar-SY"/>
        </a:p>
      </dgm:t>
    </dgm:pt>
    <dgm:pt modelId="{7AA43C1B-92CA-4867-97E5-81F2E7856D8D}" type="pres">
      <dgm:prSet presAssocID="{D8A23FE4-00AD-46CB-A3F5-EEB4D38EE845}" presName="Name0" presStyleCnt="0">
        <dgm:presLayoutVars>
          <dgm:dir val="rev"/>
          <dgm:animLvl val="lvl"/>
          <dgm:resizeHandles/>
        </dgm:presLayoutVars>
      </dgm:prSet>
      <dgm:spPr/>
    </dgm:pt>
    <dgm:pt modelId="{13C6C8F2-EDCE-4DD9-8C5B-DAD90D2E4726}" type="pres">
      <dgm:prSet presAssocID="{C73761D4-B06A-4654-BD43-D8C0689E3352}" presName="linNode" presStyleCnt="0"/>
      <dgm:spPr/>
    </dgm:pt>
    <dgm:pt modelId="{D883BC40-6F20-401B-99F8-ADEA41795AF9}" type="pres">
      <dgm:prSet presAssocID="{C73761D4-B06A-4654-BD43-D8C0689E3352}" presName="parentShp" presStyleLbl="node1" presStyleIdx="0" presStyleCnt="1" custScaleX="114502" custScaleY="82448">
        <dgm:presLayoutVars>
          <dgm:bulletEnabled val="1"/>
        </dgm:presLayoutVars>
      </dgm:prSet>
      <dgm:spPr/>
    </dgm:pt>
    <dgm:pt modelId="{B1256FB4-DE33-4430-A11A-5155BD421D91}" type="pres">
      <dgm:prSet presAssocID="{C73761D4-B06A-4654-BD43-D8C0689E3352}" presName="childShp" presStyleLbl="bgAccFollowNode1" presStyleIdx="0" presStyleCnt="1">
        <dgm:presLayoutVars>
          <dgm:bulletEnabled val="1"/>
        </dgm:presLayoutVars>
      </dgm:prSet>
      <dgm:spPr/>
    </dgm:pt>
  </dgm:ptLst>
  <dgm:cxnLst>
    <dgm:cxn modelId="{734CEF02-CD85-4054-A81A-0B40E3BFF52B}" srcId="{C73761D4-B06A-4654-BD43-D8C0689E3352}" destId="{734FCC77-52B3-443D-AAFB-5979960DC964}" srcOrd="1" destOrd="0" parTransId="{698793F1-3072-4DC3-8675-335FFFE51866}" sibTransId="{7DEA33D6-DBEC-41C8-9699-8647DA3042C5}"/>
    <dgm:cxn modelId="{B0AACC05-9068-4ED4-A3B5-1D2675D88C73}" type="presOf" srcId="{D8A23FE4-00AD-46CB-A3F5-EEB4D38EE845}" destId="{7AA43C1B-92CA-4867-97E5-81F2E7856D8D}" srcOrd="0" destOrd="0" presId="urn:microsoft.com/office/officeart/2005/8/layout/vList6"/>
    <dgm:cxn modelId="{70467007-3D5C-4843-A2B6-0CAB5D8226A3}" srcId="{D8A23FE4-00AD-46CB-A3F5-EEB4D38EE845}" destId="{C73761D4-B06A-4654-BD43-D8C0689E3352}" srcOrd="0" destOrd="0" parTransId="{008BC957-1C6A-4585-B0CC-6DBE3A781333}" sibTransId="{76936FD8-EE60-4973-A68B-04161D5578D0}"/>
    <dgm:cxn modelId="{2D526939-4D93-4005-BD54-14F608A4EC2A}" srcId="{C73761D4-B06A-4654-BD43-D8C0689E3352}" destId="{6008B502-0E61-4580-9A62-9C2811A1BF27}" srcOrd="2" destOrd="0" parTransId="{A62AF994-C250-4837-85A0-BFD089C70D74}" sibTransId="{C304D85F-E455-43CE-B22B-B7AA3AB5F7FE}"/>
    <dgm:cxn modelId="{E5A47F41-D1AB-4CDC-9543-F656ABE3F76B}" type="presOf" srcId="{C73761D4-B06A-4654-BD43-D8C0689E3352}" destId="{D883BC40-6F20-401B-99F8-ADEA41795AF9}" srcOrd="0" destOrd="0" presId="urn:microsoft.com/office/officeart/2005/8/layout/vList6"/>
    <dgm:cxn modelId="{42F83D75-A5E7-4A58-82F5-A686787082C4}" type="presOf" srcId="{6008B502-0E61-4580-9A62-9C2811A1BF27}" destId="{B1256FB4-DE33-4430-A11A-5155BD421D91}" srcOrd="0" destOrd="2" presId="urn:microsoft.com/office/officeart/2005/8/layout/vList6"/>
    <dgm:cxn modelId="{073F67B8-A75C-4021-96B3-4ED62D0A01A7}" type="presOf" srcId="{10995955-59B3-4EA0-9185-2CE1E944A218}" destId="{B1256FB4-DE33-4430-A11A-5155BD421D91}" srcOrd="0" destOrd="0" presId="urn:microsoft.com/office/officeart/2005/8/layout/vList6"/>
    <dgm:cxn modelId="{DB470DDE-08E6-476B-958F-55B3FC3871B7}" srcId="{C73761D4-B06A-4654-BD43-D8C0689E3352}" destId="{10995955-59B3-4EA0-9185-2CE1E944A218}" srcOrd="0" destOrd="0" parTransId="{162495F3-B7C8-491F-A81D-3FAEB76EFD71}" sibTransId="{40BD2AD2-E605-4FDC-978E-E09393DB5281}"/>
    <dgm:cxn modelId="{266E24E2-CECA-415F-B316-AC66AAF7F3D1}" type="presOf" srcId="{734FCC77-52B3-443D-AAFB-5979960DC964}" destId="{B1256FB4-DE33-4430-A11A-5155BD421D91}" srcOrd="0" destOrd="1" presId="urn:microsoft.com/office/officeart/2005/8/layout/vList6"/>
    <dgm:cxn modelId="{8364F1AC-1B33-485C-BD5E-DCC33A1A3698}" type="presParOf" srcId="{7AA43C1B-92CA-4867-97E5-81F2E7856D8D}" destId="{13C6C8F2-EDCE-4DD9-8C5B-DAD90D2E4726}" srcOrd="0" destOrd="0" presId="urn:microsoft.com/office/officeart/2005/8/layout/vList6"/>
    <dgm:cxn modelId="{0DC67A7C-A577-403C-BFB8-73EADA2B740A}" type="presParOf" srcId="{13C6C8F2-EDCE-4DD9-8C5B-DAD90D2E4726}" destId="{D883BC40-6F20-401B-99F8-ADEA41795AF9}" srcOrd="0" destOrd="0" presId="urn:microsoft.com/office/officeart/2005/8/layout/vList6"/>
    <dgm:cxn modelId="{DA7684B6-EF1E-4425-807E-879633AB19E7}" type="presParOf" srcId="{13C6C8F2-EDCE-4DD9-8C5B-DAD90D2E4726}" destId="{B1256FB4-DE33-4430-A11A-5155BD421D9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C058958-65F0-447A-A03A-5D4C123F3A23}"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31922A03-C830-4F74-B920-F8E9CF4E24FA}">
      <dgm:prSet custT="1"/>
      <dgm:spPr/>
      <dgm:t>
        <a:bodyPr/>
        <a:lstStyle/>
        <a:p>
          <a:pPr algn="r" rtl="1"/>
          <a:r>
            <a:rPr lang="ar-SY" sz="2200" dirty="0">
              <a:latin typeface="Arial" panose="020B0604020202020204" pitchFamily="34" charset="0"/>
              <a:cs typeface="Arial" panose="020B0604020202020204" pitchFamily="34" charset="0"/>
            </a:rPr>
            <a:t>الأجانب، إذا كانت جريمتهم تدخل في نطاق الصلاحية الإقليمية أو الذاتية أو الشخصية لقوانين سورية الجزائية.</a:t>
          </a:r>
          <a:endParaRPr lang="en-US" sz="2200" dirty="0">
            <a:latin typeface="Arial" panose="020B0604020202020204" pitchFamily="34" charset="0"/>
            <a:cs typeface="Arial" panose="020B0604020202020204" pitchFamily="34" charset="0"/>
          </a:endParaRPr>
        </a:p>
      </dgm:t>
    </dgm:pt>
    <dgm:pt modelId="{E3BAC509-7649-4B16-B0B0-3141530FD8E0}" type="parTrans" cxnId="{B0745184-825C-4374-B895-ED9C49F33D6E}">
      <dgm:prSet/>
      <dgm:spPr/>
      <dgm:t>
        <a:bodyPr/>
        <a:lstStyle/>
        <a:p>
          <a:pPr rtl="1"/>
          <a:endParaRPr lang="en-US"/>
        </a:p>
      </dgm:t>
    </dgm:pt>
    <dgm:pt modelId="{634CAD8F-BB72-410C-BDC8-1824BB9ED6BE}" type="sibTrans" cxnId="{B0745184-825C-4374-B895-ED9C49F33D6E}">
      <dgm:prSet/>
      <dgm:spPr/>
      <dgm:t>
        <a:bodyPr/>
        <a:lstStyle/>
        <a:p>
          <a:pPr rtl="1"/>
          <a:endParaRPr lang="en-US"/>
        </a:p>
      </dgm:t>
    </dgm:pt>
    <dgm:pt modelId="{ED707685-7783-4D55-91B8-9073D57E6A7E}">
      <dgm:prSet custT="1"/>
      <dgm:spPr/>
      <dgm:t>
        <a:bodyPr/>
        <a:lstStyle/>
        <a:p>
          <a:pPr algn="r" rtl="1"/>
          <a:r>
            <a:rPr lang="ar-SY" sz="2200" dirty="0">
              <a:latin typeface="Arial" panose="020B0604020202020204" pitchFamily="34" charset="0"/>
              <a:cs typeface="Arial" panose="020B0604020202020204" pitchFamily="34" charset="0"/>
            </a:rPr>
            <a:t>رجال السلك الدبلوماسي أو القنصلي، وهؤلاء لا يسلمون لغير دولتهم التي ينتمون إليها ويمثلونها رسمياً عملاً باتفاقية فيينا للعلاقات الدبلوماسية .</a:t>
          </a:r>
          <a:endParaRPr lang="en-US" sz="2200" dirty="0">
            <a:latin typeface="Arial" panose="020B0604020202020204" pitchFamily="34" charset="0"/>
            <a:cs typeface="Arial" panose="020B0604020202020204" pitchFamily="34" charset="0"/>
          </a:endParaRPr>
        </a:p>
      </dgm:t>
    </dgm:pt>
    <dgm:pt modelId="{9EEBE4AC-CF3F-4439-8EA4-FEAF79F2141C}" type="parTrans" cxnId="{B60DF94E-B799-42D4-979B-88C2D976FC1D}">
      <dgm:prSet/>
      <dgm:spPr/>
      <dgm:t>
        <a:bodyPr/>
        <a:lstStyle/>
        <a:p>
          <a:pPr rtl="1"/>
          <a:endParaRPr lang="en-US"/>
        </a:p>
      </dgm:t>
    </dgm:pt>
    <dgm:pt modelId="{9887A8B1-9DF5-43A9-A70F-32FB693F46DF}" type="sibTrans" cxnId="{B60DF94E-B799-42D4-979B-88C2D976FC1D}">
      <dgm:prSet/>
      <dgm:spPr/>
      <dgm:t>
        <a:bodyPr/>
        <a:lstStyle/>
        <a:p>
          <a:pPr rtl="1"/>
          <a:endParaRPr lang="en-US"/>
        </a:p>
      </dgm:t>
    </dgm:pt>
    <dgm:pt modelId="{0C928B7A-9311-44F1-9E43-C34F501FAC22}">
      <dgm:prSet custT="1"/>
      <dgm:spPr/>
      <dgm:t>
        <a:bodyPr/>
        <a:lstStyle/>
        <a:p>
          <a:pPr algn="r" rtl="1"/>
          <a:r>
            <a:rPr lang="ar-SY" sz="2200" dirty="0">
              <a:latin typeface="Arial" panose="020B0604020202020204" pitchFamily="34" charset="0"/>
              <a:cs typeface="Arial" panose="020B0604020202020204" pitchFamily="34" charset="0"/>
            </a:rPr>
            <a:t>الأرقاء (م 34\2 ق.ع). فيرفض تسليم هؤلاء مهما كان سبب هروبهم، تخلصاً من الاسترقاق واسترداداً لحريتهم، أوتخلصاً من مسؤوليتهم عن جرائم اقترفوها مهما كان نوعها.</a:t>
          </a:r>
          <a:endParaRPr lang="en-US" sz="2200" dirty="0">
            <a:latin typeface="Arial" panose="020B0604020202020204" pitchFamily="34" charset="0"/>
            <a:cs typeface="Arial" panose="020B0604020202020204" pitchFamily="34" charset="0"/>
          </a:endParaRPr>
        </a:p>
      </dgm:t>
    </dgm:pt>
    <dgm:pt modelId="{3EA13659-E849-48DD-97E9-7048A6521949}" type="parTrans" cxnId="{17A54013-40A5-4A47-A7E7-FD7C9F65B229}">
      <dgm:prSet/>
      <dgm:spPr/>
      <dgm:t>
        <a:bodyPr/>
        <a:lstStyle/>
        <a:p>
          <a:pPr rtl="1"/>
          <a:endParaRPr lang="en-US"/>
        </a:p>
      </dgm:t>
    </dgm:pt>
    <dgm:pt modelId="{135CC94F-C9BF-4097-95AB-80EEEA39FAF9}" type="sibTrans" cxnId="{17A54013-40A5-4A47-A7E7-FD7C9F65B229}">
      <dgm:prSet/>
      <dgm:spPr/>
      <dgm:t>
        <a:bodyPr/>
        <a:lstStyle/>
        <a:p>
          <a:pPr rtl="1"/>
          <a:endParaRPr lang="en-US"/>
        </a:p>
      </dgm:t>
    </dgm:pt>
    <dgm:pt modelId="{D1623212-8EF9-4697-A0ED-41F4C6916786}">
      <dgm:prSet custT="1"/>
      <dgm:spPr/>
      <dgm:t>
        <a:bodyPr/>
        <a:lstStyle/>
        <a:p>
          <a:pPr algn="r" rtl="1"/>
          <a:r>
            <a:rPr lang="ar-SY" sz="2200" dirty="0">
              <a:latin typeface="Arial" panose="020B0604020202020204" pitchFamily="34" charset="0"/>
              <a:cs typeface="Arial" panose="020B0604020202020204" pitchFamily="34" charset="0"/>
            </a:rPr>
            <a:t>الرعايا السوريون، بغض النظر عن الجريمة المقترفة، أو الأرض التي وقع عليها الفعل. </a:t>
          </a:r>
          <a:endParaRPr lang="en-US" sz="2200" dirty="0">
            <a:latin typeface="Arial" panose="020B0604020202020204" pitchFamily="34" charset="0"/>
            <a:cs typeface="Arial" panose="020B0604020202020204" pitchFamily="34" charset="0"/>
          </a:endParaRPr>
        </a:p>
      </dgm:t>
    </dgm:pt>
    <dgm:pt modelId="{B9A52A35-F629-4581-BA0F-9613ACAC3584}" type="sibTrans" cxnId="{1B99F6A9-F321-4CE9-88B9-5C050E6060B3}">
      <dgm:prSet/>
      <dgm:spPr/>
      <dgm:t>
        <a:bodyPr/>
        <a:lstStyle/>
        <a:p>
          <a:pPr rtl="1"/>
          <a:endParaRPr lang="en-US"/>
        </a:p>
      </dgm:t>
    </dgm:pt>
    <dgm:pt modelId="{BB520F72-061D-4335-AB2E-8F62B26E0EDD}" type="parTrans" cxnId="{1B99F6A9-F321-4CE9-88B9-5C050E6060B3}">
      <dgm:prSet/>
      <dgm:spPr/>
      <dgm:t>
        <a:bodyPr/>
        <a:lstStyle/>
        <a:p>
          <a:pPr rtl="1"/>
          <a:endParaRPr lang="en-US"/>
        </a:p>
      </dgm:t>
    </dgm:pt>
    <dgm:pt modelId="{703E17CD-BEB4-41C5-A958-242C8017E910}" type="pres">
      <dgm:prSet presAssocID="{6C058958-65F0-447A-A03A-5D4C123F3A23}" presName="linear" presStyleCnt="0">
        <dgm:presLayoutVars>
          <dgm:dir val="rev"/>
          <dgm:animLvl val="lvl"/>
          <dgm:resizeHandles val="exact"/>
        </dgm:presLayoutVars>
      </dgm:prSet>
      <dgm:spPr/>
    </dgm:pt>
    <dgm:pt modelId="{552608C0-4F0F-40DF-9BED-E9321553B896}" type="pres">
      <dgm:prSet presAssocID="{D1623212-8EF9-4697-A0ED-41F4C6916786}" presName="parentLin" presStyleCnt="0"/>
      <dgm:spPr/>
    </dgm:pt>
    <dgm:pt modelId="{7E4B9A6F-78E8-432A-A22A-759AF6A9BBDE}" type="pres">
      <dgm:prSet presAssocID="{D1623212-8EF9-4697-A0ED-41F4C6916786}" presName="parentLeftMargin" presStyleLbl="node1" presStyleIdx="0" presStyleCnt="4"/>
      <dgm:spPr/>
    </dgm:pt>
    <dgm:pt modelId="{7FB74F90-A1F0-428C-AEEC-C98585627170}" type="pres">
      <dgm:prSet presAssocID="{D1623212-8EF9-4697-A0ED-41F4C6916786}" presName="parentText" presStyleLbl="node1" presStyleIdx="0" presStyleCnt="4" custScaleX="154800">
        <dgm:presLayoutVars>
          <dgm:chMax val="0"/>
          <dgm:bulletEnabled val="1"/>
        </dgm:presLayoutVars>
      </dgm:prSet>
      <dgm:spPr/>
    </dgm:pt>
    <dgm:pt modelId="{DD973E75-012D-431E-BF90-FEEAEB5811EC}" type="pres">
      <dgm:prSet presAssocID="{D1623212-8EF9-4697-A0ED-41F4C6916786}" presName="negativeSpace" presStyleCnt="0"/>
      <dgm:spPr/>
    </dgm:pt>
    <dgm:pt modelId="{18C68CE9-CAA6-4D62-B00B-13B38F5C98ED}" type="pres">
      <dgm:prSet presAssocID="{D1623212-8EF9-4697-A0ED-41F4C6916786}" presName="childText" presStyleLbl="conFgAcc1" presStyleIdx="0" presStyleCnt="4">
        <dgm:presLayoutVars>
          <dgm:bulletEnabled val="1"/>
        </dgm:presLayoutVars>
      </dgm:prSet>
      <dgm:spPr/>
    </dgm:pt>
    <dgm:pt modelId="{42903CF4-8C2F-4E2F-BE69-A9707B853E47}" type="pres">
      <dgm:prSet presAssocID="{B9A52A35-F629-4581-BA0F-9613ACAC3584}" presName="spaceBetweenRectangles" presStyleCnt="0"/>
      <dgm:spPr/>
    </dgm:pt>
    <dgm:pt modelId="{2B212893-A6E0-430A-8009-D216B4A6DD37}" type="pres">
      <dgm:prSet presAssocID="{31922A03-C830-4F74-B920-F8E9CF4E24FA}" presName="parentLin" presStyleCnt="0"/>
      <dgm:spPr/>
    </dgm:pt>
    <dgm:pt modelId="{A9F968B1-4F3A-46A3-B3ED-A310C413C250}" type="pres">
      <dgm:prSet presAssocID="{31922A03-C830-4F74-B920-F8E9CF4E24FA}" presName="parentLeftMargin" presStyleLbl="node1" presStyleIdx="0" presStyleCnt="4"/>
      <dgm:spPr/>
    </dgm:pt>
    <dgm:pt modelId="{0B6E2A90-8EB1-4F7F-A1C5-0C484335E32C}" type="pres">
      <dgm:prSet presAssocID="{31922A03-C830-4F74-B920-F8E9CF4E24FA}" presName="parentText" presStyleLbl="node1" presStyleIdx="1" presStyleCnt="4" custScaleX="154800">
        <dgm:presLayoutVars>
          <dgm:chMax val="0"/>
          <dgm:bulletEnabled val="1"/>
        </dgm:presLayoutVars>
      </dgm:prSet>
      <dgm:spPr/>
    </dgm:pt>
    <dgm:pt modelId="{C677924B-5670-4C79-B2C2-1241703D2EC1}" type="pres">
      <dgm:prSet presAssocID="{31922A03-C830-4F74-B920-F8E9CF4E24FA}" presName="negativeSpace" presStyleCnt="0"/>
      <dgm:spPr/>
    </dgm:pt>
    <dgm:pt modelId="{C2AB5C64-3E0F-45A9-B2E8-F54233865F73}" type="pres">
      <dgm:prSet presAssocID="{31922A03-C830-4F74-B920-F8E9CF4E24FA}" presName="childText" presStyleLbl="conFgAcc1" presStyleIdx="1" presStyleCnt="4">
        <dgm:presLayoutVars>
          <dgm:bulletEnabled val="1"/>
        </dgm:presLayoutVars>
      </dgm:prSet>
      <dgm:spPr/>
    </dgm:pt>
    <dgm:pt modelId="{16C8E508-B633-4499-9B62-5DB49C62CA2C}" type="pres">
      <dgm:prSet presAssocID="{634CAD8F-BB72-410C-BDC8-1824BB9ED6BE}" presName="spaceBetweenRectangles" presStyleCnt="0"/>
      <dgm:spPr/>
    </dgm:pt>
    <dgm:pt modelId="{5362C2AC-F0F1-4163-9836-C9D407650C13}" type="pres">
      <dgm:prSet presAssocID="{ED707685-7783-4D55-91B8-9073D57E6A7E}" presName="parentLin" presStyleCnt="0"/>
      <dgm:spPr/>
    </dgm:pt>
    <dgm:pt modelId="{06D4C1EF-6DFA-4C82-ABB9-3B18008E36E5}" type="pres">
      <dgm:prSet presAssocID="{ED707685-7783-4D55-91B8-9073D57E6A7E}" presName="parentLeftMargin" presStyleLbl="node1" presStyleIdx="1" presStyleCnt="4"/>
      <dgm:spPr/>
    </dgm:pt>
    <dgm:pt modelId="{7ABBE9FD-1349-4C88-A493-FB61D3F18174}" type="pres">
      <dgm:prSet presAssocID="{ED707685-7783-4D55-91B8-9073D57E6A7E}" presName="parentText" presStyleLbl="node1" presStyleIdx="2" presStyleCnt="4" custScaleX="154800" custScaleY="124193">
        <dgm:presLayoutVars>
          <dgm:chMax val="0"/>
          <dgm:bulletEnabled val="1"/>
        </dgm:presLayoutVars>
      </dgm:prSet>
      <dgm:spPr/>
    </dgm:pt>
    <dgm:pt modelId="{58B68C5D-8A67-420D-BCA4-EEAAAD16BDB1}" type="pres">
      <dgm:prSet presAssocID="{ED707685-7783-4D55-91B8-9073D57E6A7E}" presName="negativeSpace" presStyleCnt="0"/>
      <dgm:spPr/>
    </dgm:pt>
    <dgm:pt modelId="{05D2B2CF-27A0-4B95-BDFC-B1D30F058112}" type="pres">
      <dgm:prSet presAssocID="{ED707685-7783-4D55-91B8-9073D57E6A7E}" presName="childText" presStyleLbl="conFgAcc1" presStyleIdx="2" presStyleCnt="4">
        <dgm:presLayoutVars>
          <dgm:bulletEnabled val="1"/>
        </dgm:presLayoutVars>
      </dgm:prSet>
      <dgm:spPr/>
    </dgm:pt>
    <dgm:pt modelId="{CBD3E2B4-039C-4D19-92E0-655022DB4644}" type="pres">
      <dgm:prSet presAssocID="{9887A8B1-9DF5-43A9-A70F-32FB693F46DF}" presName="spaceBetweenRectangles" presStyleCnt="0"/>
      <dgm:spPr/>
    </dgm:pt>
    <dgm:pt modelId="{B2D2BA14-8E75-4A57-822A-24C1C774ABB1}" type="pres">
      <dgm:prSet presAssocID="{0C928B7A-9311-44F1-9E43-C34F501FAC22}" presName="parentLin" presStyleCnt="0"/>
      <dgm:spPr/>
    </dgm:pt>
    <dgm:pt modelId="{3B083740-DFCB-4E5F-BF1D-0CD5037524D3}" type="pres">
      <dgm:prSet presAssocID="{0C928B7A-9311-44F1-9E43-C34F501FAC22}" presName="parentLeftMargin" presStyleLbl="node1" presStyleIdx="2" presStyleCnt="4"/>
      <dgm:spPr/>
    </dgm:pt>
    <dgm:pt modelId="{F7694A7C-A598-4CA7-991F-D650A7398289}" type="pres">
      <dgm:prSet presAssocID="{0C928B7A-9311-44F1-9E43-C34F501FAC22}" presName="parentText" presStyleLbl="node1" presStyleIdx="3" presStyleCnt="4" custScaleX="154800">
        <dgm:presLayoutVars>
          <dgm:chMax val="0"/>
          <dgm:bulletEnabled val="1"/>
        </dgm:presLayoutVars>
      </dgm:prSet>
      <dgm:spPr/>
    </dgm:pt>
    <dgm:pt modelId="{B353A842-8848-46F8-B941-88A3D5B1ADA2}" type="pres">
      <dgm:prSet presAssocID="{0C928B7A-9311-44F1-9E43-C34F501FAC22}" presName="negativeSpace" presStyleCnt="0"/>
      <dgm:spPr/>
    </dgm:pt>
    <dgm:pt modelId="{339F70E6-983F-4FE6-97C4-A1953B8764D8}" type="pres">
      <dgm:prSet presAssocID="{0C928B7A-9311-44F1-9E43-C34F501FAC22}" presName="childText" presStyleLbl="conFgAcc1" presStyleIdx="3" presStyleCnt="4">
        <dgm:presLayoutVars>
          <dgm:bulletEnabled val="1"/>
        </dgm:presLayoutVars>
      </dgm:prSet>
      <dgm:spPr/>
    </dgm:pt>
  </dgm:ptLst>
  <dgm:cxnLst>
    <dgm:cxn modelId="{17A54013-40A5-4A47-A7E7-FD7C9F65B229}" srcId="{6C058958-65F0-447A-A03A-5D4C123F3A23}" destId="{0C928B7A-9311-44F1-9E43-C34F501FAC22}" srcOrd="3" destOrd="0" parTransId="{3EA13659-E849-48DD-97E9-7048A6521949}" sibTransId="{135CC94F-C9BF-4097-95AB-80EEEA39FAF9}"/>
    <dgm:cxn modelId="{154A451B-01D0-4FAA-8C4A-BF1B235BE67C}" type="presOf" srcId="{D1623212-8EF9-4697-A0ED-41F4C6916786}" destId="{7FB74F90-A1F0-428C-AEEC-C98585627170}" srcOrd="1" destOrd="0" presId="urn:microsoft.com/office/officeart/2005/8/layout/list1"/>
    <dgm:cxn modelId="{2992BF24-AD0E-4762-B75E-016BCDA0E584}" type="presOf" srcId="{ED707685-7783-4D55-91B8-9073D57E6A7E}" destId="{06D4C1EF-6DFA-4C82-ABB9-3B18008E36E5}" srcOrd="0" destOrd="0" presId="urn:microsoft.com/office/officeart/2005/8/layout/list1"/>
    <dgm:cxn modelId="{6633D934-65F6-4D4C-93E5-1D475A35395B}" type="presOf" srcId="{ED707685-7783-4D55-91B8-9073D57E6A7E}" destId="{7ABBE9FD-1349-4C88-A493-FB61D3F18174}" srcOrd="1" destOrd="0" presId="urn:microsoft.com/office/officeart/2005/8/layout/list1"/>
    <dgm:cxn modelId="{B168464C-C7CC-4F5C-8709-AE4092BFEFFD}" type="presOf" srcId="{0C928B7A-9311-44F1-9E43-C34F501FAC22}" destId="{3B083740-DFCB-4E5F-BF1D-0CD5037524D3}" srcOrd="0" destOrd="0" presId="urn:microsoft.com/office/officeart/2005/8/layout/list1"/>
    <dgm:cxn modelId="{76D7D54C-92D3-492C-916B-96B59C1B7E5A}" type="presOf" srcId="{0C928B7A-9311-44F1-9E43-C34F501FAC22}" destId="{F7694A7C-A598-4CA7-991F-D650A7398289}" srcOrd="1" destOrd="0" presId="urn:microsoft.com/office/officeart/2005/8/layout/list1"/>
    <dgm:cxn modelId="{B60DF94E-B799-42D4-979B-88C2D976FC1D}" srcId="{6C058958-65F0-447A-A03A-5D4C123F3A23}" destId="{ED707685-7783-4D55-91B8-9073D57E6A7E}" srcOrd="2" destOrd="0" parTransId="{9EEBE4AC-CF3F-4439-8EA4-FEAF79F2141C}" sibTransId="{9887A8B1-9DF5-43A9-A70F-32FB693F46DF}"/>
    <dgm:cxn modelId="{A2823771-0EBC-477A-96CD-72B9B713F8C5}" type="presOf" srcId="{31922A03-C830-4F74-B920-F8E9CF4E24FA}" destId="{0B6E2A90-8EB1-4F7F-A1C5-0C484335E32C}" srcOrd="1" destOrd="0" presId="urn:microsoft.com/office/officeart/2005/8/layout/list1"/>
    <dgm:cxn modelId="{B0745184-825C-4374-B895-ED9C49F33D6E}" srcId="{6C058958-65F0-447A-A03A-5D4C123F3A23}" destId="{31922A03-C830-4F74-B920-F8E9CF4E24FA}" srcOrd="1" destOrd="0" parTransId="{E3BAC509-7649-4B16-B0B0-3141530FD8E0}" sibTransId="{634CAD8F-BB72-410C-BDC8-1824BB9ED6BE}"/>
    <dgm:cxn modelId="{112D7999-7BB5-4CA0-82E9-316BE7C2DF23}" type="presOf" srcId="{D1623212-8EF9-4697-A0ED-41F4C6916786}" destId="{7E4B9A6F-78E8-432A-A22A-759AF6A9BBDE}" srcOrd="0" destOrd="0" presId="urn:microsoft.com/office/officeart/2005/8/layout/list1"/>
    <dgm:cxn modelId="{1B99F6A9-F321-4CE9-88B9-5C050E6060B3}" srcId="{6C058958-65F0-447A-A03A-5D4C123F3A23}" destId="{D1623212-8EF9-4697-A0ED-41F4C6916786}" srcOrd="0" destOrd="0" parTransId="{BB520F72-061D-4335-AB2E-8F62B26E0EDD}" sibTransId="{B9A52A35-F629-4581-BA0F-9613ACAC3584}"/>
    <dgm:cxn modelId="{1CBC4ACA-0B4D-4ACD-AA71-361654F4B286}" type="presOf" srcId="{6C058958-65F0-447A-A03A-5D4C123F3A23}" destId="{703E17CD-BEB4-41C5-A958-242C8017E910}" srcOrd="0" destOrd="0" presId="urn:microsoft.com/office/officeart/2005/8/layout/list1"/>
    <dgm:cxn modelId="{0410FAF5-1860-49C2-9F8A-ADE1B4639063}" type="presOf" srcId="{31922A03-C830-4F74-B920-F8E9CF4E24FA}" destId="{A9F968B1-4F3A-46A3-B3ED-A310C413C250}" srcOrd="0" destOrd="0" presId="urn:microsoft.com/office/officeart/2005/8/layout/list1"/>
    <dgm:cxn modelId="{A2B06B26-9415-488A-AF87-4FC60C82D18E}" type="presParOf" srcId="{703E17CD-BEB4-41C5-A958-242C8017E910}" destId="{552608C0-4F0F-40DF-9BED-E9321553B896}" srcOrd="0" destOrd="0" presId="urn:microsoft.com/office/officeart/2005/8/layout/list1"/>
    <dgm:cxn modelId="{0830C30E-EE94-4659-9611-AA4AE8BA5405}" type="presParOf" srcId="{552608C0-4F0F-40DF-9BED-E9321553B896}" destId="{7E4B9A6F-78E8-432A-A22A-759AF6A9BBDE}" srcOrd="0" destOrd="0" presId="urn:microsoft.com/office/officeart/2005/8/layout/list1"/>
    <dgm:cxn modelId="{28DF39BF-12E3-4FBD-BA3F-6DD8D2074E96}" type="presParOf" srcId="{552608C0-4F0F-40DF-9BED-E9321553B896}" destId="{7FB74F90-A1F0-428C-AEEC-C98585627170}" srcOrd="1" destOrd="0" presId="urn:microsoft.com/office/officeart/2005/8/layout/list1"/>
    <dgm:cxn modelId="{59CA431D-0881-411B-BE1D-8C37D0A4010B}" type="presParOf" srcId="{703E17CD-BEB4-41C5-A958-242C8017E910}" destId="{DD973E75-012D-431E-BF90-FEEAEB5811EC}" srcOrd="1" destOrd="0" presId="urn:microsoft.com/office/officeart/2005/8/layout/list1"/>
    <dgm:cxn modelId="{2040374B-BE3A-48C8-9B7A-8ED6132F605A}" type="presParOf" srcId="{703E17CD-BEB4-41C5-A958-242C8017E910}" destId="{18C68CE9-CAA6-4D62-B00B-13B38F5C98ED}" srcOrd="2" destOrd="0" presId="urn:microsoft.com/office/officeart/2005/8/layout/list1"/>
    <dgm:cxn modelId="{3FBF0FEB-6D96-4FEE-BEDE-2F7036FBFBBB}" type="presParOf" srcId="{703E17CD-BEB4-41C5-A958-242C8017E910}" destId="{42903CF4-8C2F-4E2F-BE69-A9707B853E47}" srcOrd="3" destOrd="0" presId="urn:microsoft.com/office/officeart/2005/8/layout/list1"/>
    <dgm:cxn modelId="{971B15E7-BD6B-4799-89AE-227682C61FAC}" type="presParOf" srcId="{703E17CD-BEB4-41C5-A958-242C8017E910}" destId="{2B212893-A6E0-430A-8009-D216B4A6DD37}" srcOrd="4" destOrd="0" presId="urn:microsoft.com/office/officeart/2005/8/layout/list1"/>
    <dgm:cxn modelId="{7CFE2273-E864-4AC0-AF06-663A1971D4CE}" type="presParOf" srcId="{2B212893-A6E0-430A-8009-D216B4A6DD37}" destId="{A9F968B1-4F3A-46A3-B3ED-A310C413C250}" srcOrd="0" destOrd="0" presId="urn:microsoft.com/office/officeart/2005/8/layout/list1"/>
    <dgm:cxn modelId="{B720BBA5-49F0-41B7-B693-8EE9322536CD}" type="presParOf" srcId="{2B212893-A6E0-430A-8009-D216B4A6DD37}" destId="{0B6E2A90-8EB1-4F7F-A1C5-0C484335E32C}" srcOrd="1" destOrd="0" presId="urn:microsoft.com/office/officeart/2005/8/layout/list1"/>
    <dgm:cxn modelId="{FE4A2A27-04CD-4602-A13E-40772BCF7843}" type="presParOf" srcId="{703E17CD-BEB4-41C5-A958-242C8017E910}" destId="{C677924B-5670-4C79-B2C2-1241703D2EC1}" srcOrd="5" destOrd="0" presId="urn:microsoft.com/office/officeart/2005/8/layout/list1"/>
    <dgm:cxn modelId="{CFE3C99E-C1CE-4044-A8EB-1F046CC10101}" type="presParOf" srcId="{703E17CD-BEB4-41C5-A958-242C8017E910}" destId="{C2AB5C64-3E0F-45A9-B2E8-F54233865F73}" srcOrd="6" destOrd="0" presId="urn:microsoft.com/office/officeart/2005/8/layout/list1"/>
    <dgm:cxn modelId="{5478959E-5E3A-4B4C-8600-4A4CF6D8D16C}" type="presParOf" srcId="{703E17CD-BEB4-41C5-A958-242C8017E910}" destId="{16C8E508-B633-4499-9B62-5DB49C62CA2C}" srcOrd="7" destOrd="0" presId="urn:microsoft.com/office/officeart/2005/8/layout/list1"/>
    <dgm:cxn modelId="{C2A80EC3-CAB3-48C6-83D1-73C201CBD85E}" type="presParOf" srcId="{703E17CD-BEB4-41C5-A958-242C8017E910}" destId="{5362C2AC-F0F1-4163-9836-C9D407650C13}" srcOrd="8" destOrd="0" presId="urn:microsoft.com/office/officeart/2005/8/layout/list1"/>
    <dgm:cxn modelId="{43E81E10-BEFD-4440-9FFE-C01D41381483}" type="presParOf" srcId="{5362C2AC-F0F1-4163-9836-C9D407650C13}" destId="{06D4C1EF-6DFA-4C82-ABB9-3B18008E36E5}" srcOrd="0" destOrd="0" presId="urn:microsoft.com/office/officeart/2005/8/layout/list1"/>
    <dgm:cxn modelId="{2CF8E920-C11B-44B2-96FA-30D892BB32B2}" type="presParOf" srcId="{5362C2AC-F0F1-4163-9836-C9D407650C13}" destId="{7ABBE9FD-1349-4C88-A493-FB61D3F18174}" srcOrd="1" destOrd="0" presId="urn:microsoft.com/office/officeart/2005/8/layout/list1"/>
    <dgm:cxn modelId="{D6E2FA2C-D19A-44A6-B9BB-70441B465780}" type="presParOf" srcId="{703E17CD-BEB4-41C5-A958-242C8017E910}" destId="{58B68C5D-8A67-420D-BCA4-EEAAAD16BDB1}" srcOrd="9" destOrd="0" presId="urn:microsoft.com/office/officeart/2005/8/layout/list1"/>
    <dgm:cxn modelId="{5965E833-66A6-417F-A3A1-CF6A59A49370}" type="presParOf" srcId="{703E17CD-BEB4-41C5-A958-242C8017E910}" destId="{05D2B2CF-27A0-4B95-BDFC-B1D30F058112}" srcOrd="10" destOrd="0" presId="urn:microsoft.com/office/officeart/2005/8/layout/list1"/>
    <dgm:cxn modelId="{A9749644-9F49-4347-8F5E-8199D6F5E1B0}" type="presParOf" srcId="{703E17CD-BEB4-41C5-A958-242C8017E910}" destId="{CBD3E2B4-039C-4D19-92E0-655022DB4644}" srcOrd="11" destOrd="0" presId="urn:microsoft.com/office/officeart/2005/8/layout/list1"/>
    <dgm:cxn modelId="{81AAD59D-C213-494F-83A4-9E5AE0A88735}" type="presParOf" srcId="{703E17CD-BEB4-41C5-A958-242C8017E910}" destId="{B2D2BA14-8E75-4A57-822A-24C1C774ABB1}" srcOrd="12" destOrd="0" presId="urn:microsoft.com/office/officeart/2005/8/layout/list1"/>
    <dgm:cxn modelId="{1DEFCB79-755E-4BBC-8AA2-97C58F3FB3FF}" type="presParOf" srcId="{B2D2BA14-8E75-4A57-822A-24C1C774ABB1}" destId="{3B083740-DFCB-4E5F-BF1D-0CD5037524D3}" srcOrd="0" destOrd="0" presId="urn:microsoft.com/office/officeart/2005/8/layout/list1"/>
    <dgm:cxn modelId="{04F92FE0-7B1B-4D0E-9CAD-9B25A4B7CB39}" type="presParOf" srcId="{B2D2BA14-8E75-4A57-822A-24C1C774ABB1}" destId="{F7694A7C-A598-4CA7-991F-D650A7398289}" srcOrd="1" destOrd="0" presId="urn:microsoft.com/office/officeart/2005/8/layout/list1"/>
    <dgm:cxn modelId="{6D6E0F4E-B97B-4409-A62E-1797F50DA0BD}" type="presParOf" srcId="{703E17CD-BEB4-41C5-A958-242C8017E910}" destId="{B353A842-8848-46F8-B941-88A3D5B1ADA2}" srcOrd="13" destOrd="0" presId="urn:microsoft.com/office/officeart/2005/8/layout/list1"/>
    <dgm:cxn modelId="{45EB2BE4-9ECE-41B7-AA07-4AB2D89C91AE}" type="presParOf" srcId="{703E17CD-BEB4-41C5-A958-242C8017E910}" destId="{339F70E6-983F-4FE6-97C4-A1953B8764D8}"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C058958-65F0-447A-A03A-5D4C123F3A23}" type="doc">
      <dgm:prSet loTypeId="urn:diagrams.loki3.com/VaryingWidthList" loCatId="list" qsTypeId="urn:microsoft.com/office/officeart/2005/8/quickstyle/simple3" qsCatId="simple" csTypeId="urn:microsoft.com/office/officeart/2005/8/colors/accent1_2" csCatId="accent1" phldr="1"/>
      <dgm:spPr/>
      <dgm:t>
        <a:bodyPr/>
        <a:lstStyle/>
        <a:p>
          <a:endParaRPr lang="en-US"/>
        </a:p>
      </dgm:t>
    </dgm:pt>
    <dgm:pt modelId="{7FC2C1A1-57C5-4447-A794-211849C1C05B}">
      <dgm:prSet custT="1"/>
      <dgm:spPr/>
      <dgm:t>
        <a:bodyPr/>
        <a:lstStyle/>
        <a:p>
          <a:pPr rtl="1"/>
          <a:r>
            <a:rPr lang="ar-SY" sz="2200" b="1" dirty="0">
              <a:latin typeface="Arial" panose="020B0604020202020204" pitchFamily="34" charset="0"/>
              <a:cs typeface="Arial" panose="020B0604020202020204" pitchFamily="34" charset="0"/>
            </a:rPr>
            <a:t>أولاً: </a:t>
          </a:r>
          <a:r>
            <a:rPr lang="ar-SY" sz="2200" dirty="0">
              <a:latin typeface="Arial" panose="020B0604020202020204" pitchFamily="34" charset="0"/>
              <a:cs typeface="Arial" panose="020B0604020202020204" pitchFamily="34" charset="0"/>
            </a:rPr>
            <a:t>ازدواج التجريم: أي أن يشكل الفعل المقترف، والمطلوب التسليم من أجله، جريمة في القانون السوري، وفي قانون الدولة طالبة التسليم معاً.</a:t>
          </a:r>
          <a:endParaRPr lang="en-US" sz="2200" dirty="0">
            <a:latin typeface="Arial" panose="020B0604020202020204" pitchFamily="34" charset="0"/>
            <a:cs typeface="Arial" panose="020B0604020202020204" pitchFamily="34" charset="0"/>
          </a:endParaRPr>
        </a:p>
      </dgm:t>
    </dgm:pt>
    <dgm:pt modelId="{C4A65F3C-A113-46FC-A1AA-5A6B7A3C65E9}" type="parTrans" cxnId="{58989B60-7FDA-4095-BB22-ED114DC41AF7}">
      <dgm:prSet/>
      <dgm:spPr/>
      <dgm:t>
        <a:bodyPr/>
        <a:lstStyle/>
        <a:p>
          <a:pPr rtl="1"/>
          <a:endParaRPr lang="en-US"/>
        </a:p>
      </dgm:t>
    </dgm:pt>
    <dgm:pt modelId="{D15D10FA-A825-46A8-B545-352D02810A5F}" type="sibTrans" cxnId="{58989B60-7FDA-4095-BB22-ED114DC41AF7}">
      <dgm:prSet/>
      <dgm:spPr/>
      <dgm:t>
        <a:bodyPr/>
        <a:lstStyle/>
        <a:p>
          <a:pPr rtl="1"/>
          <a:endParaRPr lang="en-US"/>
        </a:p>
      </dgm:t>
    </dgm:pt>
    <dgm:pt modelId="{B6BA979E-68BC-4E2A-85C3-C72BE65C8ED6}">
      <dgm:prSet custT="1"/>
      <dgm:spPr/>
      <dgm:t>
        <a:bodyPr/>
        <a:lstStyle/>
        <a:p>
          <a:pPr rtl="1"/>
          <a:r>
            <a:rPr lang="ar-SY" sz="2200" b="1" dirty="0">
              <a:latin typeface="Arial" panose="020B0604020202020204" pitchFamily="34" charset="0"/>
              <a:cs typeface="Arial" panose="020B0604020202020204" pitchFamily="34" charset="0"/>
            </a:rPr>
            <a:t>ثانياً: </a:t>
          </a:r>
          <a:r>
            <a:rPr lang="ar-SY" sz="2200" dirty="0">
              <a:latin typeface="Arial" panose="020B0604020202020204" pitchFamily="34" charset="0"/>
              <a:cs typeface="Arial" panose="020B0604020202020204" pitchFamily="34" charset="0"/>
            </a:rPr>
            <a:t>أن تكون الجريمة على قدر معين من الأهمية: تُعد الجنايات، جميعها، من الجرائم المهمة التي تستوجب التسليم.</a:t>
          </a:r>
          <a:endParaRPr lang="en-US" sz="2200" dirty="0">
            <a:latin typeface="Arial" panose="020B0604020202020204" pitchFamily="34" charset="0"/>
            <a:cs typeface="Arial" panose="020B0604020202020204" pitchFamily="34" charset="0"/>
          </a:endParaRPr>
        </a:p>
      </dgm:t>
    </dgm:pt>
    <dgm:pt modelId="{B9E72E54-8154-43CE-B2FE-018967618F2B}" type="parTrans" cxnId="{9B8E5273-F691-4FC9-B309-6FADE40DB6B0}">
      <dgm:prSet/>
      <dgm:spPr/>
      <dgm:t>
        <a:bodyPr/>
        <a:lstStyle/>
        <a:p>
          <a:pPr rtl="1"/>
          <a:endParaRPr lang="en-US"/>
        </a:p>
      </dgm:t>
    </dgm:pt>
    <dgm:pt modelId="{72425A11-5234-477F-853A-7F3019B08A0D}" type="sibTrans" cxnId="{9B8E5273-F691-4FC9-B309-6FADE40DB6B0}">
      <dgm:prSet/>
      <dgm:spPr/>
      <dgm:t>
        <a:bodyPr/>
        <a:lstStyle/>
        <a:p>
          <a:pPr rtl="1"/>
          <a:endParaRPr lang="en-US"/>
        </a:p>
      </dgm:t>
    </dgm:pt>
    <dgm:pt modelId="{FFDC0569-B805-480A-95BC-7A3E02074AC4}">
      <dgm:prSet custT="1"/>
      <dgm:spPr/>
      <dgm:t>
        <a:bodyPr/>
        <a:lstStyle/>
        <a:p>
          <a:pPr rtl="1"/>
          <a:r>
            <a:rPr lang="ar-SY" sz="2200" b="1" dirty="0">
              <a:latin typeface="Arial" panose="020B0604020202020204" pitchFamily="34" charset="0"/>
              <a:cs typeface="Arial" panose="020B0604020202020204" pitchFamily="34" charset="0"/>
            </a:rPr>
            <a:t>ثالثاً: </a:t>
          </a:r>
          <a:r>
            <a:rPr lang="ar-SY" sz="2200" dirty="0">
              <a:latin typeface="Arial" panose="020B0604020202020204" pitchFamily="34" charset="0"/>
              <a:cs typeface="Arial" panose="020B0604020202020204" pitchFamily="34" charset="0"/>
            </a:rPr>
            <a:t>أن لا يكون قد قضى في الجريمة قضاء مبرماً في سورية (م. 33\3 ق.ع).</a:t>
          </a:r>
          <a:endParaRPr lang="en-US" sz="2200" dirty="0">
            <a:latin typeface="Arial" panose="020B0604020202020204" pitchFamily="34" charset="0"/>
            <a:cs typeface="Arial" panose="020B0604020202020204" pitchFamily="34" charset="0"/>
          </a:endParaRPr>
        </a:p>
      </dgm:t>
    </dgm:pt>
    <dgm:pt modelId="{1AF2EDFA-AA09-484D-9943-9A8978E5F5A6}" type="parTrans" cxnId="{CB55B3B5-5913-4153-859A-71D52104688E}">
      <dgm:prSet/>
      <dgm:spPr/>
      <dgm:t>
        <a:bodyPr/>
        <a:lstStyle/>
        <a:p>
          <a:pPr rtl="1"/>
          <a:endParaRPr lang="en-US"/>
        </a:p>
      </dgm:t>
    </dgm:pt>
    <dgm:pt modelId="{D9821AF4-5116-40A3-9937-6D1F6A888F37}" type="sibTrans" cxnId="{CB55B3B5-5913-4153-859A-71D52104688E}">
      <dgm:prSet/>
      <dgm:spPr/>
      <dgm:t>
        <a:bodyPr/>
        <a:lstStyle/>
        <a:p>
          <a:pPr rtl="1"/>
          <a:endParaRPr lang="en-US"/>
        </a:p>
      </dgm:t>
    </dgm:pt>
    <dgm:pt modelId="{4209D637-F643-489D-B428-5C01E56ECAAC}">
      <dgm:prSet custT="1"/>
      <dgm:spPr/>
      <dgm:t>
        <a:bodyPr/>
        <a:lstStyle/>
        <a:p>
          <a:pPr rtl="1"/>
          <a:r>
            <a:rPr lang="ar-SY" sz="2200" b="1" dirty="0">
              <a:latin typeface="Arial" panose="020B0604020202020204" pitchFamily="34" charset="0"/>
              <a:cs typeface="Arial" panose="020B0604020202020204" pitchFamily="34" charset="0"/>
            </a:rPr>
            <a:t>رابعاً: </a:t>
          </a:r>
          <a:r>
            <a:rPr lang="ar-SY" sz="2200" dirty="0">
              <a:latin typeface="Arial" panose="020B0604020202020204" pitchFamily="34" charset="0"/>
              <a:cs typeface="Arial" panose="020B0604020202020204" pitchFamily="34" charset="0"/>
            </a:rPr>
            <a:t>أن لا تكون الدعوى العامة أو العقوبة قد سقطت: ويقصد بسقوط الدعوى العامة أو العقوبة، شمولها بأحد أسباب السقوط، كالتقادم.</a:t>
          </a:r>
          <a:endParaRPr lang="en-US" sz="2200" dirty="0">
            <a:latin typeface="Arial" panose="020B0604020202020204" pitchFamily="34" charset="0"/>
            <a:cs typeface="Arial" panose="020B0604020202020204" pitchFamily="34" charset="0"/>
          </a:endParaRPr>
        </a:p>
      </dgm:t>
    </dgm:pt>
    <dgm:pt modelId="{51B5E67F-4EAA-4820-9A3C-7E9DD73E012D}" type="parTrans" cxnId="{24CA71EF-5CCA-4541-8101-78D51F907120}">
      <dgm:prSet/>
      <dgm:spPr/>
      <dgm:t>
        <a:bodyPr/>
        <a:lstStyle/>
        <a:p>
          <a:pPr rtl="1"/>
          <a:endParaRPr lang="en-US"/>
        </a:p>
      </dgm:t>
    </dgm:pt>
    <dgm:pt modelId="{D7AF461F-FE15-402A-85E0-EF47BBA9FD4D}" type="sibTrans" cxnId="{24CA71EF-5CCA-4541-8101-78D51F907120}">
      <dgm:prSet/>
      <dgm:spPr/>
      <dgm:t>
        <a:bodyPr/>
        <a:lstStyle/>
        <a:p>
          <a:pPr rtl="1"/>
          <a:endParaRPr lang="en-US"/>
        </a:p>
      </dgm:t>
    </dgm:pt>
    <dgm:pt modelId="{BAD86928-60E6-4D49-B33A-CA52E0DDCA8C}">
      <dgm:prSet custT="1"/>
      <dgm:spPr/>
      <dgm:t>
        <a:bodyPr/>
        <a:lstStyle/>
        <a:p>
          <a:pPr rtl="1"/>
          <a:r>
            <a:rPr lang="ar-SY" sz="2200" b="1" dirty="0">
              <a:latin typeface="Arial" panose="020B0604020202020204" pitchFamily="34" charset="0"/>
              <a:cs typeface="Arial" panose="020B0604020202020204" pitchFamily="34" charset="0"/>
            </a:rPr>
            <a:t>خامساً: </a:t>
          </a:r>
          <a:r>
            <a:rPr lang="ar-SY" sz="2200" dirty="0">
              <a:latin typeface="Arial" panose="020B0604020202020204" pitchFamily="34" charset="0"/>
              <a:cs typeface="Arial" panose="020B0604020202020204" pitchFamily="34" charset="0"/>
            </a:rPr>
            <a:t>أن لا تكون الجريمة مما يحظر التسليم فيها قانوناً أو عرفاً. </a:t>
          </a:r>
          <a:endParaRPr lang="en-US" sz="2200" dirty="0">
            <a:latin typeface="Arial" panose="020B0604020202020204" pitchFamily="34" charset="0"/>
            <a:cs typeface="Arial" panose="020B0604020202020204" pitchFamily="34" charset="0"/>
          </a:endParaRPr>
        </a:p>
      </dgm:t>
    </dgm:pt>
    <dgm:pt modelId="{2F0765D1-20E1-46F7-A945-67BCDAFB3167}" type="parTrans" cxnId="{801F15BE-214C-4AEC-AFC7-7222AB697188}">
      <dgm:prSet/>
      <dgm:spPr/>
      <dgm:t>
        <a:bodyPr/>
        <a:lstStyle/>
        <a:p>
          <a:pPr rtl="1"/>
          <a:endParaRPr lang="en-US"/>
        </a:p>
      </dgm:t>
    </dgm:pt>
    <dgm:pt modelId="{BE63A31F-C102-421A-9C4C-884853B62D10}" type="sibTrans" cxnId="{801F15BE-214C-4AEC-AFC7-7222AB697188}">
      <dgm:prSet/>
      <dgm:spPr/>
      <dgm:t>
        <a:bodyPr/>
        <a:lstStyle/>
        <a:p>
          <a:pPr rtl="1"/>
          <a:endParaRPr lang="en-US"/>
        </a:p>
      </dgm:t>
    </dgm:pt>
    <dgm:pt modelId="{89BB1BED-FA7C-4FC0-B7EC-64CD97729D01}" type="pres">
      <dgm:prSet presAssocID="{6C058958-65F0-447A-A03A-5D4C123F3A23}" presName="Name0" presStyleCnt="0">
        <dgm:presLayoutVars>
          <dgm:resizeHandles/>
        </dgm:presLayoutVars>
      </dgm:prSet>
      <dgm:spPr/>
    </dgm:pt>
    <dgm:pt modelId="{6DB42C7A-3A4D-45B7-A32F-959E84A7A293}" type="pres">
      <dgm:prSet presAssocID="{7FC2C1A1-57C5-4447-A794-211849C1C05B}" presName="text" presStyleLbl="node1" presStyleIdx="0" presStyleCnt="5" custScaleX="161158">
        <dgm:presLayoutVars>
          <dgm:bulletEnabled val="1"/>
        </dgm:presLayoutVars>
      </dgm:prSet>
      <dgm:spPr/>
    </dgm:pt>
    <dgm:pt modelId="{AD4A66FA-B700-4E0E-889C-12BB8BBFA20A}" type="pres">
      <dgm:prSet presAssocID="{D15D10FA-A825-46A8-B545-352D02810A5F}" presName="space" presStyleCnt="0"/>
      <dgm:spPr/>
    </dgm:pt>
    <dgm:pt modelId="{804EA88A-C1FA-4D88-9CE8-DF1C614B24A6}" type="pres">
      <dgm:prSet presAssocID="{B6BA979E-68BC-4E2A-85C3-C72BE65C8ED6}" presName="text" presStyleLbl="node1" presStyleIdx="1" presStyleCnt="5" custScaleX="199978">
        <dgm:presLayoutVars>
          <dgm:bulletEnabled val="1"/>
        </dgm:presLayoutVars>
      </dgm:prSet>
      <dgm:spPr/>
    </dgm:pt>
    <dgm:pt modelId="{E8A18376-8D10-45E2-B53D-A5461B5E7AC0}" type="pres">
      <dgm:prSet presAssocID="{72425A11-5234-477F-853A-7F3019B08A0D}" presName="space" presStyleCnt="0"/>
      <dgm:spPr/>
    </dgm:pt>
    <dgm:pt modelId="{E54EBF78-5D60-4D9F-80EA-1FFC7C38B5FA}" type="pres">
      <dgm:prSet presAssocID="{FFDC0569-B805-480A-95BC-7A3E02074AC4}" presName="text" presStyleLbl="node1" presStyleIdx="2" presStyleCnt="5" custScaleX="278328">
        <dgm:presLayoutVars>
          <dgm:bulletEnabled val="1"/>
        </dgm:presLayoutVars>
      </dgm:prSet>
      <dgm:spPr/>
    </dgm:pt>
    <dgm:pt modelId="{F0875EA3-66EE-4F04-B97F-09B44B0E53CE}" type="pres">
      <dgm:prSet presAssocID="{D9821AF4-5116-40A3-9937-6D1F6A888F37}" presName="space" presStyleCnt="0"/>
      <dgm:spPr/>
    </dgm:pt>
    <dgm:pt modelId="{F25F2673-1AF8-4CF4-95B2-F7E57E3C23E9}" type="pres">
      <dgm:prSet presAssocID="{4209D637-F643-489D-B428-5C01E56ECAAC}" presName="text" presStyleLbl="node1" presStyleIdx="3" presStyleCnt="5" custScaleX="168805">
        <dgm:presLayoutVars>
          <dgm:bulletEnabled val="1"/>
        </dgm:presLayoutVars>
      </dgm:prSet>
      <dgm:spPr/>
    </dgm:pt>
    <dgm:pt modelId="{6587C148-0474-43D1-8251-9290946BAAFE}" type="pres">
      <dgm:prSet presAssocID="{D7AF461F-FE15-402A-85E0-EF47BBA9FD4D}" presName="space" presStyleCnt="0"/>
      <dgm:spPr/>
    </dgm:pt>
    <dgm:pt modelId="{90660DE3-E067-45BA-AFB3-B2C42752E7A4}" type="pres">
      <dgm:prSet presAssocID="{BAD86928-60E6-4D49-B33A-CA52E0DDCA8C}" presName="text" presStyleLbl="node1" presStyleIdx="4" presStyleCnt="5" custScaleX="343817">
        <dgm:presLayoutVars>
          <dgm:bulletEnabled val="1"/>
        </dgm:presLayoutVars>
      </dgm:prSet>
      <dgm:spPr/>
    </dgm:pt>
  </dgm:ptLst>
  <dgm:cxnLst>
    <dgm:cxn modelId="{58989B60-7FDA-4095-BB22-ED114DC41AF7}" srcId="{6C058958-65F0-447A-A03A-5D4C123F3A23}" destId="{7FC2C1A1-57C5-4447-A794-211849C1C05B}" srcOrd="0" destOrd="0" parTransId="{C4A65F3C-A113-46FC-A1AA-5A6B7A3C65E9}" sibTransId="{D15D10FA-A825-46A8-B545-352D02810A5F}"/>
    <dgm:cxn modelId="{1346856D-0040-41D1-BEB8-5C43BD6434B1}" type="presOf" srcId="{4209D637-F643-489D-B428-5C01E56ECAAC}" destId="{F25F2673-1AF8-4CF4-95B2-F7E57E3C23E9}" srcOrd="0" destOrd="0" presId="urn:diagrams.loki3.com/VaryingWidthList"/>
    <dgm:cxn modelId="{9B8E5273-F691-4FC9-B309-6FADE40DB6B0}" srcId="{6C058958-65F0-447A-A03A-5D4C123F3A23}" destId="{B6BA979E-68BC-4E2A-85C3-C72BE65C8ED6}" srcOrd="1" destOrd="0" parTransId="{B9E72E54-8154-43CE-B2FE-018967618F2B}" sibTransId="{72425A11-5234-477F-853A-7F3019B08A0D}"/>
    <dgm:cxn modelId="{7EECB27E-19C8-4C12-B05A-DFC33DD42E95}" type="presOf" srcId="{FFDC0569-B805-480A-95BC-7A3E02074AC4}" destId="{E54EBF78-5D60-4D9F-80EA-1FFC7C38B5FA}" srcOrd="0" destOrd="0" presId="urn:diagrams.loki3.com/VaryingWidthList"/>
    <dgm:cxn modelId="{2E819D9B-D2E0-4623-9F01-D4B008B71547}" type="presOf" srcId="{BAD86928-60E6-4D49-B33A-CA52E0DDCA8C}" destId="{90660DE3-E067-45BA-AFB3-B2C42752E7A4}" srcOrd="0" destOrd="0" presId="urn:diagrams.loki3.com/VaryingWidthList"/>
    <dgm:cxn modelId="{CB55B3B5-5913-4153-859A-71D52104688E}" srcId="{6C058958-65F0-447A-A03A-5D4C123F3A23}" destId="{FFDC0569-B805-480A-95BC-7A3E02074AC4}" srcOrd="2" destOrd="0" parTransId="{1AF2EDFA-AA09-484D-9943-9A8978E5F5A6}" sibTransId="{D9821AF4-5116-40A3-9937-6D1F6A888F37}"/>
    <dgm:cxn modelId="{801F15BE-214C-4AEC-AFC7-7222AB697188}" srcId="{6C058958-65F0-447A-A03A-5D4C123F3A23}" destId="{BAD86928-60E6-4D49-B33A-CA52E0DDCA8C}" srcOrd="4" destOrd="0" parTransId="{2F0765D1-20E1-46F7-A945-67BCDAFB3167}" sibTransId="{BE63A31F-C102-421A-9C4C-884853B62D10}"/>
    <dgm:cxn modelId="{7C643ECC-E2D7-4C72-868C-E3296669B75E}" type="presOf" srcId="{7FC2C1A1-57C5-4447-A794-211849C1C05B}" destId="{6DB42C7A-3A4D-45B7-A32F-959E84A7A293}" srcOrd="0" destOrd="0" presId="urn:diagrams.loki3.com/VaryingWidthList"/>
    <dgm:cxn modelId="{21E34DCE-634D-4490-8EA5-87A9B7E4AA98}" type="presOf" srcId="{6C058958-65F0-447A-A03A-5D4C123F3A23}" destId="{89BB1BED-FA7C-4FC0-B7EC-64CD97729D01}" srcOrd="0" destOrd="0" presId="urn:diagrams.loki3.com/VaryingWidthList"/>
    <dgm:cxn modelId="{24CA71EF-5CCA-4541-8101-78D51F907120}" srcId="{6C058958-65F0-447A-A03A-5D4C123F3A23}" destId="{4209D637-F643-489D-B428-5C01E56ECAAC}" srcOrd="3" destOrd="0" parTransId="{51B5E67F-4EAA-4820-9A3C-7E9DD73E012D}" sibTransId="{D7AF461F-FE15-402A-85E0-EF47BBA9FD4D}"/>
    <dgm:cxn modelId="{C114BAF5-7487-48E2-9F87-1ECE09A77C4C}" type="presOf" srcId="{B6BA979E-68BC-4E2A-85C3-C72BE65C8ED6}" destId="{804EA88A-C1FA-4D88-9CE8-DF1C614B24A6}" srcOrd="0" destOrd="0" presId="urn:diagrams.loki3.com/VaryingWidthList"/>
    <dgm:cxn modelId="{A6C76FB8-8DBD-439F-8256-F401257139D6}" type="presParOf" srcId="{89BB1BED-FA7C-4FC0-B7EC-64CD97729D01}" destId="{6DB42C7A-3A4D-45B7-A32F-959E84A7A293}" srcOrd="0" destOrd="0" presId="urn:diagrams.loki3.com/VaryingWidthList"/>
    <dgm:cxn modelId="{BF4555D1-7610-4666-BEEA-27FC2DF053F1}" type="presParOf" srcId="{89BB1BED-FA7C-4FC0-B7EC-64CD97729D01}" destId="{AD4A66FA-B700-4E0E-889C-12BB8BBFA20A}" srcOrd="1" destOrd="0" presId="urn:diagrams.loki3.com/VaryingWidthList"/>
    <dgm:cxn modelId="{887F18DC-DF16-4B37-9CF4-096CCE996AE0}" type="presParOf" srcId="{89BB1BED-FA7C-4FC0-B7EC-64CD97729D01}" destId="{804EA88A-C1FA-4D88-9CE8-DF1C614B24A6}" srcOrd="2" destOrd="0" presId="urn:diagrams.loki3.com/VaryingWidthList"/>
    <dgm:cxn modelId="{EEA83072-A466-421C-88C1-7A348AC31AE1}" type="presParOf" srcId="{89BB1BED-FA7C-4FC0-B7EC-64CD97729D01}" destId="{E8A18376-8D10-45E2-B53D-A5461B5E7AC0}" srcOrd="3" destOrd="0" presId="urn:diagrams.loki3.com/VaryingWidthList"/>
    <dgm:cxn modelId="{F2B48F86-7159-4D38-B304-262533B4E9F0}" type="presParOf" srcId="{89BB1BED-FA7C-4FC0-B7EC-64CD97729D01}" destId="{E54EBF78-5D60-4D9F-80EA-1FFC7C38B5FA}" srcOrd="4" destOrd="0" presId="urn:diagrams.loki3.com/VaryingWidthList"/>
    <dgm:cxn modelId="{3E62A94C-0AB6-4EB4-8751-E6BC2ED878E6}" type="presParOf" srcId="{89BB1BED-FA7C-4FC0-B7EC-64CD97729D01}" destId="{F0875EA3-66EE-4F04-B97F-09B44B0E53CE}" srcOrd="5" destOrd="0" presId="urn:diagrams.loki3.com/VaryingWidthList"/>
    <dgm:cxn modelId="{1BD54D57-244B-4495-89ED-A6C64DCC546E}" type="presParOf" srcId="{89BB1BED-FA7C-4FC0-B7EC-64CD97729D01}" destId="{F25F2673-1AF8-4CF4-95B2-F7E57E3C23E9}" srcOrd="6" destOrd="0" presId="urn:diagrams.loki3.com/VaryingWidthList"/>
    <dgm:cxn modelId="{94C07F0F-5003-420A-8502-CF8FAE5DF3C7}" type="presParOf" srcId="{89BB1BED-FA7C-4FC0-B7EC-64CD97729D01}" destId="{6587C148-0474-43D1-8251-9290946BAAFE}" srcOrd="7" destOrd="0" presId="urn:diagrams.loki3.com/VaryingWidthList"/>
    <dgm:cxn modelId="{58F7C4CC-9DB8-438A-99C3-176992D167B1}" type="presParOf" srcId="{89BB1BED-FA7C-4FC0-B7EC-64CD97729D01}" destId="{90660DE3-E067-45BA-AFB3-B2C42752E7A4}" srcOrd="8"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0C6D8E-37D2-4DBB-BFEC-84584530C453}" type="doc">
      <dgm:prSet loTypeId="urn:microsoft.com/office/officeart/2005/8/layout/pyramid2" loCatId="pyramid" qsTypeId="urn:microsoft.com/office/officeart/2005/8/quickstyle/simple3" qsCatId="simple" csTypeId="urn:microsoft.com/office/officeart/2005/8/colors/colorful4" csCatId="colorful" phldr="1"/>
      <dgm:spPr/>
    </dgm:pt>
    <dgm:pt modelId="{FE02A44B-4BFF-46DE-B905-EC7BC8E6E505}">
      <dgm:prSet phldrT="[Text]" custT="1"/>
      <dgm:spPr/>
      <dgm:t>
        <a:bodyPr/>
        <a:lstStyle/>
        <a:p>
          <a:pPr algn="ctr"/>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البري</a:t>
          </a:r>
          <a:endParaRPr lang="en-US" sz="2200" dirty="0"/>
        </a:p>
      </dgm:t>
    </dgm:pt>
    <dgm:pt modelId="{A9579C42-E462-49C6-8FC3-D109E486EE07}" type="parTrans" cxnId="{F4D826C0-0585-48F7-AD13-A9E717F01669}">
      <dgm:prSet/>
      <dgm:spPr/>
      <dgm:t>
        <a:bodyPr/>
        <a:lstStyle/>
        <a:p>
          <a:endParaRPr lang="en-US"/>
        </a:p>
      </dgm:t>
    </dgm:pt>
    <dgm:pt modelId="{669C19FF-19FE-4D9D-846D-2F614C432E13}" type="sibTrans" cxnId="{F4D826C0-0585-48F7-AD13-A9E717F01669}">
      <dgm:prSet/>
      <dgm:spPr/>
      <dgm:t>
        <a:bodyPr/>
        <a:lstStyle/>
        <a:p>
          <a:endParaRPr lang="en-US"/>
        </a:p>
      </dgm:t>
    </dgm:pt>
    <dgm:pt modelId="{6EE9CCF7-8BE3-43C5-BE58-A4AAA3DE30C9}">
      <dgm:prSet phldrT="[Text]" custT="1"/>
      <dgm:spPr/>
      <dgm:t>
        <a:bodyPr/>
        <a:lstStyle/>
        <a:p>
          <a:pPr algn="ctr"/>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البحري</a:t>
          </a:r>
          <a:endParaRPr lang="en-US" sz="2200" dirty="0"/>
        </a:p>
      </dgm:t>
    </dgm:pt>
    <dgm:pt modelId="{3A91AA95-8860-4088-8410-99762DB65842}" type="parTrans" cxnId="{36A182F9-F888-4059-A5D8-FDD48408B8C9}">
      <dgm:prSet/>
      <dgm:spPr/>
      <dgm:t>
        <a:bodyPr/>
        <a:lstStyle/>
        <a:p>
          <a:endParaRPr lang="en-US"/>
        </a:p>
      </dgm:t>
    </dgm:pt>
    <dgm:pt modelId="{A9949D83-BBE7-44B6-B01F-AECB3D4B1663}" type="sibTrans" cxnId="{36A182F9-F888-4059-A5D8-FDD48408B8C9}">
      <dgm:prSet/>
      <dgm:spPr/>
      <dgm:t>
        <a:bodyPr/>
        <a:lstStyle/>
        <a:p>
          <a:endParaRPr lang="en-US"/>
        </a:p>
      </dgm:t>
    </dgm:pt>
    <dgm:pt modelId="{4DA4F3FF-D4D3-46DB-8307-511384D4705C}">
      <dgm:prSet phldrT="[Text]" custT="1"/>
      <dgm:spPr/>
      <dgm:t>
        <a:bodyPr/>
        <a:lstStyle/>
        <a:p>
          <a:pPr algn="ctr"/>
          <a:r>
            <a:rPr kumimoji="0" lang="ar-SA" sz="2200" b="0" i="0" u="none" strike="noStrike"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الجوي</a:t>
          </a:r>
          <a:endParaRPr lang="en-US" sz="2200" dirty="0"/>
        </a:p>
      </dgm:t>
    </dgm:pt>
    <dgm:pt modelId="{4B93340E-3DBC-49BF-8D5E-30F062E53CB7}" type="parTrans" cxnId="{DBEF44E7-72A7-4B48-9408-C6F608361AD9}">
      <dgm:prSet/>
      <dgm:spPr/>
      <dgm:t>
        <a:bodyPr/>
        <a:lstStyle/>
        <a:p>
          <a:endParaRPr lang="en-US"/>
        </a:p>
      </dgm:t>
    </dgm:pt>
    <dgm:pt modelId="{083C1685-515B-47C2-ACB8-B59F904F04B7}" type="sibTrans" cxnId="{DBEF44E7-72A7-4B48-9408-C6F608361AD9}">
      <dgm:prSet/>
      <dgm:spPr/>
      <dgm:t>
        <a:bodyPr/>
        <a:lstStyle/>
        <a:p>
          <a:endParaRPr lang="en-US"/>
        </a:p>
      </dgm:t>
    </dgm:pt>
    <dgm:pt modelId="{4E146F84-9D12-4630-A6D6-B1229C788083}" type="pres">
      <dgm:prSet presAssocID="{250C6D8E-37D2-4DBB-BFEC-84584530C453}" presName="compositeShape" presStyleCnt="0">
        <dgm:presLayoutVars>
          <dgm:dir/>
          <dgm:resizeHandles/>
        </dgm:presLayoutVars>
      </dgm:prSet>
      <dgm:spPr/>
    </dgm:pt>
    <dgm:pt modelId="{FFBA8061-111B-4794-95F1-E4C0EBCBEB74}" type="pres">
      <dgm:prSet presAssocID="{250C6D8E-37D2-4DBB-BFEC-84584530C453}" presName="pyramid" presStyleLbl="node1" presStyleIdx="0" presStyleCnt="1" custLinFactNeighborY="-468"/>
      <dgm:spPr/>
    </dgm:pt>
    <dgm:pt modelId="{38F69079-CDB5-478C-8BF3-A1E7A6B25CD9}" type="pres">
      <dgm:prSet presAssocID="{250C6D8E-37D2-4DBB-BFEC-84584530C453}" presName="theList" presStyleCnt="0"/>
      <dgm:spPr/>
    </dgm:pt>
    <dgm:pt modelId="{DA3CF6D5-12F0-4616-92B9-0F3BF5033C71}" type="pres">
      <dgm:prSet presAssocID="{FE02A44B-4BFF-46DE-B905-EC7BC8E6E505}" presName="aNode" presStyleLbl="fgAcc1" presStyleIdx="0" presStyleCnt="3" custScaleX="200606">
        <dgm:presLayoutVars>
          <dgm:bulletEnabled val="1"/>
        </dgm:presLayoutVars>
      </dgm:prSet>
      <dgm:spPr/>
    </dgm:pt>
    <dgm:pt modelId="{3985A0F3-6686-491D-9AF6-FDF20C0626F1}" type="pres">
      <dgm:prSet presAssocID="{FE02A44B-4BFF-46DE-B905-EC7BC8E6E505}" presName="aSpace" presStyleCnt="0"/>
      <dgm:spPr/>
    </dgm:pt>
    <dgm:pt modelId="{81F3EC32-B684-4AB7-80F8-0DB22541E364}" type="pres">
      <dgm:prSet presAssocID="{6EE9CCF7-8BE3-43C5-BE58-A4AAA3DE30C9}" presName="aNode" presStyleLbl="fgAcc1" presStyleIdx="1" presStyleCnt="3" custScaleX="200606">
        <dgm:presLayoutVars>
          <dgm:bulletEnabled val="1"/>
        </dgm:presLayoutVars>
      </dgm:prSet>
      <dgm:spPr/>
    </dgm:pt>
    <dgm:pt modelId="{157A16A5-4CF1-497F-8A72-2D9DD00DABA5}" type="pres">
      <dgm:prSet presAssocID="{6EE9CCF7-8BE3-43C5-BE58-A4AAA3DE30C9}" presName="aSpace" presStyleCnt="0"/>
      <dgm:spPr/>
    </dgm:pt>
    <dgm:pt modelId="{07B950A3-2463-4ED3-8C71-D7D29F7DDE8E}" type="pres">
      <dgm:prSet presAssocID="{4DA4F3FF-D4D3-46DB-8307-511384D4705C}" presName="aNode" presStyleLbl="fgAcc1" presStyleIdx="2" presStyleCnt="3" custScaleX="200606">
        <dgm:presLayoutVars>
          <dgm:bulletEnabled val="1"/>
        </dgm:presLayoutVars>
      </dgm:prSet>
      <dgm:spPr/>
    </dgm:pt>
    <dgm:pt modelId="{F87EFA51-22FD-454A-A622-980265A074FD}" type="pres">
      <dgm:prSet presAssocID="{4DA4F3FF-D4D3-46DB-8307-511384D4705C}" presName="aSpace" presStyleCnt="0"/>
      <dgm:spPr/>
    </dgm:pt>
  </dgm:ptLst>
  <dgm:cxnLst>
    <dgm:cxn modelId="{FD301220-BA41-47B7-A40D-53C2BF3A2D88}" type="presOf" srcId="{6EE9CCF7-8BE3-43C5-BE58-A4AAA3DE30C9}" destId="{81F3EC32-B684-4AB7-80F8-0DB22541E364}" srcOrd="0" destOrd="0" presId="urn:microsoft.com/office/officeart/2005/8/layout/pyramid2"/>
    <dgm:cxn modelId="{1175C86E-DFE2-4A08-8D28-512F896F8E14}" type="presOf" srcId="{250C6D8E-37D2-4DBB-BFEC-84584530C453}" destId="{4E146F84-9D12-4630-A6D6-B1229C788083}" srcOrd="0" destOrd="0" presId="urn:microsoft.com/office/officeart/2005/8/layout/pyramid2"/>
    <dgm:cxn modelId="{C032C78C-EEA4-48B0-BD56-F2617FF372E8}" type="presOf" srcId="{4DA4F3FF-D4D3-46DB-8307-511384D4705C}" destId="{07B950A3-2463-4ED3-8C71-D7D29F7DDE8E}" srcOrd="0" destOrd="0" presId="urn:microsoft.com/office/officeart/2005/8/layout/pyramid2"/>
    <dgm:cxn modelId="{4AA86499-1CE6-4BCE-AFD9-CA5F92CBC075}" type="presOf" srcId="{FE02A44B-4BFF-46DE-B905-EC7BC8E6E505}" destId="{DA3CF6D5-12F0-4616-92B9-0F3BF5033C71}" srcOrd="0" destOrd="0" presId="urn:microsoft.com/office/officeart/2005/8/layout/pyramid2"/>
    <dgm:cxn modelId="{F4D826C0-0585-48F7-AD13-A9E717F01669}" srcId="{250C6D8E-37D2-4DBB-BFEC-84584530C453}" destId="{FE02A44B-4BFF-46DE-B905-EC7BC8E6E505}" srcOrd="0" destOrd="0" parTransId="{A9579C42-E462-49C6-8FC3-D109E486EE07}" sibTransId="{669C19FF-19FE-4D9D-846D-2F614C432E13}"/>
    <dgm:cxn modelId="{DBEF44E7-72A7-4B48-9408-C6F608361AD9}" srcId="{250C6D8E-37D2-4DBB-BFEC-84584530C453}" destId="{4DA4F3FF-D4D3-46DB-8307-511384D4705C}" srcOrd="2" destOrd="0" parTransId="{4B93340E-3DBC-49BF-8D5E-30F062E53CB7}" sibTransId="{083C1685-515B-47C2-ACB8-B59F904F04B7}"/>
    <dgm:cxn modelId="{36A182F9-F888-4059-A5D8-FDD48408B8C9}" srcId="{250C6D8E-37D2-4DBB-BFEC-84584530C453}" destId="{6EE9CCF7-8BE3-43C5-BE58-A4AAA3DE30C9}" srcOrd="1" destOrd="0" parTransId="{3A91AA95-8860-4088-8410-99762DB65842}" sibTransId="{A9949D83-BBE7-44B6-B01F-AECB3D4B1663}"/>
    <dgm:cxn modelId="{67421ADD-6676-4F8F-97A5-E320C8FEC698}" type="presParOf" srcId="{4E146F84-9D12-4630-A6D6-B1229C788083}" destId="{FFBA8061-111B-4794-95F1-E4C0EBCBEB74}" srcOrd="0" destOrd="0" presId="urn:microsoft.com/office/officeart/2005/8/layout/pyramid2"/>
    <dgm:cxn modelId="{4160C4CE-2CBC-424B-AD3D-2C8909F57651}" type="presParOf" srcId="{4E146F84-9D12-4630-A6D6-B1229C788083}" destId="{38F69079-CDB5-478C-8BF3-A1E7A6B25CD9}" srcOrd="1" destOrd="0" presId="urn:microsoft.com/office/officeart/2005/8/layout/pyramid2"/>
    <dgm:cxn modelId="{D9B799DD-50EE-4A11-AF8B-3B381740C921}" type="presParOf" srcId="{38F69079-CDB5-478C-8BF3-A1E7A6B25CD9}" destId="{DA3CF6D5-12F0-4616-92B9-0F3BF5033C71}" srcOrd="0" destOrd="0" presId="urn:microsoft.com/office/officeart/2005/8/layout/pyramid2"/>
    <dgm:cxn modelId="{A041D951-5C9E-4128-AE61-AC007C124D33}" type="presParOf" srcId="{38F69079-CDB5-478C-8BF3-A1E7A6B25CD9}" destId="{3985A0F3-6686-491D-9AF6-FDF20C0626F1}" srcOrd="1" destOrd="0" presId="urn:microsoft.com/office/officeart/2005/8/layout/pyramid2"/>
    <dgm:cxn modelId="{D5F14DE9-08B8-492E-A42C-8150B08B1831}" type="presParOf" srcId="{38F69079-CDB5-478C-8BF3-A1E7A6B25CD9}" destId="{81F3EC32-B684-4AB7-80F8-0DB22541E364}" srcOrd="2" destOrd="0" presId="urn:microsoft.com/office/officeart/2005/8/layout/pyramid2"/>
    <dgm:cxn modelId="{084B1804-DC7D-4A2D-9EFE-B26E2110D619}" type="presParOf" srcId="{38F69079-CDB5-478C-8BF3-A1E7A6B25CD9}" destId="{157A16A5-4CF1-497F-8A72-2D9DD00DABA5}" srcOrd="3" destOrd="0" presId="urn:microsoft.com/office/officeart/2005/8/layout/pyramid2"/>
    <dgm:cxn modelId="{47018A76-66BC-4DEF-ABC8-4C9710A02A39}" type="presParOf" srcId="{38F69079-CDB5-478C-8BF3-A1E7A6B25CD9}" destId="{07B950A3-2463-4ED3-8C71-D7D29F7DDE8E}" srcOrd="4" destOrd="0" presId="urn:microsoft.com/office/officeart/2005/8/layout/pyramid2"/>
    <dgm:cxn modelId="{4D60001D-70C8-4F97-B41F-78251D0B3841}" type="presParOf" srcId="{38F69079-CDB5-478C-8BF3-A1E7A6B25CD9}" destId="{F87EFA51-22FD-454A-A622-980265A074FD}"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dirty="0">
              <a:latin typeface="Arial" panose="020B0604020202020204" pitchFamily="34" charset="0"/>
              <a:cs typeface="Arial" panose="020B0604020202020204" pitchFamily="34" charset="0"/>
            </a:rPr>
            <a:t>أولاً: الإقليم البري: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هو المساحة من الكرة الأرضية التي تقع ضمن حدود الجمهورية العربية السورية المبينة بموجب اتفاقيات دولية.</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52D9E547-144C-4458-B5A5-DF2ACF4C3A39}">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ويشمل الإقليم البري طبقات الأرض ممتدة إلى مركز الكرة الأرضية، كما يشمل الأنهار الداخلية، والأجزاء من الأنهار الدولية التي تمر في الأرض السورية، والبحيرات والبحار المغلقة.</a:t>
          </a:r>
          <a:endParaRPr lang="en-US" sz="2200" dirty="0">
            <a:latin typeface="Arial" panose="020B0604020202020204" pitchFamily="34" charset="0"/>
            <a:cs typeface="Arial" panose="020B0604020202020204" pitchFamily="34" charset="0"/>
          </a:endParaRPr>
        </a:p>
      </dgm:t>
    </dgm:pt>
    <dgm:pt modelId="{11F56AB3-1697-4611-9941-ACB43CE6AF8E}" type="parTrans" cxnId="{2C856EE3-2479-49F1-A6DC-F902477A5E12}">
      <dgm:prSet/>
      <dgm:spPr/>
      <dgm:t>
        <a:bodyPr/>
        <a:lstStyle/>
        <a:p>
          <a:endParaRPr lang="en-US"/>
        </a:p>
      </dgm:t>
    </dgm:pt>
    <dgm:pt modelId="{CBB8FEE3-EB5A-4A9D-9AA6-2DD357660FCA}" type="sibTrans" cxnId="{2C856EE3-2479-49F1-A6DC-F902477A5E12}">
      <dgm:prSet/>
      <dgm:spPr/>
      <dgm:t>
        <a:bodyPr/>
        <a:lstStyle/>
        <a:p>
          <a:endParaRPr lang="en-US"/>
        </a:p>
      </dgm:t>
    </dgm:pt>
    <dgm:pt modelId="{03DF0526-EFBB-45EC-B164-DDCD25C7030E}" type="pres">
      <dgm:prSet presAssocID="{6C058958-65F0-447A-A03A-5D4C123F3A23}" presName="Name0" presStyleCnt="0">
        <dgm:presLayoutVars>
          <dgm:dir val="rev"/>
          <dgm:animLvl val="lvl"/>
          <dgm:resizeHandles val="exact"/>
        </dgm:presLayoutVars>
      </dgm:prSet>
      <dgm:spPr/>
    </dgm:pt>
    <dgm:pt modelId="{F2C16E1F-8FFF-4970-9053-C0C5E689A6FF}" type="pres">
      <dgm:prSet presAssocID="{332BC397-47B3-4859-9B78-FD025743B9F0}" presName="linNode" presStyleCnt="0"/>
      <dgm:spPr/>
    </dgm:pt>
    <dgm:pt modelId="{078333B0-C58E-4B8F-A227-37CF955131A6}" type="pres">
      <dgm:prSet presAssocID="{332BC397-47B3-4859-9B78-FD025743B9F0}" presName="parentText" presStyleLbl="node1" presStyleIdx="0" presStyleCnt="1" custScaleX="117422" custScaleY="109052">
        <dgm:presLayoutVars>
          <dgm:chMax val="1"/>
          <dgm:bulletEnabled val="1"/>
        </dgm:presLayoutVars>
      </dgm:prSet>
      <dgm:spPr/>
    </dgm:pt>
    <dgm:pt modelId="{9C25CDB7-D0E9-4436-9161-CA9C40918730}" type="pres">
      <dgm:prSet presAssocID="{332BC397-47B3-4859-9B78-FD025743B9F0}" presName="descendantText" presStyleLbl="alignAccFollowNode1" presStyleIdx="0" presStyleCnt="1" custScaleX="162087" custScaleY="136172">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02098756-025F-422F-B930-64A7806B1C56}" type="presOf" srcId="{ED9B2A37-14B9-4CA0-8872-9E9720020B6D}" destId="{9C25CDB7-D0E9-4436-9161-CA9C40918730}" srcOrd="0" destOrd="0" presId="urn:microsoft.com/office/officeart/2005/8/layout/vList5"/>
    <dgm:cxn modelId="{B42A9293-34CF-4161-931E-F11C8BBF655F}" type="presOf" srcId="{52D9E547-144C-4458-B5A5-DF2ACF4C3A39}" destId="{9C25CDB7-D0E9-4436-9161-CA9C40918730}" srcOrd="0" destOrd="1" presId="urn:microsoft.com/office/officeart/2005/8/layout/vList5"/>
    <dgm:cxn modelId="{C6D09D9E-F957-44DC-9B14-08EE685B2B28}" type="presOf" srcId="{6C058958-65F0-447A-A03A-5D4C123F3A23}" destId="{03DF0526-EFBB-45EC-B164-DDCD25C7030E}" srcOrd="0" destOrd="0" presId="urn:microsoft.com/office/officeart/2005/8/layout/vList5"/>
    <dgm:cxn modelId="{D22F55D7-C98E-4E11-AA30-8D53BCF87BCA}" type="presOf" srcId="{332BC397-47B3-4859-9B78-FD025743B9F0}" destId="{078333B0-C58E-4B8F-A227-37CF955131A6}" srcOrd="0" destOrd="0" presId="urn:microsoft.com/office/officeart/2005/8/layout/vList5"/>
    <dgm:cxn modelId="{2C856EE3-2479-49F1-A6DC-F902477A5E12}" srcId="{332BC397-47B3-4859-9B78-FD025743B9F0}" destId="{52D9E547-144C-4458-B5A5-DF2ACF4C3A39}" srcOrd="1" destOrd="0" parTransId="{11F56AB3-1697-4611-9941-ACB43CE6AF8E}" sibTransId="{CBB8FEE3-EB5A-4A9D-9AA6-2DD357660FCA}"/>
    <dgm:cxn modelId="{AF289217-BE3B-4E00-A174-E7BAEB0E02DA}" type="presParOf" srcId="{03DF0526-EFBB-45EC-B164-DDCD25C7030E}" destId="{F2C16E1F-8FFF-4970-9053-C0C5E689A6FF}" srcOrd="0" destOrd="0" presId="urn:microsoft.com/office/officeart/2005/8/layout/vList5"/>
    <dgm:cxn modelId="{44C47AD0-5967-4865-BCF6-7DFCCFA0BEDE}" type="presParOf" srcId="{F2C16E1F-8FFF-4970-9053-C0C5E689A6FF}" destId="{078333B0-C58E-4B8F-A227-37CF955131A6}" srcOrd="0" destOrd="0" presId="urn:microsoft.com/office/officeart/2005/8/layout/vList5"/>
    <dgm:cxn modelId="{7174C1D9-D2CA-4F28-B4B8-D42D4A91722E}" type="presParOf" srcId="{F2C16E1F-8FFF-4970-9053-C0C5E689A6FF}" destId="{9C25CDB7-D0E9-4436-9161-CA9C4091873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BCA28A26-2F6B-4449-884C-72A97452C9D5}">
      <dgm:prSet phldrT="[Text]" custT="1"/>
      <dgm:spPr/>
      <dgm:t>
        <a:bodyPr/>
        <a:lstStyle/>
        <a:p>
          <a:r>
            <a:rPr lang="ar-SY" sz="2200" b="1">
              <a:latin typeface="Arial" panose="020B0604020202020204" pitchFamily="34" charset="0"/>
              <a:cs typeface="Arial" panose="020B0604020202020204" pitchFamily="34" charset="0"/>
            </a:rPr>
            <a:t>ثانياً: الإقليم البحري:</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"يمتد البحر الإقليمي للجمهورية العربية السورية باتجاه البحر اثني عشر ميلاً بحرياً مقاسة من  خطوط الأساس المعرفة في هذا القانون". وأعلنت المادة الخامسة من القانون أنه : "يعتبر البحر الإقليمي للجمهورية العربية السورية و الفضاء الجوي الذي يعلوه، قاعه وباطن أرضه، خاضعاً للسيادة السورية، مع احترام أحكام القانون الدولي في شأن المرور البريء".</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92D79FA1-6399-4CBD-B8A3-2B169EEB2EDD}">
      <dgm:prSet custT="1"/>
      <dgm:spPr/>
      <dgm:t>
        <a:bodyPr/>
        <a:lstStyle/>
        <a:p>
          <a:r>
            <a:rPr lang="ar-SY" sz="2200" b="1" dirty="0">
              <a:latin typeface="Arial" panose="020B0604020202020204" pitchFamily="34" charset="0"/>
              <a:cs typeface="Arial" panose="020B0604020202020204" pitchFamily="34" charset="0"/>
            </a:rPr>
            <a:t>ثالثاً: الإقليم الجوي:</a:t>
          </a:r>
          <a:endParaRPr lang="en-US" sz="2200" b="1"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68AE562B-E02F-4532-9DFD-61505E1747B8}">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وهو الفضاء العمودي أوطبقات الهواء التي تغطي الإقليمين البري والبحري إلى مالا نهاية في الارتفاع.</a:t>
          </a:r>
          <a:endParaRPr lang="en-US" sz="2200" dirty="0">
            <a:latin typeface="Arial" panose="020B0604020202020204" pitchFamily="34" charset="0"/>
            <a:cs typeface="Arial" panose="020B0604020202020204" pitchFamily="34" charset="0"/>
          </a:endParaRPr>
        </a:p>
      </dgm:t>
    </dgm:pt>
    <dgm:pt modelId="{AE826290-6340-481B-867A-45820F043CF0}" type="parTrans" cxnId="{99FE983D-8028-4A51-BA23-EBB93ACE0B90}">
      <dgm:prSet/>
      <dgm:spPr/>
      <dgm:t>
        <a:bodyPr/>
        <a:lstStyle/>
        <a:p>
          <a:endParaRPr lang="en-US"/>
        </a:p>
      </dgm:t>
    </dgm:pt>
    <dgm:pt modelId="{176206F1-64A7-4DE6-9CB8-B5FEAD5BC526}" type="sibTrans" cxnId="{99FE983D-8028-4A51-BA23-EBB93ACE0B90}">
      <dgm:prSet/>
      <dgm:spPr/>
      <dgm:t>
        <a:bodyPr/>
        <a:lstStyle/>
        <a:p>
          <a:endParaRPr lang="en-US"/>
        </a:p>
      </dgm:t>
    </dgm:pt>
    <dgm:pt modelId="{03DF0526-EFBB-45EC-B164-DDCD25C7030E}" type="pres">
      <dgm:prSet presAssocID="{6C058958-65F0-447A-A03A-5D4C123F3A23}" presName="Name0" presStyleCnt="0">
        <dgm:presLayoutVars>
          <dgm:dir val="rev"/>
          <dgm:animLvl val="lvl"/>
          <dgm:resizeHandles val="exact"/>
        </dgm:presLayoutVars>
      </dgm:prSet>
      <dgm:spPr/>
    </dgm:pt>
    <dgm:pt modelId="{DAEB0653-7DF2-4116-A6FB-B7669ED96953}" type="pres">
      <dgm:prSet presAssocID="{BCA28A26-2F6B-4449-884C-72A97452C9D5}" presName="linNode" presStyleCnt="0"/>
      <dgm:spPr/>
    </dgm:pt>
    <dgm:pt modelId="{9482690F-A18D-48DB-BD33-CCB5F26AB3E0}" type="pres">
      <dgm:prSet presAssocID="{BCA28A26-2F6B-4449-884C-72A97452C9D5}" presName="parentText" presStyleLbl="node1" presStyleIdx="0" presStyleCnt="2" custScaleX="86000" custScaleY="117851">
        <dgm:presLayoutVars>
          <dgm:chMax val="1"/>
          <dgm:bulletEnabled val="1"/>
        </dgm:presLayoutVars>
      </dgm:prSet>
      <dgm:spPr/>
    </dgm:pt>
    <dgm:pt modelId="{3CE65537-6855-4DD5-A53E-916AB70B259E}" type="pres">
      <dgm:prSet presAssocID="{BCA28A26-2F6B-4449-884C-72A97452C9D5}" presName="descendantText" presStyleLbl="alignAccFollowNode1" presStyleIdx="0" presStyleCnt="2" custScaleX="162087" custScaleY="147212">
        <dgm:presLayoutVars>
          <dgm:bulletEnabled val="1"/>
        </dgm:presLayoutVars>
      </dgm:prSet>
      <dgm:spPr/>
    </dgm:pt>
    <dgm:pt modelId="{CECAA93E-08D7-405D-BD0A-B7EE5F849693}" type="pres">
      <dgm:prSet presAssocID="{56036240-5E74-4DE4-8E00-93738DDFEFF2}" presName="sp" presStyleCnt="0"/>
      <dgm:spPr/>
    </dgm:pt>
    <dgm:pt modelId="{0B288896-9311-4886-8FF8-9760C217E6F6}" type="pres">
      <dgm:prSet presAssocID="{92D79FA1-6399-4CBD-B8A3-2B169EEB2EDD}" presName="linNode" presStyleCnt="0"/>
      <dgm:spPr/>
    </dgm:pt>
    <dgm:pt modelId="{C9AA8D44-B40E-4ACA-BA4A-EACB12910D16}" type="pres">
      <dgm:prSet presAssocID="{92D79FA1-6399-4CBD-B8A3-2B169EEB2EDD}" presName="parentText" presStyleLbl="node1" presStyleIdx="1" presStyleCnt="2" custScaleX="86000" custScaleY="98030">
        <dgm:presLayoutVars>
          <dgm:chMax val="1"/>
          <dgm:bulletEnabled val="1"/>
        </dgm:presLayoutVars>
      </dgm:prSet>
      <dgm:spPr/>
    </dgm:pt>
    <dgm:pt modelId="{1B1F9DC1-D6AF-407C-B86D-E567E0791452}" type="pres">
      <dgm:prSet presAssocID="{92D79FA1-6399-4CBD-B8A3-2B169EEB2EDD}" presName="descendantText" presStyleLbl="alignAccFollowNode1" presStyleIdx="1" presStyleCnt="2" custScaleX="162087" custScaleY="123270">
        <dgm:presLayoutVars>
          <dgm:bulletEnabled val="1"/>
        </dgm:presLayoutVars>
      </dgm:prSet>
      <dgm:spPr/>
    </dgm:pt>
  </dgm:ptLst>
  <dgm:cxnLst>
    <dgm:cxn modelId="{0FD41925-7E01-4963-A399-8FBC165F9AEC}" type="presOf" srcId="{92D79FA1-6399-4CBD-B8A3-2B169EEB2EDD}" destId="{C9AA8D44-B40E-4ACA-BA4A-EACB12910D16}" srcOrd="0" destOrd="0" presId="urn:microsoft.com/office/officeart/2005/8/layout/vList5"/>
    <dgm:cxn modelId="{E8772738-6345-40F4-BD45-2CFB1F69BEB4}" srcId="{BCA28A26-2F6B-4449-884C-72A97452C9D5}" destId="{B5BB5CD5-9474-48ED-89C0-0CF9443AE20D}" srcOrd="0" destOrd="0" parTransId="{62C11921-2045-4553-873F-AFC5A0FA4937}" sibTransId="{BAB7CDD0-0D9D-4348-8C1C-F4E51371CEE4}"/>
    <dgm:cxn modelId="{99FE983D-8028-4A51-BA23-EBB93ACE0B90}" srcId="{92D79FA1-6399-4CBD-B8A3-2B169EEB2EDD}" destId="{68AE562B-E02F-4532-9DFD-61505E1747B8}" srcOrd="0" destOrd="0" parTransId="{AE826290-6340-481B-867A-45820F043CF0}" sibTransId="{176206F1-64A7-4DE6-9CB8-B5FEAD5BC526}"/>
    <dgm:cxn modelId="{7137488F-32FB-4B2C-B448-85E17C7283E5}" type="presOf" srcId="{68AE562B-E02F-4532-9DFD-61505E1747B8}" destId="{1B1F9DC1-D6AF-407C-B86D-E567E0791452}" srcOrd="0" destOrd="0" presId="urn:microsoft.com/office/officeart/2005/8/layout/vList5"/>
    <dgm:cxn modelId="{B1CB759B-AAA0-40D2-9F18-380939088F21}" srcId="{6C058958-65F0-447A-A03A-5D4C123F3A23}" destId="{BCA28A26-2F6B-4449-884C-72A97452C9D5}" srcOrd="0" destOrd="0" parTransId="{218704F0-CC79-4D2C-969D-C7122576028E}" sibTransId="{56036240-5E74-4DE4-8E00-93738DDFEFF2}"/>
    <dgm:cxn modelId="{C6D09D9E-F957-44DC-9B14-08EE685B2B28}" type="presOf" srcId="{6C058958-65F0-447A-A03A-5D4C123F3A23}" destId="{03DF0526-EFBB-45EC-B164-DDCD25C7030E}" srcOrd="0" destOrd="0" presId="urn:microsoft.com/office/officeart/2005/8/layout/vList5"/>
    <dgm:cxn modelId="{09EB38B7-AB9F-4F77-9D25-18981924D9E3}" type="presOf" srcId="{BCA28A26-2F6B-4449-884C-72A97452C9D5}" destId="{9482690F-A18D-48DB-BD33-CCB5F26AB3E0}" srcOrd="0" destOrd="0" presId="urn:microsoft.com/office/officeart/2005/8/layout/vList5"/>
    <dgm:cxn modelId="{C38E0AC7-C81E-4894-9F21-F875F619A5F8}" type="presOf" srcId="{B5BB5CD5-9474-48ED-89C0-0CF9443AE20D}" destId="{3CE65537-6855-4DD5-A53E-916AB70B259E}" srcOrd="0" destOrd="0" presId="urn:microsoft.com/office/officeart/2005/8/layout/vList5"/>
    <dgm:cxn modelId="{6F7396FC-3B0A-444F-AD42-C1DFB22E48BA}" srcId="{6C058958-65F0-447A-A03A-5D4C123F3A23}" destId="{92D79FA1-6399-4CBD-B8A3-2B169EEB2EDD}" srcOrd="1" destOrd="0" parTransId="{B3F99F51-25ED-43A2-86FF-338CE85C4CB5}" sibTransId="{41C7A024-DCF9-44F2-8823-70F12B05887C}"/>
    <dgm:cxn modelId="{4DD1E4FB-7E28-449A-8E93-28B19EACFB6D}" type="presParOf" srcId="{03DF0526-EFBB-45EC-B164-DDCD25C7030E}" destId="{DAEB0653-7DF2-4116-A6FB-B7669ED96953}" srcOrd="0" destOrd="0" presId="urn:microsoft.com/office/officeart/2005/8/layout/vList5"/>
    <dgm:cxn modelId="{535AADBB-BDA0-478F-94E0-42E5ED868F2A}" type="presParOf" srcId="{DAEB0653-7DF2-4116-A6FB-B7669ED96953}" destId="{9482690F-A18D-48DB-BD33-CCB5F26AB3E0}" srcOrd="0" destOrd="0" presId="urn:microsoft.com/office/officeart/2005/8/layout/vList5"/>
    <dgm:cxn modelId="{FC1B62A9-CF8B-446B-AF2C-13FDA728B062}" type="presParOf" srcId="{DAEB0653-7DF2-4116-A6FB-B7669ED96953}" destId="{3CE65537-6855-4DD5-A53E-916AB70B259E}" srcOrd="1" destOrd="0" presId="urn:microsoft.com/office/officeart/2005/8/layout/vList5"/>
    <dgm:cxn modelId="{D2FF9B74-C90B-4434-A91C-9D1B7078B01B}" type="presParOf" srcId="{03DF0526-EFBB-45EC-B164-DDCD25C7030E}" destId="{CECAA93E-08D7-405D-BD0A-B7EE5F849693}" srcOrd="1" destOrd="0" presId="urn:microsoft.com/office/officeart/2005/8/layout/vList5"/>
    <dgm:cxn modelId="{72F75E13-23CB-4F75-815A-CB80679CF642}" type="presParOf" srcId="{03DF0526-EFBB-45EC-B164-DDCD25C7030E}" destId="{0B288896-9311-4886-8FF8-9760C217E6F6}" srcOrd="2" destOrd="0" presId="urn:microsoft.com/office/officeart/2005/8/layout/vList5"/>
    <dgm:cxn modelId="{0EF34DD4-75C4-410A-A5AA-49D2DAA61805}" type="presParOf" srcId="{0B288896-9311-4886-8FF8-9760C217E6F6}" destId="{C9AA8D44-B40E-4ACA-BA4A-EACB12910D16}" srcOrd="0" destOrd="0" presId="urn:microsoft.com/office/officeart/2005/8/layout/vList5"/>
    <dgm:cxn modelId="{27275376-42DC-42F9-A5F0-014C8F99A7F3}" type="presParOf" srcId="{0B288896-9311-4886-8FF8-9760C217E6F6}" destId="{1B1F9DC1-D6AF-407C-B86D-E567E079145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justLow"/>
          <a:r>
            <a:rPr lang="ar-SY" sz="2200" b="1" dirty="0">
              <a:latin typeface="Arial" panose="020B0604020202020204" pitchFamily="34" charset="0"/>
              <a:cs typeface="Arial" panose="020B0604020202020204" pitchFamily="34" charset="0"/>
            </a:rPr>
            <a:t>رابعاً: الإقليم السوري الاعتباري: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mj-lt"/>
            <a:buAutoNum type="arabicPeriod"/>
          </a:pPr>
          <a:r>
            <a:rPr lang="ar-SY" sz="2200" dirty="0">
              <a:latin typeface="Arial" panose="020B0604020202020204" pitchFamily="34" charset="0"/>
              <a:cs typeface="Arial" panose="020B0604020202020204" pitchFamily="34" charset="0"/>
            </a:rPr>
            <a:t>السفن والمركبات الهوائية السورية، أينما كانت وحيثما حلت.</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9E293038-C9A0-44E9-93E6-0EF602711910}">
      <dgm:prSet custT="1"/>
      <dgm:spPr/>
      <dgm:t>
        <a:bodyPr/>
        <a:lstStyle/>
        <a:p>
          <a:pPr algn="justLow" rtl="1">
            <a:buFont typeface="+mj-lt"/>
            <a:buAutoNum type="arabicPeriod"/>
          </a:pPr>
          <a:r>
            <a:rPr lang="ar-SY" sz="2200" dirty="0">
              <a:latin typeface="Arial" panose="020B0604020202020204" pitchFamily="34" charset="0"/>
              <a:cs typeface="Arial" panose="020B0604020202020204" pitchFamily="34" charset="0"/>
            </a:rPr>
            <a:t>الأرض الأجنبية التي يحتلها جيش سوري.</a:t>
          </a:r>
          <a:endParaRPr lang="en-US" sz="2200" dirty="0">
            <a:latin typeface="Arial" panose="020B0604020202020204" pitchFamily="34" charset="0"/>
            <a:cs typeface="Arial" panose="020B0604020202020204" pitchFamily="34" charset="0"/>
          </a:endParaRPr>
        </a:p>
      </dgm:t>
    </dgm:pt>
    <dgm:pt modelId="{25E667B3-202B-4946-AC89-4B44C5CF27DA}" type="parTrans" cxnId="{B73ADFAA-F72B-446C-98F5-29EA9B6E82D8}">
      <dgm:prSet/>
      <dgm:spPr/>
      <dgm:t>
        <a:bodyPr/>
        <a:lstStyle/>
        <a:p>
          <a:endParaRPr lang="en-US"/>
        </a:p>
      </dgm:t>
    </dgm:pt>
    <dgm:pt modelId="{7E8DDCD9-860B-464F-9C5E-38BF9FCE7492}" type="sibTrans" cxnId="{B73ADFAA-F72B-446C-98F5-29EA9B6E82D8}">
      <dgm:prSet/>
      <dgm:spPr/>
      <dgm:t>
        <a:bodyPr/>
        <a:lstStyle/>
        <a:p>
          <a:endParaRPr lang="en-US"/>
        </a:p>
      </dgm:t>
    </dgm:pt>
    <dgm:pt modelId="{8C5A885C-0282-4E03-A679-B7A57389095A}">
      <dgm:prSet custT="1"/>
      <dgm:spPr/>
      <dgm:t>
        <a:bodyPr/>
        <a:lstStyle/>
        <a:p>
          <a:pPr algn="justLow" rtl="1">
            <a:buFont typeface="+mj-lt"/>
            <a:buAutoNum type="arabicPeriod"/>
          </a:pPr>
          <a:r>
            <a:rPr lang="ar-SY" sz="2200" dirty="0">
              <a:latin typeface="Arial" panose="020B0604020202020204" pitchFamily="34" charset="0"/>
              <a:cs typeface="Arial" panose="020B0604020202020204" pitchFamily="34" charset="0"/>
            </a:rPr>
            <a:t>النطاق العلوي السوري وهو النطاق العلوي القياسي الوطني للجمهورية العربية السورية.</a:t>
          </a:r>
          <a:endParaRPr lang="en-US" sz="2200" dirty="0">
            <a:latin typeface="Arial" panose="020B0604020202020204" pitchFamily="34" charset="0"/>
            <a:cs typeface="Arial" panose="020B0604020202020204" pitchFamily="34" charset="0"/>
          </a:endParaRPr>
        </a:p>
      </dgm:t>
    </dgm:pt>
    <dgm:pt modelId="{79F02363-DB0A-4895-BE2D-6F9C0F696BB5}" type="parTrans" cxnId="{C8FDD224-F787-4A44-870A-0E76DFABF1D5}">
      <dgm:prSet/>
      <dgm:spPr/>
      <dgm:t>
        <a:bodyPr/>
        <a:lstStyle/>
        <a:p>
          <a:endParaRPr lang="en-US"/>
        </a:p>
      </dgm:t>
    </dgm:pt>
    <dgm:pt modelId="{15321EF3-BBAB-4CD6-A08B-7EE8FFD1E0A7}" type="sibTrans" cxnId="{C8FDD224-F787-4A44-870A-0E76DFABF1D5}">
      <dgm:prSet/>
      <dgm:spPr/>
      <dgm:t>
        <a:bodyPr/>
        <a:lstStyle/>
        <a:p>
          <a:endParaRPr lang="en-US"/>
        </a:p>
      </dgm:t>
    </dgm:pt>
    <dgm:pt modelId="{03DF0526-EFBB-45EC-B164-DDCD25C7030E}" type="pres">
      <dgm:prSet presAssocID="{6C058958-65F0-447A-A03A-5D4C123F3A23}" presName="Name0" presStyleCnt="0">
        <dgm:presLayoutVars>
          <dgm:dir val="rev"/>
          <dgm:animLvl val="lvl"/>
          <dgm:resizeHandles val="exact"/>
        </dgm:presLayoutVars>
      </dgm:prSet>
      <dgm:spPr/>
    </dgm:pt>
    <dgm:pt modelId="{F2C16E1F-8FFF-4970-9053-C0C5E689A6FF}" type="pres">
      <dgm:prSet presAssocID="{332BC397-47B3-4859-9B78-FD025743B9F0}" presName="linNode" presStyleCnt="0"/>
      <dgm:spPr/>
    </dgm:pt>
    <dgm:pt modelId="{078333B0-C58E-4B8F-A227-37CF955131A6}" type="pres">
      <dgm:prSet presAssocID="{332BC397-47B3-4859-9B78-FD025743B9F0}" presName="parentText" presStyleLbl="node1" presStyleIdx="0" presStyleCnt="1">
        <dgm:presLayoutVars>
          <dgm:chMax val="1"/>
          <dgm:bulletEnabled val="1"/>
        </dgm:presLayoutVars>
      </dgm:prSet>
      <dgm:spPr/>
    </dgm:pt>
    <dgm:pt modelId="{9C25CDB7-D0E9-4436-9161-CA9C40918730}" type="pres">
      <dgm:prSet presAssocID="{332BC397-47B3-4859-9B78-FD025743B9F0}" presName="descendantText" presStyleLbl="alignAccFollowNode1" presStyleIdx="0" presStyleCnt="1">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91869B19-7A20-4090-BE2F-2F7648EF54C4}" type="presOf" srcId="{8C5A885C-0282-4E03-A679-B7A57389095A}" destId="{9C25CDB7-D0E9-4436-9161-CA9C40918730}" srcOrd="0" destOrd="2" presId="urn:microsoft.com/office/officeart/2005/8/layout/vList5"/>
    <dgm:cxn modelId="{26A8E319-A7DA-4CC4-A4C6-363595A11D05}" srcId="{6C058958-65F0-447A-A03A-5D4C123F3A23}" destId="{332BC397-47B3-4859-9B78-FD025743B9F0}" srcOrd="0" destOrd="0" parTransId="{20D64905-1D4D-47BB-9B17-C8730B975422}" sibTransId="{8B388961-C2A6-42A7-9BF8-79B9D367BD5A}"/>
    <dgm:cxn modelId="{C8FDD224-F787-4A44-870A-0E76DFABF1D5}" srcId="{332BC397-47B3-4859-9B78-FD025743B9F0}" destId="{8C5A885C-0282-4E03-A679-B7A57389095A}" srcOrd="2" destOrd="0" parTransId="{79F02363-DB0A-4895-BE2D-6F9C0F696BB5}" sibTransId="{15321EF3-BBAB-4CD6-A08B-7EE8FFD1E0A7}"/>
    <dgm:cxn modelId="{02098756-025F-422F-B930-64A7806B1C56}" type="presOf" srcId="{ED9B2A37-14B9-4CA0-8872-9E9720020B6D}" destId="{9C25CDB7-D0E9-4436-9161-CA9C40918730}" srcOrd="0" destOrd="0" presId="urn:microsoft.com/office/officeart/2005/8/layout/vList5"/>
    <dgm:cxn modelId="{C6D09D9E-F957-44DC-9B14-08EE685B2B28}" type="presOf" srcId="{6C058958-65F0-447A-A03A-5D4C123F3A23}" destId="{03DF0526-EFBB-45EC-B164-DDCD25C7030E}" srcOrd="0" destOrd="0" presId="urn:microsoft.com/office/officeart/2005/8/layout/vList5"/>
    <dgm:cxn modelId="{B73ADFAA-F72B-446C-98F5-29EA9B6E82D8}" srcId="{332BC397-47B3-4859-9B78-FD025743B9F0}" destId="{9E293038-C9A0-44E9-93E6-0EF602711910}" srcOrd="1" destOrd="0" parTransId="{25E667B3-202B-4946-AC89-4B44C5CF27DA}" sibTransId="{7E8DDCD9-860B-464F-9C5E-38BF9FCE7492}"/>
    <dgm:cxn modelId="{E63786D5-7703-4EE6-B4F9-0868E23CD83B}" type="presOf" srcId="{9E293038-C9A0-44E9-93E6-0EF602711910}" destId="{9C25CDB7-D0E9-4436-9161-CA9C40918730}" srcOrd="0" destOrd="1" presId="urn:microsoft.com/office/officeart/2005/8/layout/vList5"/>
    <dgm:cxn modelId="{D22F55D7-C98E-4E11-AA30-8D53BCF87BCA}" type="presOf" srcId="{332BC397-47B3-4859-9B78-FD025743B9F0}" destId="{078333B0-C58E-4B8F-A227-37CF955131A6}" srcOrd="0" destOrd="0" presId="urn:microsoft.com/office/officeart/2005/8/layout/vList5"/>
    <dgm:cxn modelId="{AF289217-BE3B-4E00-A174-E7BAEB0E02DA}" type="presParOf" srcId="{03DF0526-EFBB-45EC-B164-DDCD25C7030E}" destId="{F2C16E1F-8FFF-4970-9053-C0C5E689A6FF}" srcOrd="0" destOrd="0" presId="urn:microsoft.com/office/officeart/2005/8/layout/vList5"/>
    <dgm:cxn modelId="{44C47AD0-5967-4865-BCF6-7DFCCFA0BEDE}" type="presParOf" srcId="{F2C16E1F-8FFF-4970-9053-C0C5E689A6FF}" destId="{078333B0-C58E-4B8F-A227-37CF955131A6}" srcOrd="0" destOrd="0" presId="urn:microsoft.com/office/officeart/2005/8/layout/vList5"/>
    <dgm:cxn modelId="{7174C1D9-D2CA-4F28-B4B8-D42D4A91722E}" type="presParOf" srcId="{F2C16E1F-8FFF-4970-9053-C0C5E689A6FF}" destId="{9C25CDB7-D0E9-4436-9161-CA9C4091873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justLow"/>
          <a:endParaRPr lang="en-US" sz="2200">
            <a:latin typeface="Arial" panose="020B0604020202020204" pitchFamily="34" charset="0"/>
            <a:cs typeface="Arial" panose="020B0604020202020204" pitchFamily="34" charset="0"/>
          </a:endParaRPr>
        </a:p>
        <a:p>
          <a:pPr algn="ctr"/>
          <a:r>
            <a:rPr lang="ar-SY" sz="2200" b="1">
              <a:latin typeface="Arial" panose="020B0604020202020204" pitchFamily="34" charset="0"/>
              <a:cs typeface="Arial" panose="020B0604020202020204" pitchFamily="34" charset="0"/>
            </a:rPr>
            <a:t>أولاً: الحالة الأولى: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وتشمل الجرائم المقترفة في الإقليم الجوي السوري، إذا وقعت على متن مركبة هوائية أجنبية، ولم تتجاوز الجريمة شفير المركبة ولم تحط في الأرض السورية.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pPr algn="ctr"/>
          <a:r>
            <a:rPr lang="ar-SY" sz="2200" b="1">
              <a:latin typeface="Arial" panose="020B0604020202020204" pitchFamily="34" charset="0"/>
              <a:cs typeface="Arial" panose="020B0604020202020204" pitchFamily="34" charset="0"/>
            </a:rPr>
            <a:t>ثانياً: الحالة الثانية: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وتشمل الجرائم المقترفة في البحر الإقليمي السوري أو في المدى الجوي للبحر الإقليمي السوري، إذا وقعت على متن سفينة أو مركبة هوائية أجنبية، ولم تتجاوز الجريمة شفير السفينة أو المركبة الهوائية.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B93EDBE5-8A86-4445-98D4-1DBCFF666E74}" type="pres">
      <dgm:prSet presAssocID="{6C058958-65F0-447A-A03A-5D4C123F3A23}" presName="Name0" presStyleCnt="0">
        <dgm:presLayoutVars>
          <dgm:dir val="rev"/>
          <dgm:animLvl val="lvl"/>
          <dgm:resizeHandles val="exact"/>
        </dgm:presLayoutVars>
      </dgm:prSet>
      <dgm:spPr/>
    </dgm:pt>
    <dgm:pt modelId="{05E99444-45A3-46F1-8ACE-F88A78C376EC}" type="pres">
      <dgm:prSet presAssocID="{332BC397-47B3-4859-9B78-FD025743B9F0}" presName="linNode" presStyleCnt="0"/>
      <dgm:spPr/>
    </dgm:pt>
    <dgm:pt modelId="{D0E8DD91-78AB-4031-BAA0-1DE23311F4EE}" type="pres">
      <dgm:prSet presAssocID="{332BC397-47B3-4859-9B78-FD025743B9F0}" presName="parentText" presStyleLbl="node1" presStyleIdx="0" presStyleCnt="2">
        <dgm:presLayoutVars>
          <dgm:chMax val="1"/>
          <dgm:bulletEnabled val="1"/>
        </dgm:presLayoutVars>
      </dgm:prSet>
      <dgm:spPr/>
    </dgm:pt>
    <dgm:pt modelId="{334BD8C2-051B-4AA2-8C23-FC458F36CB7D}" type="pres">
      <dgm:prSet presAssocID="{332BC397-47B3-4859-9B78-FD025743B9F0}" presName="descendantText" presStyleLbl="alignAccFollowNode1" presStyleIdx="0" presStyleCnt="2">
        <dgm:presLayoutVars>
          <dgm:bulletEnabled val="1"/>
        </dgm:presLayoutVars>
      </dgm:prSet>
      <dgm:spPr/>
    </dgm:pt>
    <dgm:pt modelId="{AA78C5D2-0669-42F7-A6C9-7B148C88D60E}" type="pres">
      <dgm:prSet presAssocID="{8B388961-C2A6-42A7-9BF8-79B9D367BD5A}" presName="sp" presStyleCnt="0"/>
      <dgm:spPr/>
    </dgm:pt>
    <dgm:pt modelId="{68D4449F-C7E9-4741-991E-A956C497B57D}" type="pres">
      <dgm:prSet presAssocID="{BCA28A26-2F6B-4449-884C-72A97452C9D5}" presName="linNode" presStyleCnt="0"/>
      <dgm:spPr/>
    </dgm:pt>
    <dgm:pt modelId="{387D0BC5-B818-41DB-91B6-E748CEA69F1E}" type="pres">
      <dgm:prSet presAssocID="{BCA28A26-2F6B-4449-884C-72A97452C9D5}" presName="parentText" presStyleLbl="node1" presStyleIdx="1" presStyleCnt="2">
        <dgm:presLayoutVars>
          <dgm:chMax val="1"/>
          <dgm:bulletEnabled val="1"/>
        </dgm:presLayoutVars>
      </dgm:prSet>
      <dgm:spPr/>
    </dgm:pt>
    <dgm:pt modelId="{ADD9EBA4-1AA8-4449-9022-6D20FBD867EF}" type="pres">
      <dgm:prSet presAssocID="{BCA28A26-2F6B-4449-884C-72A97452C9D5}" presName="descendantText" presStyleLbl="alignAccFollowNode1" presStyleIdx="1" presStyleCnt="2">
        <dgm:presLayoutVars>
          <dgm:bulletEnabled val="1"/>
        </dgm:presLayoutVars>
      </dgm:prSet>
      <dgm:spPr/>
    </dgm:pt>
  </dgm:ptLst>
  <dgm:cxnLst>
    <dgm:cxn modelId="{DBC08706-4B04-45E4-B72C-976043305CF3}" type="presOf" srcId="{ED9B2A37-14B9-4CA0-8872-9E9720020B6D}" destId="{334BD8C2-051B-4AA2-8C23-FC458F36CB7D}" srcOrd="0" destOrd="0" presId="urn:microsoft.com/office/officeart/2005/8/layout/vList5"/>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8679FC28-50C2-40E9-9AF7-06271E9EC317}" type="presOf" srcId="{BCA28A26-2F6B-4449-884C-72A97452C9D5}" destId="{387D0BC5-B818-41DB-91B6-E748CEA69F1E}" srcOrd="0" destOrd="0" presId="urn:microsoft.com/office/officeart/2005/8/layout/vList5"/>
    <dgm:cxn modelId="{E8772738-6345-40F4-BD45-2CFB1F69BEB4}" srcId="{BCA28A26-2F6B-4449-884C-72A97452C9D5}" destId="{B5BB5CD5-9474-48ED-89C0-0CF9443AE20D}" srcOrd="0" destOrd="0" parTransId="{62C11921-2045-4553-873F-AFC5A0FA4937}" sibTransId="{BAB7CDD0-0D9D-4348-8C1C-F4E51371CEE4}"/>
    <dgm:cxn modelId="{9930118B-3912-433A-AF88-233B7CA9BE60}" type="presOf" srcId="{B5BB5CD5-9474-48ED-89C0-0CF9443AE20D}" destId="{ADD9EBA4-1AA8-4449-9022-6D20FBD867EF}"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F30A8FA2-EA2B-4167-9E0E-FE381772E6F1}" type="presOf" srcId="{332BC397-47B3-4859-9B78-FD025743B9F0}" destId="{D0E8DD91-78AB-4031-BAA0-1DE23311F4EE}" srcOrd="0" destOrd="0" presId="urn:microsoft.com/office/officeart/2005/8/layout/vList5"/>
    <dgm:cxn modelId="{E37E0AC7-CB76-4492-9881-2037D4930A90}" type="presOf" srcId="{6C058958-65F0-447A-A03A-5D4C123F3A23}" destId="{B93EDBE5-8A86-4445-98D4-1DBCFF666E74}" srcOrd="0" destOrd="0" presId="urn:microsoft.com/office/officeart/2005/8/layout/vList5"/>
    <dgm:cxn modelId="{F1CE7401-2BDB-44CF-8118-BCB246FB3A6D}" type="presParOf" srcId="{B93EDBE5-8A86-4445-98D4-1DBCFF666E74}" destId="{05E99444-45A3-46F1-8ACE-F88A78C376EC}" srcOrd="0" destOrd="0" presId="urn:microsoft.com/office/officeart/2005/8/layout/vList5"/>
    <dgm:cxn modelId="{AD2E8808-1A2F-4A06-9920-74020030011F}" type="presParOf" srcId="{05E99444-45A3-46F1-8ACE-F88A78C376EC}" destId="{D0E8DD91-78AB-4031-BAA0-1DE23311F4EE}" srcOrd="0" destOrd="0" presId="urn:microsoft.com/office/officeart/2005/8/layout/vList5"/>
    <dgm:cxn modelId="{832DEA4F-B2D7-4E52-BBE1-70428EC4BCCA}" type="presParOf" srcId="{05E99444-45A3-46F1-8ACE-F88A78C376EC}" destId="{334BD8C2-051B-4AA2-8C23-FC458F36CB7D}" srcOrd="1" destOrd="0" presId="urn:microsoft.com/office/officeart/2005/8/layout/vList5"/>
    <dgm:cxn modelId="{A6652498-45F1-448E-83AA-6EE36A060DCD}" type="presParOf" srcId="{B93EDBE5-8A86-4445-98D4-1DBCFF666E74}" destId="{AA78C5D2-0669-42F7-A6C9-7B148C88D60E}" srcOrd="1" destOrd="0" presId="urn:microsoft.com/office/officeart/2005/8/layout/vList5"/>
    <dgm:cxn modelId="{DA56062E-3528-4B8C-B9C2-CF77413AE39B}" type="presParOf" srcId="{B93EDBE5-8A86-4445-98D4-1DBCFF666E74}" destId="{68D4449F-C7E9-4741-991E-A956C497B57D}" srcOrd="2" destOrd="0" presId="urn:microsoft.com/office/officeart/2005/8/layout/vList5"/>
    <dgm:cxn modelId="{93DF509B-FAFD-4FBB-83C1-014FFEF69BF3}" type="presParOf" srcId="{68D4449F-C7E9-4741-991E-A956C497B57D}" destId="{387D0BC5-B818-41DB-91B6-E748CEA69F1E}" srcOrd="0" destOrd="0" presId="urn:microsoft.com/office/officeart/2005/8/layout/vList5"/>
    <dgm:cxn modelId="{BDE0BB1F-9B19-483A-9831-EE8952666F5A}" type="presParOf" srcId="{68D4449F-C7E9-4741-991E-A956C497B57D}" destId="{ADD9EBA4-1AA8-4449-9022-6D20FBD867E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332BC397-47B3-4859-9B78-FD025743B9F0}">
      <dgm:prSet phldrT="[Text]" custT="1"/>
      <dgm:spPr>
        <a:solidFill>
          <a:schemeClr val="accent2">
            <a:lumMod val="40000"/>
            <a:lumOff val="60000"/>
          </a:schemeClr>
        </a:solidFill>
      </dgm:spPr>
      <dgm:t>
        <a:bodyPr/>
        <a:lstStyle/>
        <a:p>
          <a:pPr algn="r"/>
          <a:r>
            <a:rPr lang="ar-SY" sz="2200" b="0" dirty="0">
              <a:solidFill>
                <a:schemeClr val="tx1"/>
              </a:solidFill>
              <a:latin typeface="Arial" panose="020B0604020202020204" pitchFamily="34" charset="0"/>
              <a:cs typeface="Arial" panose="020B0604020202020204" pitchFamily="34" charset="0"/>
            </a:rPr>
            <a:t>1- الفئة الأولى: موظفو السلك الدبلوماسي والقنصلي الأجانب.</a:t>
          </a:r>
          <a:endParaRPr lang="en-US" sz="2200" b="0" dirty="0">
            <a:solidFill>
              <a:schemeClr val="tx1"/>
            </a:solidFill>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BCA28A26-2F6B-4449-884C-72A97452C9D5}">
      <dgm:prSet phldrT="[Text]" custT="1"/>
      <dgm:spPr>
        <a:solidFill>
          <a:schemeClr val="accent2">
            <a:lumMod val="40000"/>
            <a:lumOff val="60000"/>
          </a:schemeClr>
        </a:solidFill>
      </dgm:spPr>
      <dgm:t>
        <a:bodyPr/>
        <a:lstStyle/>
        <a:p>
          <a:pPr algn="r"/>
          <a:r>
            <a:rPr lang="ar-SY" sz="2200" b="0" dirty="0">
              <a:solidFill>
                <a:schemeClr val="tx1"/>
              </a:solidFill>
              <a:latin typeface="Arial" panose="020B0604020202020204" pitchFamily="34" charset="0"/>
              <a:cs typeface="Arial" panose="020B0604020202020204" pitchFamily="34" charset="0"/>
            </a:rPr>
            <a:t>2- الفئة الثانية: رجال القوات الحربية الأجنبية الذين يرابطون في الإقليم بإذن من حكومته، وذلك بالنسبة للجرائم التي يقترفونها في أثناء أداء عملهم، وفي داخل المناطق المخصصة لهم.</a:t>
          </a:r>
          <a:endParaRPr lang="en-US" sz="2200" b="0" dirty="0">
            <a:solidFill>
              <a:schemeClr val="tx1"/>
            </a:solidFill>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93EDBE5-8A86-4445-98D4-1DBCFF666E74}" type="pres">
      <dgm:prSet presAssocID="{6C058958-65F0-447A-A03A-5D4C123F3A23}" presName="Name0" presStyleCnt="0">
        <dgm:presLayoutVars>
          <dgm:dir val="rev"/>
          <dgm:animLvl val="lvl"/>
          <dgm:resizeHandles val="exact"/>
        </dgm:presLayoutVars>
      </dgm:prSet>
      <dgm:spPr/>
    </dgm:pt>
    <dgm:pt modelId="{05E99444-45A3-46F1-8ACE-F88A78C376EC}" type="pres">
      <dgm:prSet presAssocID="{332BC397-47B3-4859-9B78-FD025743B9F0}" presName="linNode" presStyleCnt="0"/>
      <dgm:spPr/>
    </dgm:pt>
    <dgm:pt modelId="{D0E8DD91-78AB-4031-BAA0-1DE23311F4EE}" type="pres">
      <dgm:prSet presAssocID="{332BC397-47B3-4859-9B78-FD025743B9F0}" presName="parentText" presStyleLbl="node1" presStyleIdx="0" presStyleCnt="2" custScaleX="239336">
        <dgm:presLayoutVars>
          <dgm:chMax val="1"/>
          <dgm:bulletEnabled val="1"/>
        </dgm:presLayoutVars>
      </dgm:prSet>
      <dgm:spPr/>
    </dgm:pt>
    <dgm:pt modelId="{AA78C5D2-0669-42F7-A6C9-7B148C88D60E}" type="pres">
      <dgm:prSet presAssocID="{8B388961-C2A6-42A7-9BF8-79B9D367BD5A}" presName="sp" presStyleCnt="0"/>
      <dgm:spPr/>
    </dgm:pt>
    <dgm:pt modelId="{68D4449F-C7E9-4741-991E-A956C497B57D}" type="pres">
      <dgm:prSet presAssocID="{BCA28A26-2F6B-4449-884C-72A97452C9D5}" presName="linNode" presStyleCnt="0"/>
      <dgm:spPr/>
    </dgm:pt>
    <dgm:pt modelId="{387D0BC5-B818-41DB-91B6-E748CEA69F1E}" type="pres">
      <dgm:prSet presAssocID="{BCA28A26-2F6B-4449-884C-72A97452C9D5}" presName="parentText" presStyleLbl="node1" presStyleIdx="1" presStyleCnt="2" custScaleX="239336">
        <dgm:presLayoutVars>
          <dgm:chMax val="1"/>
          <dgm:bulletEnabled val="1"/>
        </dgm:presLayoutVars>
      </dgm:prSet>
      <dgm:spPr/>
    </dgm:pt>
  </dgm:ptLst>
  <dgm:cxnLst>
    <dgm:cxn modelId="{26A8E319-A7DA-4CC4-A4C6-363595A11D05}" srcId="{6C058958-65F0-447A-A03A-5D4C123F3A23}" destId="{332BC397-47B3-4859-9B78-FD025743B9F0}" srcOrd="0" destOrd="0" parTransId="{20D64905-1D4D-47BB-9B17-C8730B975422}" sibTransId="{8B388961-C2A6-42A7-9BF8-79B9D367BD5A}"/>
    <dgm:cxn modelId="{8679FC28-50C2-40E9-9AF7-06271E9EC317}" type="presOf" srcId="{BCA28A26-2F6B-4449-884C-72A97452C9D5}" destId="{387D0BC5-B818-41DB-91B6-E748CEA69F1E}"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F30A8FA2-EA2B-4167-9E0E-FE381772E6F1}" type="presOf" srcId="{332BC397-47B3-4859-9B78-FD025743B9F0}" destId="{D0E8DD91-78AB-4031-BAA0-1DE23311F4EE}" srcOrd="0" destOrd="0" presId="urn:microsoft.com/office/officeart/2005/8/layout/vList5"/>
    <dgm:cxn modelId="{E37E0AC7-CB76-4492-9881-2037D4930A90}" type="presOf" srcId="{6C058958-65F0-447A-A03A-5D4C123F3A23}" destId="{B93EDBE5-8A86-4445-98D4-1DBCFF666E74}" srcOrd="0" destOrd="0" presId="urn:microsoft.com/office/officeart/2005/8/layout/vList5"/>
    <dgm:cxn modelId="{F1CE7401-2BDB-44CF-8118-BCB246FB3A6D}" type="presParOf" srcId="{B93EDBE5-8A86-4445-98D4-1DBCFF666E74}" destId="{05E99444-45A3-46F1-8ACE-F88A78C376EC}" srcOrd="0" destOrd="0" presId="urn:microsoft.com/office/officeart/2005/8/layout/vList5"/>
    <dgm:cxn modelId="{AD2E8808-1A2F-4A06-9920-74020030011F}" type="presParOf" srcId="{05E99444-45A3-46F1-8ACE-F88A78C376EC}" destId="{D0E8DD91-78AB-4031-BAA0-1DE23311F4EE}" srcOrd="0" destOrd="0" presId="urn:microsoft.com/office/officeart/2005/8/layout/vList5"/>
    <dgm:cxn modelId="{A6652498-45F1-448E-83AA-6EE36A060DCD}" type="presParOf" srcId="{B93EDBE5-8A86-4445-98D4-1DBCFF666E74}" destId="{AA78C5D2-0669-42F7-A6C9-7B148C88D60E}" srcOrd="1" destOrd="0" presId="urn:microsoft.com/office/officeart/2005/8/layout/vList5"/>
    <dgm:cxn modelId="{DA56062E-3528-4B8C-B9C2-CF77413AE39B}" type="presParOf" srcId="{B93EDBE5-8A86-4445-98D4-1DBCFF666E74}" destId="{68D4449F-C7E9-4741-991E-A956C497B57D}" srcOrd="2" destOrd="0" presId="urn:microsoft.com/office/officeart/2005/8/layout/vList5"/>
    <dgm:cxn modelId="{93DF509B-FAFD-4FBB-83C1-014FFEF69BF3}" type="presParOf" srcId="{68D4449F-C7E9-4741-991E-A956C497B57D}" destId="{387D0BC5-B818-41DB-91B6-E748CEA69F1E}"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86A4E49-3416-4C22-A43C-E00BCFAFBBA1}"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8F136581-B7B9-4CD1-831F-1860116C2571}">
      <dgm:prSet custT="1"/>
      <dgm:spPr/>
      <dgm:t>
        <a:bodyP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1- يطبق القانون السوري على كل سوري أو أجنبي، فاعلاً كان أو محرضاً أو متدخلاً، أقدم خارج الأرض السورية على ارتكاب جناية أو جنحة مخلة بأمن الدولة، أو قلّد خاتم الدولة، أو قلّد أو زوّر أوراق العملة أو السندات المصرفية السورية أو الأجنبية المتداولة شرعاً أو عرفاً في سورية.</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0313CD51-CDFC-463F-890C-1BD9CC52952B}" type="parTrans" cxnId="{5E2747B1-FE65-4D8A-AD00-48A67378D895}">
      <dgm:prSet/>
      <dgm:spPr/>
      <dgm:t>
        <a:bodyPr/>
        <a:lstStyle/>
        <a:p>
          <a:pPr rtl="1"/>
          <a:endParaRPr lang="ar-SY"/>
        </a:p>
      </dgm:t>
    </dgm:pt>
    <dgm:pt modelId="{6D34291D-77B5-470B-81E5-573B45EA8FED}" type="sibTrans" cxnId="{5E2747B1-FE65-4D8A-AD00-48A67378D895}">
      <dgm:prSet/>
      <dgm:spPr/>
      <dgm:t>
        <a:bodyPr/>
        <a:lstStyle/>
        <a:p>
          <a:pPr rtl="1"/>
          <a:endParaRPr lang="ar-SY"/>
        </a:p>
      </dgm:t>
    </dgm:pt>
    <dgm:pt modelId="{1E8E6381-B514-4BA0-A42D-30B3E77DF19F}">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2- على أن هذه الأحكام لا تطبق على الأجنبي الذي لا يكون عمله مخالفاً لقواعد القانون الدولي".</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5D76C7DF-9857-405D-9975-B97052EBB2FF}" type="parTrans" cxnId="{CAB39A4A-BECA-42E5-9072-DE82F3A613D5}">
      <dgm:prSet/>
      <dgm:spPr/>
      <dgm:t>
        <a:bodyPr/>
        <a:lstStyle/>
        <a:p>
          <a:pPr rtl="1"/>
          <a:endParaRPr lang="ar-SY"/>
        </a:p>
      </dgm:t>
    </dgm:pt>
    <dgm:pt modelId="{E1D28F92-4B23-4BBB-8476-B3EA1352AF1C}" type="sibTrans" cxnId="{CAB39A4A-BECA-42E5-9072-DE82F3A613D5}">
      <dgm:prSet/>
      <dgm:spPr/>
      <dgm:t>
        <a:bodyPr/>
        <a:lstStyle/>
        <a:p>
          <a:pPr rtl="1"/>
          <a:endParaRPr lang="ar-SY"/>
        </a:p>
      </dgm:t>
    </dgm:pt>
    <dgm:pt modelId="{05F1C5EE-1392-444F-A582-999002D8B341}" type="pres">
      <dgm:prSet presAssocID="{686A4E49-3416-4C22-A43C-E00BCFAFBBA1}" presName="linear" presStyleCnt="0">
        <dgm:presLayoutVars>
          <dgm:dir val="rev"/>
          <dgm:animLvl val="lvl"/>
          <dgm:resizeHandles val="exact"/>
        </dgm:presLayoutVars>
      </dgm:prSet>
      <dgm:spPr/>
    </dgm:pt>
    <dgm:pt modelId="{67BC5AA2-587E-4E63-BD0A-784D161628B4}" type="pres">
      <dgm:prSet presAssocID="{8F136581-B7B9-4CD1-831F-1860116C2571}" presName="parentLin" presStyleCnt="0"/>
      <dgm:spPr/>
    </dgm:pt>
    <dgm:pt modelId="{7C9FC679-5908-4773-BB36-7FEAFFD9CAD2}" type="pres">
      <dgm:prSet presAssocID="{8F136581-B7B9-4CD1-831F-1860116C2571}" presName="parentLeftMargin" presStyleLbl="node1" presStyleIdx="0" presStyleCnt="2"/>
      <dgm:spPr/>
    </dgm:pt>
    <dgm:pt modelId="{0637EE84-EE1F-47E9-9876-1653F72BC66D}" type="pres">
      <dgm:prSet presAssocID="{8F136581-B7B9-4CD1-831F-1860116C2571}" presName="parentText" presStyleLbl="node1" presStyleIdx="0" presStyleCnt="2" custScaleX="142857">
        <dgm:presLayoutVars>
          <dgm:chMax val="0"/>
          <dgm:bulletEnabled val="1"/>
        </dgm:presLayoutVars>
      </dgm:prSet>
      <dgm:spPr/>
    </dgm:pt>
    <dgm:pt modelId="{2F12C9D4-81FC-485D-9428-EEE242A6A2B2}" type="pres">
      <dgm:prSet presAssocID="{8F136581-B7B9-4CD1-831F-1860116C2571}" presName="negativeSpace" presStyleCnt="0"/>
      <dgm:spPr/>
    </dgm:pt>
    <dgm:pt modelId="{397CD9C2-6A73-4822-9556-C176CF9F6D10}" type="pres">
      <dgm:prSet presAssocID="{8F136581-B7B9-4CD1-831F-1860116C2571}" presName="childText" presStyleLbl="conFgAcc1" presStyleIdx="0" presStyleCnt="2">
        <dgm:presLayoutVars>
          <dgm:bulletEnabled val="1"/>
        </dgm:presLayoutVars>
      </dgm:prSet>
      <dgm:spPr/>
    </dgm:pt>
    <dgm:pt modelId="{C14C60CE-653D-4786-9DE6-C8D45FC64CA4}" type="pres">
      <dgm:prSet presAssocID="{6D34291D-77B5-470B-81E5-573B45EA8FED}" presName="spaceBetweenRectangles" presStyleCnt="0"/>
      <dgm:spPr/>
    </dgm:pt>
    <dgm:pt modelId="{9FC73353-3DF8-4F97-905D-264B75795C9E}" type="pres">
      <dgm:prSet presAssocID="{1E8E6381-B514-4BA0-A42D-30B3E77DF19F}" presName="parentLin" presStyleCnt="0"/>
      <dgm:spPr/>
    </dgm:pt>
    <dgm:pt modelId="{FAA9DC09-2A52-4E06-BAC1-33E911CE3CD6}" type="pres">
      <dgm:prSet presAssocID="{1E8E6381-B514-4BA0-A42D-30B3E77DF19F}" presName="parentLeftMargin" presStyleLbl="node1" presStyleIdx="0" presStyleCnt="2"/>
      <dgm:spPr/>
    </dgm:pt>
    <dgm:pt modelId="{42B3073D-70D4-42F2-907B-23FA87EA8429}" type="pres">
      <dgm:prSet presAssocID="{1E8E6381-B514-4BA0-A42D-30B3E77DF19F}" presName="parentText" presStyleLbl="node1" presStyleIdx="1" presStyleCnt="2" custScaleX="142857">
        <dgm:presLayoutVars>
          <dgm:chMax val="0"/>
          <dgm:bulletEnabled val="1"/>
        </dgm:presLayoutVars>
      </dgm:prSet>
      <dgm:spPr/>
    </dgm:pt>
    <dgm:pt modelId="{8163A3C7-EEA5-4E4E-A471-3C121F0E1904}" type="pres">
      <dgm:prSet presAssocID="{1E8E6381-B514-4BA0-A42D-30B3E77DF19F}" presName="negativeSpace" presStyleCnt="0"/>
      <dgm:spPr/>
    </dgm:pt>
    <dgm:pt modelId="{463FAA9F-A987-4C50-B955-C59F0361E80B}" type="pres">
      <dgm:prSet presAssocID="{1E8E6381-B514-4BA0-A42D-30B3E77DF19F}" presName="childText" presStyleLbl="conFgAcc1" presStyleIdx="1" presStyleCnt="2">
        <dgm:presLayoutVars>
          <dgm:bulletEnabled val="1"/>
        </dgm:presLayoutVars>
      </dgm:prSet>
      <dgm:spPr/>
    </dgm:pt>
  </dgm:ptLst>
  <dgm:cxnLst>
    <dgm:cxn modelId="{CC4BD507-6A19-4087-B46D-AEE191877A0F}" type="presOf" srcId="{8F136581-B7B9-4CD1-831F-1860116C2571}" destId="{0637EE84-EE1F-47E9-9876-1653F72BC66D}" srcOrd="1" destOrd="0" presId="urn:microsoft.com/office/officeart/2005/8/layout/list1"/>
    <dgm:cxn modelId="{593BA51F-9CF0-4CE7-8341-9619B039D7F9}" type="presOf" srcId="{1E8E6381-B514-4BA0-A42D-30B3E77DF19F}" destId="{FAA9DC09-2A52-4E06-BAC1-33E911CE3CD6}" srcOrd="0" destOrd="0" presId="urn:microsoft.com/office/officeart/2005/8/layout/list1"/>
    <dgm:cxn modelId="{7D7D9429-BC1A-4781-9684-F3F9CD424203}" type="presOf" srcId="{8F136581-B7B9-4CD1-831F-1860116C2571}" destId="{7C9FC679-5908-4773-BB36-7FEAFFD9CAD2}" srcOrd="0" destOrd="0" presId="urn:microsoft.com/office/officeart/2005/8/layout/list1"/>
    <dgm:cxn modelId="{B477B72B-45B4-4979-8953-05E1DF32D17A}" type="presOf" srcId="{1E8E6381-B514-4BA0-A42D-30B3E77DF19F}" destId="{42B3073D-70D4-42F2-907B-23FA87EA8429}" srcOrd="1" destOrd="0" presId="urn:microsoft.com/office/officeart/2005/8/layout/list1"/>
    <dgm:cxn modelId="{CAB39A4A-BECA-42E5-9072-DE82F3A613D5}" srcId="{686A4E49-3416-4C22-A43C-E00BCFAFBBA1}" destId="{1E8E6381-B514-4BA0-A42D-30B3E77DF19F}" srcOrd="1" destOrd="0" parTransId="{5D76C7DF-9857-405D-9975-B97052EBB2FF}" sibTransId="{E1D28F92-4B23-4BBB-8476-B3EA1352AF1C}"/>
    <dgm:cxn modelId="{350F51AA-F68F-4081-803E-6FD49FB4C5F7}" type="presOf" srcId="{686A4E49-3416-4C22-A43C-E00BCFAFBBA1}" destId="{05F1C5EE-1392-444F-A582-999002D8B341}" srcOrd="0" destOrd="0" presId="urn:microsoft.com/office/officeart/2005/8/layout/list1"/>
    <dgm:cxn modelId="{5E2747B1-FE65-4D8A-AD00-48A67378D895}" srcId="{686A4E49-3416-4C22-A43C-E00BCFAFBBA1}" destId="{8F136581-B7B9-4CD1-831F-1860116C2571}" srcOrd="0" destOrd="0" parTransId="{0313CD51-CDFC-463F-890C-1BD9CC52952B}" sibTransId="{6D34291D-77B5-470B-81E5-573B45EA8FED}"/>
    <dgm:cxn modelId="{4956488E-89DC-473D-91C7-237A47B34CDA}" type="presParOf" srcId="{05F1C5EE-1392-444F-A582-999002D8B341}" destId="{67BC5AA2-587E-4E63-BD0A-784D161628B4}" srcOrd="0" destOrd="0" presId="urn:microsoft.com/office/officeart/2005/8/layout/list1"/>
    <dgm:cxn modelId="{A3CC12D3-3813-4948-87B7-2352A9F0CD19}" type="presParOf" srcId="{67BC5AA2-587E-4E63-BD0A-784D161628B4}" destId="{7C9FC679-5908-4773-BB36-7FEAFFD9CAD2}" srcOrd="0" destOrd="0" presId="urn:microsoft.com/office/officeart/2005/8/layout/list1"/>
    <dgm:cxn modelId="{D37B86E1-B7AD-4669-9F34-D1886EF0D934}" type="presParOf" srcId="{67BC5AA2-587E-4E63-BD0A-784D161628B4}" destId="{0637EE84-EE1F-47E9-9876-1653F72BC66D}" srcOrd="1" destOrd="0" presId="urn:microsoft.com/office/officeart/2005/8/layout/list1"/>
    <dgm:cxn modelId="{49973A48-9661-4B34-86E5-59CB8DC6AFED}" type="presParOf" srcId="{05F1C5EE-1392-444F-A582-999002D8B341}" destId="{2F12C9D4-81FC-485D-9428-EEE242A6A2B2}" srcOrd="1" destOrd="0" presId="urn:microsoft.com/office/officeart/2005/8/layout/list1"/>
    <dgm:cxn modelId="{67976EC7-1220-484C-9A9A-B9F7C743A004}" type="presParOf" srcId="{05F1C5EE-1392-444F-A582-999002D8B341}" destId="{397CD9C2-6A73-4822-9556-C176CF9F6D10}" srcOrd="2" destOrd="0" presId="urn:microsoft.com/office/officeart/2005/8/layout/list1"/>
    <dgm:cxn modelId="{FA67AB59-5B1C-4D63-964E-86A591A16F74}" type="presParOf" srcId="{05F1C5EE-1392-444F-A582-999002D8B341}" destId="{C14C60CE-653D-4786-9DE6-C8D45FC64CA4}" srcOrd="3" destOrd="0" presId="urn:microsoft.com/office/officeart/2005/8/layout/list1"/>
    <dgm:cxn modelId="{7777FEBD-CA57-40F0-8DB0-B11F3FB25841}" type="presParOf" srcId="{05F1C5EE-1392-444F-A582-999002D8B341}" destId="{9FC73353-3DF8-4F97-905D-264B75795C9E}" srcOrd="4" destOrd="0" presId="urn:microsoft.com/office/officeart/2005/8/layout/list1"/>
    <dgm:cxn modelId="{AEC10D19-BEB6-4FD5-925D-CDF6FEDE6787}" type="presParOf" srcId="{9FC73353-3DF8-4F97-905D-264B75795C9E}" destId="{FAA9DC09-2A52-4E06-BAC1-33E911CE3CD6}" srcOrd="0" destOrd="0" presId="urn:microsoft.com/office/officeart/2005/8/layout/list1"/>
    <dgm:cxn modelId="{1454EC0F-6B46-4444-80FB-4433D9E80A72}" type="presParOf" srcId="{9FC73353-3DF8-4F97-905D-264B75795C9E}" destId="{42B3073D-70D4-42F2-907B-23FA87EA8429}" srcOrd="1" destOrd="0" presId="urn:microsoft.com/office/officeart/2005/8/layout/list1"/>
    <dgm:cxn modelId="{15A1102A-81C4-4AC8-902D-DB80C293002C}" type="presParOf" srcId="{05F1C5EE-1392-444F-A582-999002D8B341}" destId="{8163A3C7-EEA5-4E4E-A471-3C121F0E1904}" srcOrd="5" destOrd="0" presId="urn:microsoft.com/office/officeart/2005/8/layout/list1"/>
    <dgm:cxn modelId="{9FF00E9A-C776-42D6-B8A5-9164F7E2B65D}" type="presParOf" srcId="{05F1C5EE-1392-444F-A582-999002D8B341}" destId="{463FAA9F-A987-4C50-B955-C59F0361E80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AA2F07C-72C1-4206-885D-0B68A795A1FA}"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A9B1B662-AD76-432F-9BD3-5F6250B5B5A8}">
      <dgm:prSe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الحالة الأولى-</a:t>
          </a:r>
          <a:r>
            <a:rPr lang="ar-SY" sz="2200" dirty="0">
              <a:effectLst/>
              <a:latin typeface="Arial" panose="020B0604020202020204" pitchFamily="34" charset="0"/>
              <a:ea typeface="Times New Roman" panose="02020603050405020304" pitchFamily="18" charset="0"/>
              <a:cs typeface="Arial" panose="020B0604020202020204" pitchFamily="34" charset="0"/>
            </a:rPr>
            <a:t> عندما يرتكب السوري فعلاً خارج الإقليم السوري، ولا يشكل جرماً إلا في قانون الدولة مكان ارتكابه، بينما يشكل جنحة في القانون السوري.</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8EB7F03C-A9EB-4C82-8F1B-4E14CF8698E7}" type="parTrans" cxnId="{CADE178A-7F40-41DC-A646-D304FED4D125}">
      <dgm:prSet/>
      <dgm:spPr/>
      <dgm:t>
        <a:bodyPr/>
        <a:lstStyle/>
        <a:p>
          <a:pPr rtl="1"/>
          <a:endParaRPr lang="ar-SY"/>
        </a:p>
      </dgm:t>
    </dgm:pt>
    <dgm:pt modelId="{8CB96E5A-354B-4E26-8189-9FFE9D07F27D}" type="sibTrans" cxnId="{CADE178A-7F40-41DC-A646-D304FED4D125}">
      <dgm:prSet/>
      <dgm:spPr/>
      <dgm:t>
        <a:bodyPr/>
        <a:lstStyle/>
        <a:p>
          <a:pPr rtl="1"/>
          <a:endParaRPr lang="ar-SY"/>
        </a:p>
      </dgm:t>
    </dgm:pt>
    <dgm:pt modelId="{91A2D885-D436-4709-B976-8DCA489ECC34}">
      <dgm:prSet custT="1"/>
      <dgm:spPr/>
      <dgm:t>
        <a:bodyPr/>
        <a:lstStyle/>
        <a:p>
          <a:pPr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الحالة الثانية-</a:t>
          </a:r>
          <a:r>
            <a:rPr lang="ar-SY" sz="2200" dirty="0">
              <a:effectLst/>
              <a:latin typeface="Arial" panose="020B0604020202020204" pitchFamily="34" charset="0"/>
              <a:ea typeface="Times New Roman" panose="02020603050405020304" pitchFamily="18" charset="0"/>
              <a:cs typeface="Arial" panose="020B0604020202020204" pitchFamily="34" charset="0"/>
            </a:rPr>
            <a:t> عندما يرتكب الأجنبي فعلاً خارج الإقليم السوري، لا يشكل جرماً في قانون الدولة مكان ارتكابه، بينما يشكل جريمة في القانون السوري.</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7B138692-2585-4776-A68F-596E5F3EEA6B}" type="parTrans" cxnId="{3E20A250-E1B8-404C-87F0-F088D370AF22}">
      <dgm:prSet/>
      <dgm:spPr/>
      <dgm:t>
        <a:bodyPr/>
        <a:lstStyle/>
        <a:p>
          <a:pPr rtl="1"/>
          <a:endParaRPr lang="ar-SY"/>
        </a:p>
      </dgm:t>
    </dgm:pt>
    <dgm:pt modelId="{B37B3EEA-F927-4C4B-8D7A-2D6C7960B59E}" type="sibTrans" cxnId="{3E20A250-E1B8-404C-87F0-F088D370AF22}">
      <dgm:prSet/>
      <dgm:spPr/>
      <dgm:t>
        <a:bodyPr/>
        <a:lstStyle/>
        <a:p>
          <a:pPr rtl="1"/>
          <a:endParaRPr lang="ar-SY"/>
        </a:p>
      </dgm:t>
    </dgm:pt>
    <dgm:pt modelId="{7CAFE4F0-9BB4-48FE-97AA-837A5A564823}" type="pres">
      <dgm:prSet presAssocID="{0AA2F07C-72C1-4206-885D-0B68A795A1FA}" presName="linear" presStyleCnt="0">
        <dgm:presLayoutVars>
          <dgm:dir val="rev"/>
          <dgm:animLvl val="lvl"/>
          <dgm:resizeHandles val="exact"/>
        </dgm:presLayoutVars>
      </dgm:prSet>
      <dgm:spPr/>
    </dgm:pt>
    <dgm:pt modelId="{F5BF3683-37D7-4140-BB46-FB5F44E30371}" type="pres">
      <dgm:prSet presAssocID="{A9B1B662-AD76-432F-9BD3-5F6250B5B5A8}" presName="parentLin" presStyleCnt="0"/>
      <dgm:spPr/>
    </dgm:pt>
    <dgm:pt modelId="{4B95D012-60EA-4F8A-A472-8B7BF029439C}" type="pres">
      <dgm:prSet presAssocID="{A9B1B662-AD76-432F-9BD3-5F6250B5B5A8}" presName="parentLeftMargin" presStyleLbl="node1" presStyleIdx="0" presStyleCnt="2"/>
      <dgm:spPr/>
    </dgm:pt>
    <dgm:pt modelId="{F709C823-C5B8-4C08-8CF6-4A340FE54AF0}" type="pres">
      <dgm:prSet presAssocID="{A9B1B662-AD76-432F-9BD3-5F6250B5B5A8}" presName="parentText" presStyleLbl="node1" presStyleIdx="0" presStyleCnt="2" custScaleX="142857">
        <dgm:presLayoutVars>
          <dgm:chMax val="0"/>
          <dgm:bulletEnabled val="1"/>
        </dgm:presLayoutVars>
      </dgm:prSet>
      <dgm:spPr/>
    </dgm:pt>
    <dgm:pt modelId="{807C2565-E1EF-474C-8291-F24137DA74FC}" type="pres">
      <dgm:prSet presAssocID="{A9B1B662-AD76-432F-9BD3-5F6250B5B5A8}" presName="negativeSpace" presStyleCnt="0"/>
      <dgm:spPr/>
    </dgm:pt>
    <dgm:pt modelId="{84046E61-0F29-4051-9CC1-03C23E323C62}" type="pres">
      <dgm:prSet presAssocID="{A9B1B662-AD76-432F-9BD3-5F6250B5B5A8}" presName="childText" presStyleLbl="conFgAcc1" presStyleIdx="0" presStyleCnt="2">
        <dgm:presLayoutVars>
          <dgm:bulletEnabled val="1"/>
        </dgm:presLayoutVars>
      </dgm:prSet>
      <dgm:spPr/>
    </dgm:pt>
    <dgm:pt modelId="{0E6EF14B-7B29-4F24-B061-90913FCB5735}" type="pres">
      <dgm:prSet presAssocID="{8CB96E5A-354B-4E26-8189-9FFE9D07F27D}" presName="spaceBetweenRectangles" presStyleCnt="0"/>
      <dgm:spPr/>
    </dgm:pt>
    <dgm:pt modelId="{CC0396F9-6900-4467-A0D2-E73C1E8E863E}" type="pres">
      <dgm:prSet presAssocID="{91A2D885-D436-4709-B976-8DCA489ECC34}" presName="parentLin" presStyleCnt="0"/>
      <dgm:spPr/>
    </dgm:pt>
    <dgm:pt modelId="{3E1DA4A8-EE84-4A2E-B7B7-F369BEDB82E3}" type="pres">
      <dgm:prSet presAssocID="{91A2D885-D436-4709-B976-8DCA489ECC34}" presName="parentLeftMargin" presStyleLbl="node1" presStyleIdx="0" presStyleCnt="2"/>
      <dgm:spPr/>
    </dgm:pt>
    <dgm:pt modelId="{23618D7D-FD49-468A-BB1D-AD2BABE429AB}" type="pres">
      <dgm:prSet presAssocID="{91A2D885-D436-4709-B976-8DCA489ECC34}" presName="parentText" presStyleLbl="node1" presStyleIdx="1" presStyleCnt="2" custScaleX="142857">
        <dgm:presLayoutVars>
          <dgm:chMax val="0"/>
          <dgm:bulletEnabled val="1"/>
        </dgm:presLayoutVars>
      </dgm:prSet>
      <dgm:spPr/>
    </dgm:pt>
    <dgm:pt modelId="{662E824A-44E7-442C-BF27-82C902A05DD4}" type="pres">
      <dgm:prSet presAssocID="{91A2D885-D436-4709-B976-8DCA489ECC34}" presName="negativeSpace" presStyleCnt="0"/>
      <dgm:spPr/>
    </dgm:pt>
    <dgm:pt modelId="{BBFC9D07-E0CC-42F0-9BF6-528B5C2606AB}" type="pres">
      <dgm:prSet presAssocID="{91A2D885-D436-4709-B976-8DCA489ECC34}" presName="childText" presStyleLbl="conFgAcc1" presStyleIdx="1" presStyleCnt="2">
        <dgm:presLayoutVars>
          <dgm:bulletEnabled val="1"/>
        </dgm:presLayoutVars>
      </dgm:prSet>
      <dgm:spPr/>
    </dgm:pt>
  </dgm:ptLst>
  <dgm:cxnLst>
    <dgm:cxn modelId="{3EA0E70E-6DE1-4803-9D16-00BC9B93624E}" type="presOf" srcId="{A9B1B662-AD76-432F-9BD3-5F6250B5B5A8}" destId="{4B95D012-60EA-4F8A-A472-8B7BF029439C}" srcOrd="0" destOrd="0" presId="urn:microsoft.com/office/officeart/2005/8/layout/list1"/>
    <dgm:cxn modelId="{3E20A250-E1B8-404C-87F0-F088D370AF22}" srcId="{0AA2F07C-72C1-4206-885D-0B68A795A1FA}" destId="{91A2D885-D436-4709-B976-8DCA489ECC34}" srcOrd="1" destOrd="0" parTransId="{7B138692-2585-4776-A68F-596E5F3EEA6B}" sibTransId="{B37B3EEA-F927-4C4B-8D7A-2D6C7960B59E}"/>
    <dgm:cxn modelId="{50690572-302D-4DCC-A3ED-1DC46B0C062C}" type="presOf" srcId="{A9B1B662-AD76-432F-9BD3-5F6250B5B5A8}" destId="{F709C823-C5B8-4C08-8CF6-4A340FE54AF0}" srcOrd="1" destOrd="0" presId="urn:microsoft.com/office/officeart/2005/8/layout/list1"/>
    <dgm:cxn modelId="{CADE178A-7F40-41DC-A646-D304FED4D125}" srcId="{0AA2F07C-72C1-4206-885D-0B68A795A1FA}" destId="{A9B1B662-AD76-432F-9BD3-5F6250B5B5A8}" srcOrd="0" destOrd="0" parTransId="{8EB7F03C-A9EB-4C82-8F1B-4E14CF8698E7}" sibTransId="{8CB96E5A-354B-4E26-8189-9FFE9D07F27D}"/>
    <dgm:cxn modelId="{40BB6BA5-7CC0-4587-B62D-9C0228C0844C}" type="presOf" srcId="{91A2D885-D436-4709-B976-8DCA489ECC34}" destId="{3E1DA4A8-EE84-4A2E-B7B7-F369BEDB82E3}" srcOrd="0" destOrd="0" presId="urn:microsoft.com/office/officeart/2005/8/layout/list1"/>
    <dgm:cxn modelId="{EA49B4D1-ACEF-4C3E-B003-93F524AC6F1A}" type="presOf" srcId="{91A2D885-D436-4709-B976-8DCA489ECC34}" destId="{23618D7D-FD49-468A-BB1D-AD2BABE429AB}" srcOrd="1" destOrd="0" presId="urn:microsoft.com/office/officeart/2005/8/layout/list1"/>
    <dgm:cxn modelId="{8653B8E0-A22E-4A6E-A1EB-BE41E0A53CFE}" type="presOf" srcId="{0AA2F07C-72C1-4206-885D-0B68A795A1FA}" destId="{7CAFE4F0-9BB4-48FE-97AA-837A5A564823}" srcOrd="0" destOrd="0" presId="urn:microsoft.com/office/officeart/2005/8/layout/list1"/>
    <dgm:cxn modelId="{B2DBB2E6-6657-488B-A089-A0305E1FD216}" type="presParOf" srcId="{7CAFE4F0-9BB4-48FE-97AA-837A5A564823}" destId="{F5BF3683-37D7-4140-BB46-FB5F44E30371}" srcOrd="0" destOrd="0" presId="urn:microsoft.com/office/officeart/2005/8/layout/list1"/>
    <dgm:cxn modelId="{0B74A50E-D42C-4EEB-A8E0-DB6BF51F199A}" type="presParOf" srcId="{F5BF3683-37D7-4140-BB46-FB5F44E30371}" destId="{4B95D012-60EA-4F8A-A472-8B7BF029439C}" srcOrd="0" destOrd="0" presId="urn:microsoft.com/office/officeart/2005/8/layout/list1"/>
    <dgm:cxn modelId="{A4095DD8-EB65-43A5-87A4-AD689A213DF9}" type="presParOf" srcId="{F5BF3683-37D7-4140-BB46-FB5F44E30371}" destId="{F709C823-C5B8-4C08-8CF6-4A340FE54AF0}" srcOrd="1" destOrd="0" presId="urn:microsoft.com/office/officeart/2005/8/layout/list1"/>
    <dgm:cxn modelId="{6042EF65-6DCF-4558-B6AD-E012577ED6B1}" type="presParOf" srcId="{7CAFE4F0-9BB4-48FE-97AA-837A5A564823}" destId="{807C2565-E1EF-474C-8291-F24137DA74FC}" srcOrd="1" destOrd="0" presId="urn:microsoft.com/office/officeart/2005/8/layout/list1"/>
    <dgm:cxn modelId="{F539A0D9-55E9-418E-B74C-BDB04614BEDC}" type="presParOf" srcId="{7CAFE4F0-9BB4-48FE-97AA-837A5A564823}" destId="{84046E61-0F29-4051-9CC1-03C23E323C62}" srcOrd="2" destOrd="0" presId="urn:microsoft.com/office/officeart/2005/8/layout/list1"/>
    <dgm:cxn modelId="{8CCF6F73-8C55-441A-8F4A-09CDAAB61F62}" type="presParOf" srcId="{7CAFE4F0-9BB4-48FE-97AA-837A5A564823}" destId="{0E6EF14B-7B29-4F24-B061-90913FCB5735}" srcOrd="3" destOrd="0" presId="urn:microsoft.com/office/officeart/2005/8/layout/list1"/>
    <dgm:cxn modelId="{51D98F82-CDFB-4B0A-AF3C-6ADF5CCE0F8E}" type="presParOf" srcId="{7CAFE4F0-9BB4-48FE-97AA-837A5A564823}" destId="{CC0396F9-6900-4467-A0D2-E73C1E8E863E}" srcOrd="4" destOrd="0" presId="urn:microsoft.com/office/officeart/2005/8/layout/list1"/>
    <dgm:cxn modelId="{A2566431-ED46-449F-9881-E32178898426}" type="presParOf" srcId="{CC0396F9-6900-4467-A0D2-E73C1E8E863E}" destId="{3E1DA4A8-EE84-4A2E-B7B7-F369BEDB82E3}" srcOrd="0" destOrd="0" presId="urn:microsoft.com/office/officeart/2005/8/layout/list1"/>
    <dgm:cxn modelId="{E5947CFB-F070-46CD-BC48-FBCECD855684}" type="presParOf" srcId="{CC0396F9-6900-4467-A0D2-E73C1E8E863E}" destId="{23618D7D-FD49-468A-BB1D-AD2BABE429AB}" srcOrd="1" destOrd="0" presId="urn:microsoft.com/office/officeart/2005/8/layout/list1"/>
    <dgm:cxn modelId="{3B8657B8-C4B7-4034-9116-2AD6BE8EBD24}" type="presParOf" srcId="{7CAFE4F0-9BB4-48FE-97AA-837A5A564823}" destId="{662E824A-44E7-442C-BF27-82C902A05DD4}" srcOrd="5" destOrd="0" presId="urn:microsoft.com/office/officeart/2005/8/layout/list1"/>
    <dgm:cxn modelId="{FC117A2D-FCE5-42EC-9671-35F367E0FBB5}" type="presParOf" srcId="{7CAFE4F0-9BB4-48FE-97AA-837A5A564823}" destId="{BBFC9D07-E0CC-42F0-9BF6-528B5C2606A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4BCE8-A3E6-4B4F-AF33-A0FEF82C0FD1}">
      <dsp:nvSpPr>
        <dsp:cNvPr id="0" name=""/>
        <dsp:cNvSpPr/>
      </dsp:nvSpPr>
      <dsp:spPr>
        <a:xfrm>
          <a:off x="0" y="386718"/>
          <a:ext cx="10035821"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F82D2F1-3482-450F-86F0-4962CE4944F8}">
      <dsp:nvSpPr>
        <dsp:cNvPr id="0" name=""/>
        <dsp:cNvSpPr/>
      </dsp:nvSpPr>
      <dsp:spPr>
        <a:xfrm>
          <a:off x="2459" y="17718"/>
          <a:ext cx="9555581"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5531" tIns="0" rIns="265531" bIns="0" numCol="1" spcCol="1270" anchor="ctr" anchorCtr="0">
          <a:noAutofit/>
        </a:bodyPr>
        <a:lstStyle/>
        <a:p>
          <a:pPr marL="0" lvl="0" indent="0" algn="justLow" defTabSz="977900" rtl="1">
            <a:lnSpc>
              <a:spcPct val="90000"/>
            </a:lnSpc>
            <a:spcBef>
              <a:spcPct val="0"/>
            </a:spcBef>
            <a:spcAft>
              <a:spcPct val="35000"/>
            </a:spcAft>
            <a:buNone/>
          </a:pP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أ‌-</a:t>
          </a:r>
          <a:r>
            <a:rPr kumimoji="0" lang="ar-SY"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إذا تم على هذه الأرض أحد العناصر التي تؤلف الجريمة، أو فعل من أفعال جريمة غير متجزئة، أو فعل اشتراك أصلي أو فرعي.</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38485" y="53744"/>
        <a:ext cx="9483529" cy="665948"/>
      </dsp:txXfrm>
    </dsp:sp>
    <dsp:sp modelId="{B9298898-E062-48CA-9779-9C13A4658BA3}">
      <dsp:nvSpPr>
        <dsp:cNvPr id="0" name=""/>
        <dsp:cNvSpPr/>
      </dsp:nvSpPr>
      <dsp:spPr>
        <a:xfrm>
          <a:off x="0" y="1520718"/>
          <a:ext cx="10035821" cy="6300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48D8051-7FEE-47D0-9D59-B1D30D1C39BC}">
      <dsp:nvSpPr>
        <dsp:cNvPr id="0" name=""/>
        <dsp:cNvSpPr/>
      </dsp:nvSpPr>
      <dsp:spPr>
        <a:xfrm>
          <a:off x="2459" y="1151718"/>
          <a:ext cx="9555581" cy="73800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5531" tIns="0" rIns="265531" bIns="0" numCol="1" spcCol="1270" anchor="ctr" anchorCtr="0">
          <a:noAutofit/>
        </a:bodyPr>
        <a:lstStyle/>
        <a:p>
          <a:pPr marL="0" lvl="0" indent="0" algn="justLow" defTabSz="977900" rtl="1">
            <a:lnSpc>
              <a:spcPct val="90000"/>
            </a:lnSpc>
            <a:spcBef>
              <a:spcPct val="0"/>
            </a:spcBef>
            <a:spcAft>
              <a:spcPct val="35000"/>
            </a:spcAft>
            <a:buNone/>
          </a:pP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ب‌-</a:t>
          </a:r>
          <a:r>
            <a:rPr kumimoji="0" lang="ar-SY"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إذا حصلت النتيجة في هذه الأرض أو كان متوقعاً حصولها فيها".</a:t>
          </a:r>
          <a:endPar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dsp:txBody>
      <dsp:txXfrm>
        <a:off x="38485" y="1187744"/>
        <a:ext cx="9483529" cy="6659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59081F-2B25-4DC0-AFAD-8EC748DA6024}">
      <dsp:nvSpPr>
        <dsp:cNvPr id="0" name=""/>
        <dsp:cNvSpPr/>
      </dsp:nvSpPr>
      <dsp:spPr>
        <a:xfrm rot="10800000">
          <a:off x="0" y="487"/>
          <a:ext cx="6112222" cy="190117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يجب مراعاة أحكام القانون الجزائي الأجنبي، استناداً لنص المادة 25 من قانون العقوبات، وتطبيقاً لقاعدة مراعاة القانون الأصلح للمتهم.</a:t>
          </a:r>
          <a:endParaRPr lang="ar-SY" sz="2200" kern="1200" dirty="0">
            <a:latin typeface="Arial" panose="020B0604020202020204" pitchFamily="34" charset="0"/>
            <a:cs typeface="Arial" panose="020B0604020202020204" pitchFamily="34" charset="0"/>
          </a:endParaRPr>
        </a:p>
      </dsp:txBody>
      <dsp:txXfrm rot="10800000">
        <a:off x="712941" y="238134"/>
        <a:ext cx="5399281" cy="1425881"/>
      </dsp:txXfrm>
    </dsp:sp>
    <dsp:sp modelId="{84B41735-A7D4-4278-87DE-3F76FF3AD6EB}">
      <dsp:nvSpPr>
        <dsp:cNvPr id="0" name=""/>
        <dsp:cNvSpPr/>
      </dsp:nvSpPr>
      <dsp:spPr>
        <a:xfrm>
          <a:off x="6112222" y="487"/>
          <a:ext cx="4074814" cy="19011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ثانياً- التطبيق الاحتمالي للقانون الأجنبي:</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 </a:t>
          </a:r>
          <a:endParaRPr lang="ar-SY" sz="2200" kern="1200" dirty="0">
            <a:latin typeface="Arial" panose="020B0604020202020204" pitchFamily="34" charset="0"/>
            <a:cs typeface="Arial" panose="020B0604020202020204" pitchFamily="34" charset="0"/>
          </a:endParaRPr>
        </a:p>
      </dsp:txBody>
      <dsp:txXfrm>
        <a:off x="6205030" y="93295"/>
        <a:ext cx="3889198" cy="1715559"/>
      </dsp:txXfrm>
    </dsp:sp>
    <dsp:sp modelId="{9A7C4831-2CF1-44F5-9119-9C1E5677907A}">
      <dsp:nvSpPr>
        <dsp:cNvPr id="0" name=""/>
        <dsp:cNvSpPr/>
      </dsp:nvSpPr>
      <dsp:spPr>
        <a:xfrm rot="10800000">
          <a:off x="0" y="2091780"/>
          <a:ext cx="6112222" cy="190117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يجب على المحاكم السورية، عملاً بأحكام المادة 26 من قانون العقوبات، أن تطبق قانون المدعى عليه المتعلق بالأحوال الشخصية والأهلية عند تحديد أركان الجريمة التي تحاكمه من أجلها.</a:t>
          </a:r>
          <a:endParaRPr lang="ar-SY" sz="2200" kern="1200" dirty="0">
            <a:latin typeface="Arial" panose="020B0604020202020204" pitchFamily="34" charset="0"/>
            <a:cs typeface="Arial" panose="020B0604020202020204" pitchFamily="34" charset="0"/>
          </a:endParaRPr>
        </a:p>
      </dsp:txBody>
      <dsp:txXfrm rot="10800000">
        <a:off x="712941" y="2329427"/>
        <a:ext cx="5399281" cy="1425881"/>
      </dsp:txXfrm>
    </dsp:sp>
    <dsp:sp modelId="{AE50CB11-253B-4DA8-9D24-A617988756D6}">
      <dsp:nvSpPr>
        <dsp:cNvPr id="0" name=""/>
        <dsp:cNvSpPr/>
      </dsp:nvSpPr>
      <dsp:spPr>
        <a:xfrm>
          <a:off x="6112222" y="2091780"/>
          <a:ext cx="4074814" cy="190117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ثالثاً- التطبيق المحقق للقانون الأجنبي:</a:t>
          </a:r>
          <a:endParaRPr lang="ar-SY" sz="2200" kern="1200" dirty="0">
            <a:latin typeface="Arial" panose="020B0604020202020204" pitchFamily="34" charset="0"/>
            <a:cs typeface="Arial" panose="020B0604020202020204" pitchFamily="34" charset="0"/>
          </a:endParaRPr>
        </a:p>
      </dsp:txBody>
      <dsp:txXfrm>
        <a:off x="6205030" y="2184588"/>
        <a:ext cx="3889198" cy="171555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FCD57A-1F74-4706-A4B7-5850221C721F}">
      <dsp:nvSpPr>
        <dsp:cNvPr id="0" name=""/>
        <dsp:cNvSpPr/>
      </dsp:nvSpPr>
      <dsp:spPr>
        <a:xfrm rot="10800000">
          <a:off x="0" y="0"/>
          <a:ext cx="6299200" cy="371122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a:effectLst/>
              <a:latin typeface="Arial" panose="020B0604020202020204" pitchFamily="34" charset="0"/>
              <a:ea typeface="Times New Roman" panose="02020603050405020304" pitchFamily="18" charset="0"/>
              <a:cs typeface="Arial" panose="020B0604020202020204" pitchFamily="34" charset="0"/>
            </a:rPr>
            <a:t>تعترف المادة 27 من قانون العقوبات بالأثر السلبي للأحكام الأجنبية، أي بقوة القضية المقضية، للأحكام الأجنبية التي تقضي بالبراءة، وكذلك للأحكام الأجنبية التي تقضي بالإدانة.</a:t>
          </a:r>
          <a:endParaRPr lang="ar-SY" sz="2200" kern="1200" dirty="0">
            <a:latin typeface="Arial" panose="020B0604020202020204" pitchFamily="34" charset="0"/>
            <a:cs typeface="Arial" panose="020B0604020202020204" pitchFamily="34" charset="0"/>
          </a:endParaRPr>
        </a:p>
      </dsp:txBody>
      <dsp:txXfrm rot="10800000">
        <a:off x="1391708" y="463903"/>
        <a:ext cx="4907492" cy="2783416"/>
      </dsp:txXfrm>
    </dsp:sp>
    <dsp:sp modelId="{CD04B5A4-56C8-4F9C-ADB8-2D0F1384FAF1}">
      <dsp:nvSpPr>
        <dsp:cNvPr id="0" name=""/>
        <dsp:cNvSpPr/>
      </dsp:nvSpPr>
      <dsp:spPr>
        <a:xfrm>
          <a:off x="6299200" y="0"/>
          <a:ext cx="4199466" cy="371122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أولاً- الأثر السلبي للأحكام الأجنبية:</a:t>
          </a:r>
          <a:endParaRPr lang="ar-SY" sz="2200" b="1" kern="1200" dirty="0">
            <a:latin typeface="Arial" panose="020B0604020202020204" pitchFamily="34" charset="0"/>
            <a:cs typeface="Arial" panose="020B0604020202020204" pitchFamily="34" charset="0"/>
          </a:endParaRPr>
        </a:p>
      </dsp:txBody>
      <dsp:txXfrm>
        <a:off x="6480367" y="181167"/>
        <a:ext cx="3837132" cy="334888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256FB4-DE33-4430-A11A-5155BD421D91}">
      <dsp:nvSpPr>
        <dsp:cNvPr id="0" name=""/>
        <dsp:cNvSpPr/>
      </dsp:nvSpPr>
      <dsp:spPr>
        <a:xfrm rot="10800000">
          <a:off x="4990" y="0"/>
          <a:ext cx="6389906" cy="4278488"/>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تنفيذ ما ينجم عن هذه الحالات من تدابير الاحتراز ومن فقدان الأهلية والإسقاط من الحقوق، شرط أن تكون متفقة والقانون السوري، وتنفيذ الردود والتعويضات والنتائج الأخرى.</a:t>
          </a:r>
          <a:endParaRPr lang="ar-SY"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الحكم بما ينص عليه القانون السوري من تدابير احترازية وفقدان أهلية وإسقاط حقوق، أو بردود وتعويضات ونتائج مدنية أخرى.</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تطبيق أحكام القانون السوري التي تتعلق بالتكرار، واعتياد الإجرام، واجتماع الجرائم، ووقف التنفيذ، ووقف الحكم النافذ، وإعادة الاعتبار.</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rot="10800000">
        <a:off x="1609423" y="534811"/>
        <a:ext cx="4785473" cy="3208866"/>
      </dsp:txXfrm>
    </dsp:sp>
    <dsp:sp modelId="{D883BC40-6F20-401B-99F8-ADEA41795AF9}">
      <dsp:nvSpPr>
        <dsp:cNvPr id="0" name=""/>
        <dsp:cNvSpPr/>
      </dsp:nvSpPr>
      <dsp:spPr>
        <a:xfrm>
          <a:off x="6394896" y="375480"/>
          <a:ext cx="4877713" cy="352752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ثانياً- الأثر الإيجابي للأحكام الأجنبية: يمكن الاستناد إلى الأحكام الجزائية الصادرة عن قضاء أجنبي، بشأن أفعال يصفها القانون السوري بالجنايات والجنح. في حالات ثلاث هي:</a:t>
          </a:r>
          <a:endParaRPr lang="ar-SY" sz="2200" b="1" kern="1200" dirty="0">
            <a:latin typeface="Arial" panose="020B0604020202020204" pitchFamily="34" charset="0"/>
            <a:cs typeface="Arial" panose="020B0604020202020204" pitchFamily="34" charset="0"/>
          </a:endParaRPr>
        </a:p>
      </dsp:txBody>
      <dsp:txXfrm>
        <a:off x="6567096" y="547680"/>
        <a:ext cx="4533313" cy="318312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68CE9-CAA6-4D62-B00B-13B38F5C98ED}">
      <dsp:nvSpPr>
        <dsp:cNvPr id="0" name=""/>
        <dsp:cNvSpPr/>
      </dsp:nvSpPr>
      <dsp:spPr>
        <a:xfrm>
          <a:off x="0" y="329987"/>
          <a:ext cx="10577687" cy="478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FB74F90-A1F0-428C-AEEC-C98585627170}">
      <dsp:nvSpPr>
        <dsp:cNvPr id="0" name=""/>
        <dsp:cNvSpPr/>
      </dsp:nvSpPr>
      <dsp:spPr>
        <a:xfrm>
          <a:off x="3710" y="49547"/>
          <a:ext cx="10107588" cy="5608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868" tIns="0" rIns="279868" bIns="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الرعايا السوريون، بغض النظر عن الجريمة المقترفة، أو الأرض التي وقع عليها الفعل. </a:t>
          </a:r>
          <a:endParaRPr lang="en-US" sz="2200" kern="1200" dirty="0">
            <a:latin typeface="Arial" panose="020B0604020202020204" pitchFamily="34" charset="0"/>
            <a:cs typeface="Arial" panose="020B0604020202020204" pitchFamily="34" charset="0"/>
          </a:endParaRPr>
        </a:p>
      </dsp:txBody>
      <dsp:txXfrm>
        <a:off x="31090" y="76927"/>
        <a:ext cx="10052828" cy="506120"/>
      </dsp:txXfrm>
    </dsp:sp>
    <dsp:sp modelId="{C2AB5C64-3E0F-45A9-B2E8-F54233865F73}">
      <dsp:nvSpPr>
        <dsp:cNvPr id="0" name=""/>
        <dsp:cNvSpPr/>
      </dsp:nvSpPr>
      <dsp:spPr>
        <a:xfrm>
          <a:off x="0" y="1191827"/>
          <a:ext cx="10577687" cy="478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B6E2A90-8EB1-4F7F-A1C5-0C484335E32C}">
      <dsp:nvSpPr>
        <dsp:cNvPr id="0" name=""/>
        <dsp:cNvSpPr/>
      </dsp:nvSpPr>
      <dsp:spPr>
        <a:xfrm>
          <a:off x="3710" y="911387"/>
          <a:ext cx="10107588" cy="5608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868" tIns="0" rIns="279868" bIns="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الأجانب، إذا كانت جريمتهم تدخل في نطاق الصلاحية الإقليمية أو الذاتية أو الشخصية لقوانين سورية الجزائية.</a:t>
          </a:r>
          <a:endParaRPr lang="en-US" sz="2200" kern="1200" dirty="0">
            <a:latin typeface="Arial" panose="020B0604020202020204" pitchFamily="34" charset="0"/>
            <a:cs typeface="Arial" panose="020B0604020202020204" pitchFamily="34" charset="0"/>
          </a:endParaRPr>
        </a:p>
      </dsp:txBody>
      <dsp:txXfrm>
        <a:off x="31090" y="938767"/>
        <a:ext cx="10052828" cy="506120"/>
      </dsp:txXfrm>
    </dsp:sp>
    <dsp:sp modelId="{05D2B2CF-27A0-4B95-BDFC-B1D30F058112}">
      <dsp:nvSpPr>
        <dsp:cNvPr id="0" name=""/>
        <dsp:cNvSpPr/>
      </dsp:nvSpPr>
      <dsp:spPr>
        <a:xfrm>
          <a:off x="0" y="2189360"/>
          <a:ext cx="10577687" cy="478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ABBE9FD-1349-4C88-A493-FB61D3F18174}">
      <dsp:nvSpPr>
        <dsp:cNvPr id="0" name=""/>
        <dsp:cNvSpPr/>
      </dsp:nvSpPr>
      <dsp:spPr>
        <a:xfrm>
          <a:off x="3710" y="1773227"/>
          <a:ext cx="10107588" cy="69657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868" tIns="0" rIns="279868" bIns="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رجال السلك الدبلوماسي أو القنصلي، وهؤلاء لا يسلمون لغير دولتهم التي ينتمون إليها ويمثلونها رسمياً عملاً باتفاقية فيينا للعلاقات الدبلوماسية .</a:t>
          </a:r>
          <a:endParaRPr lang="en-US" sz="2200" kern="1200" dirty="0">
            <a:latin typeface="Arial" panose="020B0604020202020204" pitchFamily="34" charset="0"/>
            <a:cs typeface="Arial" panose="020B0604020202020204" pitchFamily="34" charset="0"/>
          </a:endParaRPr>
        </a:p>
      </dsp:txBody>
      <dsp:txXfrm>
        <a:off x="37714" y="1807231"/>
        <a:ext cx="10039580" cy="628565"/>
      </dsp:txXfrm>
    </dsp:sp>
    <dsp:sp modelId="{339F70E6-983F-4FE6-97C4-A1953B8764D8}">
      <dsp:nvSpPr>
        <dsp:cNvPr id="0" name=""/>
        <dsp:cNvSpPr/>
      </dsp:nvSpPr>
      <dsp:spPr>
        <a:xfrm>
          <a:off x="0" y="3051200"/>
          <a:ext cx="10577687" cy="478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7694A7C-A598-4CA7-991F-D650A7398289}">
      <dsp:nvSpPr>
        <dsp:cNvPr id="0" name=""/>
        <dsp:cNvSpPr/>
      </dsp:nvSpPr>
      <dsp:spPr>
        <a:xfrm>
          <a:off x="3710" y="2770760"/>
          <a:ext cx="10107588" cy="5608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868" tIns="0" rIns="279868" bIns="0" numCol="1" spcCol="1270" anchor="ctr" anchorCtr="0">
          <a:noAutofit/>
        </a:bodyPr>
        <a:lstStyle/>
        <a:p>
          <a:pPr marL="0" lvl="0" indent="0" algn="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الأرقاء (م 34\2 ق.ع). فيرفض تسليم هؤلاء مهما كان سبب هروبهم، تخلصاً من الاسترقاق واسترداداً لحريتهم، أوتخلصاً من مسؤوليتهم عن جرائم اقترفوها مهما كان نوعها.</a:t>
          </a:r>
          <a:endParaRPr lang="en-US" sz="2200" kern="1200" dirty="0">
            <a:latin typeface="Arial" panose="020B0604020202020204" pitchFamily="34" charset="0"/>
            <a:cs typeface="Arial" panose="020B0604020202020204" pitchFamily="34" charset="0"/>
          </a:endParaRPr>
        </a:p>
      </dsp:txBody>
      <dsp:txXfrm>
        <a:off x="31090" y="2798140"/>
        <a:ext cx="10052828" cy="5061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B42C7A-3A4D-45B7-A32F-959E84A7A293}">
      <dsp:nvSpPr>
        <dsp:cNvPr id="0" name=""/>
        <dsp:cNvSpPr/>
      </dsp:nvSpPr>
      <dsp:spPr>
        <a:xfrm>
          <a:off x="0" y="3071"/>
          <a:ext cx="10520804" cy="6358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a:t>
          </a:r>
          <a:r>
            <a:rPr lang="ar-SY" sz="2200" kern="1200" dirty="0">
              <a:latin typeface="Arial" panose="020B0604020202020204" pitchFamily="34" charset="0"/>
              <a:cs typeface="Arial" panose="020B0604020202020204" pitchFamily="34" charset="0"/>
            </a:rPr>
            <a:t>ازدواج التجريم: أي أن يشكل الفعل المقترف، والمطلوب التسليم من أجله، جريمة في القانون السوري، وفي قانون الدولة طالبة التسليم معاً.</a:t>
          </a:r>
          <a:endParaRPr lang="en-US" sz="2200" kern="1200" dirty="0">
            <a:latin typeface="Arial" panose="020B0604020202020204" pitchFamily="34" charset="0"/>
            <a:cs typeface="Arial" panose="020B0604020202020204" pitchFamily="34" charset="0"/>
          </a:endParaRPr>
        </a:p>
      </dsp:txBody>
      <dsp:txXfrm>
        <a:off x="0" y="3071"/>
        <a:ext cx="10520804" cy="635877"/>
      </dsp:txXfrm>
    </dsp:sp>
    <dsp:sp modelId="{804EA88A-C1FA-4D88-9CE8-DF1C614B24A6}">
      <dsp:nvSpPr>
        <dsp:cNvPr id="0" name=""/>
        <dsp:cNvSpPr/>
      </dsp:nvSpPr>
      <dsp:spPr>
        <a:xfrm>
          <a:off x="0" y="670743"/>
          <a:ext cx="10520804" cy="6358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a:t>
          </a:r>
          <a:r>
            <a:rPr lang="ar-SY" sz="2200" kern="1200" dirty="0">
              <a:latin typeface="Arial" panose="020B0604020202020204" pitchFamily="34" charset="0"/>
              <a:cs typeface="Arial" panose="020B0604020202020204" pitchFamily="34" charset="0"/>
            </a:rPr>
            <a:t>أن تكون الجريمة على قدر معين من الأهمية: تُعد الجنايات، جميعها، من الجرائم المهمة التي تستوجب التسليم.</a:t>
          </a:r>
          <a:endParaRPr lang="en-US" sz="2200" kern="1200" dirty="0">
            <a:latin typeface="Arial" panose="020B0604020202020204" pitchFamily="34" charset="0"/>
            <a:cs typeface="Arial" panose="020B0604020202020204" pitchFamily="34" charset="0"/>
          </a:endParaRPr>
        </a:p>
      </dsp:txBody>
      <dsp:txXfrm>
        <a:off x="0" y="670743"/>
        <a:ext cx="10520804" cy="635877"/>
      </dsp:txXfrm>
    </dsp:sp>
    <dsp:sp modelId="{E54EBF78-5D60-4D9F-80EA-1FFC7C38B5FA}">
      <dsp:nvSpPr>
        <dsp:cNvPr id="0" name=""/>
        <dsp:cNvSpPr/>
      </dsp:nvSpPr>
      <dsp:spPr>
        <a:xfrm>
          <a:off x="0" y="1338414"/>
          <a:ext cx="10520804" cy="6358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a:t>
          </a:r>
          <a:r>
            <a:rPr lang="ar-SY" sz="2200" kern="1200" dirty="0">
              <a:latin typeface="Arial" panose="020B0604020202020204" pitchFamily="34" charset="0"/>
              <a:cs typeface="Arial" panose="020B0604020202020204" pitchFamily="34" charset="0"/>
            </a:rPr>
            <a:t>أن لا يكون قد قضى في الجريمة قضاء مبرماً في سورية (م. 33\3 ق.ع).</a:t>
          </a:r>
          <a:endParaRPr lang="en-US" sz="2200" kern="1200" dirty="0">
            <a:latin typeface="Arial" panose="020B0604020202020204" pitchFamily="34" charset="0"/>
            <a:cs typeface="Arial" panose="020B0604020202020204" pitchFamily="34" charset="0"/>
          </a:endParaRPr>
        </a:p>
      </dsp:txBody>
      <dsp:txXfrm>
        <a:off x="0" y="1338414"/>
        <a:ext cx="10520804" cy="635877"/>
      </dsp:txXfrm>
    </dsp:sp>
    <dsp:sp modelId="{F25F2673-1AF8-4CF4-95B2-F7E57E3C23E9}">
      <dsp:nvSpPr>
        <dsp:cNvPr id="0" name=""/>
        <dsp:cNvSpPr/>
      </dsp:nvSpPr>
      <dsp:spPr>
        <a:xfrm>
          <a:off x="0" y="2006085"/>
          <a:ext cx="10520804" cy="6358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رابعاً: </a:t>
          </a:r>
          <a:r>
            <a:rPr lang="ar-SY" sz="2200" kern="1200" dirty="0">
              <a:latin typeface="Arial" panose="020B0604020202020204" pitchFamily="34" charset="0"/>
              <a:cs typeface="Arial" panose="020B0604020202020204" pitchFamily="34" charset="0"/>
            </a:rPr>
            <a:t>أن لا تكون الدعوى العامة أو العقوبة قد سقطت: ويقصد بسقوط الدعوى العامة أو العقوبة، شمولها بأحد أسباب السقوط، كالتقادم.</a:t>
          </a:r>
          <a:endParaRPr lang="en-US" sz="2200" kern="1200" dirty="0">
            <a:latin typeface="Arial" panose="020B0604020202020204" pitchFamily="34" charset="0"/>
            <a:cs typeface="Arial" panose="020B0604020202020204" pitchFamily="34" charset="0"/>
          </a:endParaRPr>
        </a:p>
      </dsp:txBody>
      <dsp:txXfrm>
        <a:off x="0" y="2006085"/>
        <a:ext cx="10520804" cy="635877"/>
      </dsp:txXfrm>
    </dsp:sp>
    <dsp:sp modelId="{90660DE3-E067-45BA-AFB3-B2C42752E7A4}">
      <dsp:nvSpPr>
        <dsp:cNvPr id="0" name=""/>
        <dsp:cNvSpPr/>
      </dsp:nvSpPr>
      <dsp:spPr>
        <a:xfrm>
          <a:off x="0" y="2673756"/>
          <a:ext cx="10520804" cy="63587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خامساً: </a:t>
          </a:r>
          <a:r>
            <a:rPr lang="ar-SY" sz="2200" kern="1200" dirty="0">
              <a:latin typeface="Arial" panose="020B0604020202020204" pitchFamily="34" charset="0"/>
              <a:cs typeface="Arial" panose="020B0604020202020204" pitchFamily="34" charset="0"/>
            </a:rPr>
            <a:t>أن لا تكون الجريمة مما يحظر التسليم فيها قانوناً أو عرفاً. </a:t>
          </a:r>
          <a:endParaRPr lang="en-US" sz="2200" kern="1200" dirty="0">
            <a:latin typeface="Arial" panose="020B0604020202020204" pitchFamily="34" charset="0"/>
            <a:cs typeface="Arial" panose="020B0604020202020204" pitchFamily="34" charset="0"/>
          </a:endParaRPr>
        </a:p>
      </dsp:txBody>
      <dsp:txXfrm>
        <a:off x="0" y="2673756"/>
        <a:ext cx="10520804" cy="6358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A8061-111B-4794-95F1-E4C0EBCBEB74}">
      <dsp:nvSpPr>
        <dsp:cNvPr id="0" name=""/>
        <dsp:cNvSpPr/>
      </dsp:nvSpPr>
      <dsp:spPr>
        <a:xfrm>
          <a:off x="2532051" y="0"/>
          <a:ext cx="3175081" cy="3175081"/>
        </a:xfrm>
        <a:prstGeom prst="triangle">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A3CF6D5-12F0-4616-92B9-0F3BF5033C71}">
      <dsp:nvSpPr>
        <dsp:cNvPr id="0" name=""/>
        <dsp:cNvSpPr/>
      </dsp:nvSpPr>
      <dsp:spPr>
        <a:xfrm>
          <a:off x="3081436" y="319213"/>
          <a:ext cx="4140111" cy="751601"/>
        </a:xfrm>
        <a:prstGeom prst="roundRect">
          <a:avLst/>
        </a:prstGeom>
        <a:solidFill>
          <a:schemeClr val="lt1">
            <a:alpha val="90000"/>
            <a:hueOff val="0"/>
            <a:satOff val="0"/>
            <a:lumOff val="0"/>
            <a:alphaOff val="0"/>
          </a:schemeClr>
        </a:solidFill>
        <a:ln w="12700"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البري</a:t>
          </a:r>
          <a:endParaRPr lang="en-US" sz="2200" kern="1200" dirty="0"/>
        </a:p>
      </dsp:txBody>
      <dsp:txXfrm>
        <a:off x="3118126" y="355903"/>
        <a:ext cx="4066731" cy="678221"/>
      </dsp:txXfrm>
    </dsp:sp>
    <dsp:sp modelId="{81F3EC32-B684-4AB7-80F8-0DB22541E364}">
      <dsp:nvSpPr>
        <dsp:cNvPr id="0" name=""/>
        <dsp:cNvSpPr/>
      </dsp:nvSpPr>
      <dsp:spPr>
        <a:xfrm>
          <a:off x="3081436" y="1164764"/>
          <a:ext cx="4140111" cy="751601"/>
        </a:xfrm>
        <a:prstGeom prst="roundRect">
          <a:avLst/>
        </a:prstGeom>
        <a:solidFill>
          <a:schemeClr val="lt1">
            <a:alpha val="90000"/>
            <a:hueOff val="0"/>
            <a:satOff val="0"/>
            <a:lumOff val="0"/>
            <a:alphaOff val="0"/>
          </a:schemeClr>
        </a:solidFill>
        <a:ln w="12700" cap="rnd" cmpd="sng" algn="ctr">
          <a:solidFill>
            <a:schemeClr val="accent4">
              <a:hueOff val="10211516"/>
              <a:satOff val="-11993"/>
              <a:lumOff val="460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البحري</a:t>
          </a:r>
          <a:endParaRPr lang="en-US" sz="2200" kern="1200" dirty="0"/>
        </a:p>
      </dsp:txBody>
      <dsp:txXfrm>
        <a:off x="3118126" y="1201454"/>
        <a:ext cx="4066731" cy="678221"/>
      </dsp:txXfrm>
    </dsp:sp>
    <dsp:sp modelId="{07B950A3-2463-4ED3-8C71-D7D29F7DDE8E}">
      <dsp:nvSpPr>
        <dsp:cNvPr id="0" name=""/>
        <dsp:cNvSpPr/>
      </dsp:nvSpPr>
      <dsp:spPr>
        <a:xfrm>
          <a:off x="3081436" y="2010316"/>
          <a:ext cx="4140111" cy="751601"/>
        </a:xfrm>
        <a:prstGeom prst="roundRect">
          <a:avLst/>
        </a:prstGeom>
        <a:solidFill>
          <a:schemeClr val="lt1">
            <a:alpha val="90000"/>
            <a:hueOff val="0"/>
            <a:satOff val="0"/>
            <a:lumOff val="0"/>
            <a:alphaOff val="0"/>
          </a:schemeClr>
        </a:solidFill>
        <a:ln w="12700" cap="rnd" cmpd="sng" algn="ctr">
          <a:solidFill>
            <a:schemeClr val="accent4">
              <a:hueOff val="20423033"/>
              <a:satOff val="-23986"/>
              <a:lumOff val="921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الإقليم الجوي</a:t>
          </a:r>
          <a:endParaRPr lang="en-US" sz="2200" kern="1200" dirty="0"/>
        </a:p>
      </dsp:txBody>
      <dsp:txXfrm>
        <a:off x="3118126" y="2047006"/>
        <a:ext cx="4066731" cy="6782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25CDB7-D0E9-4436-9161-CA9C40918730}">
      <dsp:nvSpPr>
        <dsp:cNvPr id="0" name=""/>
        <dsp:cNvSpPr/>
      </dsp:nvSpPr>
      <dsp:spPr>
        <a:xfrm rot="16200000">
          <a:off x="2120873" y="-2116689"/>
          <a:ext cx="3213952" cy="7450711"/>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هو المساحة من الكرة الأرضية التي تقع ضمن حدود الجمهورية العربية السورية المبينة بموجب اتفاقيات دولية.</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ويشمل الإقليم البري طبقات الأرض ممتدة إلى مركز الكرة الأرضية، كما يشمل الأنهار الداخلية، والأجزاء من الأنهار الدولية التي تمر في الأرض السورية، والبحيرات والبحار المغلقة.</a:t>
          </a:r>
          <a:endParaRPr lang="en-US" sz="2200" kern="1200" dirty="0">
            <a:latin typeface="Arial" panose="020B0604020202020204" pitchFamily="34" charset="0"/>
            <a:cs typeface="Arial" panose="020B0604020202020204" pitchFamily="34" charset="0"/>
          </a:endParaRPr>
        </a:p>
      </dsp:txBody>
      <dsp:txXfrm rot="5400000">
        <a:off x="159386" y="158582"/>
        <a:ext cx="7293819" cy="2900168"/>
      </dsp:txXfrm>
    </dsp:sp>
    <dsp:sp modelId="{078333B0-C58E-4B8F-A227-37CF955131A6}">
      <dsp:nvSpPr>
        <dsp:cNvPr id="0" name=""/>
        <dsp:cNvSpPr/>
      </dsp:nvSpPr>
      <dsp:spPr>
        <a:xfrm>
          <a:off x="7453205" y="2"/>
          <a:ext cx="3036138" cy="321732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الإقليم البري: </a:t>
          </a:r>
          <a:endParaRPr lang="en-US" sz="2200" b="1" kern="1200" dirty="0">
            <a:latin typeface="Arial" panose="020B0604020202020204" pitchFamily="34" charset="0"/>
            <a:cs typeface="Arial" panose="020B0604020202020204" pitchFamily="34" charset="0"/>
          </a:endParaRPr>
        </a:p>
      </dsp:txBody>
      <dsp:txXfrm>
        <a:off x="7601417" y="148214"/>
        <a:ext cx="2739714" cy="29209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65537-6855-4DD5-A53E-916AB70B259E}">
      <dsp:nvSpPr>
        <dsp:cNvPr id="0" name=""/>
        <dsp:cNvSpPr/>
      </dsp:nvSpPr>
      <dsp:spPr>
        <a:xfrm rot="16200000">
          <a:off x="2948512" y="-2944504"/>
          <a:ext cx="2183983" cy="8077804"/>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"يمتد البحر الإقليمي للجمهورية العربية السورية باتجاه البحر اثني عشر ميلاً بحرياً مقاسة من  خطوط الأساس المعرفة في هذا القانون". وأعلنت المادة الخامسة من القانون أنه : "يعتبر البحر الإقليمي للجمهورية العربية السورية و الفضاء الجوي الذي يعلوه، قاعه وباطن أرضه، خاضعاً للسيادة السورية، مع احترام أحكام القانون الدولي في شأن المرور البريء".</a:t>
          </a:r>
          <a:endParaRPr lang="en-US" sz="2200" kern="1200" dirty="0">
            <a:latin typeface="Arial" panose="020B0604020202020204" pitchFamily="34" charset="0"/>
            <a:cs typeface="Arial" panose="020B0604020202020204" pitchFamily="34" charset="0"/>
          </a:endParaRPr>
        </a:p>
      </dsp:txBody>
      <dsp:txXfrm rot="5400000">
        <a:off x="108215" y="109019"/>
        <a:ext cx="7971191" cy="1970757"/>
      </dsp:txXfrm>
    </dsp:sp>
    <dsp:sp modelId="{9482690F-A18D-48DB-BD33-CCB5F26AB3E0}">
      <dsp:nvSpPr>
        <dsp:cNvPr id="0" name=""/>
        <dsp:cNvSpPr/>
      </dsp:nvSpPr>
      <dsp:spPr>
        <a:xfrm>
          <a:off x="8079406" y="1650"/>
          <a:ext cx="2410827" cy="218549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الإقليم البحري:</a:t>
          </a:r>
          <a:endParaRPr lang="en-US" sz="2200" kern="1200" dirty="0">
            <a:latin typeface="Arial" panose="020B0604020202020204" pitchFamily="34" charset="0"/>
            <a:cs typeface="Arial" panose="020B0604020202020204" pitchFamily="34" charset="0"/>
          </a:endParaRPr>
        </a:p>
      </dsp:txBody>
      <dsp:txXfrm>
        <a:off x="8186093" y="108337"/>
        <a:ext cx="2197453" cy="1972119"/>
      </dsp:txXfrm>
    </dsp:sp>
    <dsp:sp modelId="{1B1F9DC1-D6AF-407C-B86D-E567E0791452}">
      <dsp:nvSpPr>
        <dsp:cNvPr id="0" name=""/>
        <dsp:cNvSpPr/>
      </dsp:nvSpPr>
      <dsp:spPr>
        <a:xfrm rot="16200000">
          <a:off x="3126110" y="-844641"/>
          <a:ext cx="1828788" cy="8077804"/>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وهو الفضاء العمودي أوطبقات الهواء التي تغطي الإقليمين البري والبحري إلى مالا نهاية في الارتفاع.</a:t>
          </a:r>
          <a:endParaRPr lang="en-US" sz="2200" kern="1200" dirty="0">
            <a:latin typeface="Arial" panose="020B0604020202020204" pitchFamily="34" charset="0"/>
            <a:cs typeface="Arial" panose="020B0604020202020204" pitchFamily="34" charset="0"/>
          </a:endParaRPr>
        </a:p>
      </dsp:txBody>
      <dsp:txXfrm rot="5400000">
        <a:off x="90876" y="2369141"/>
        <a:ext cx="7988530" cy="1650240"/>
      </dsp:txXfrm>
    </dsp:sp>
    <dsp:sp modelId="{C9AA8D44-B40E-4ACA-BA4A-EACB12910D16}">
      <dsp:nvSpPr>
        <dsp:cNvPr id="0" name=""/>
        <dsp:cNvSpPr/>
      </dsp:nvSpPr>
      <dsp:spPr>
        <a:xfrm>
          <a:off x="8079406" y="2285300"/>
          <a:ext cx="2410827" cy="181792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الإقليم الجوي:</a:t>
          </a:r>
          <a:endParaRPr lang="en-US" sz="2200" b="1" kern="1200" dirty="0">
            <a:latin typeface="Arial" panose="020B0604020202020204" pitchFamily="34" charset="0"/>
            <a:cs typeface="Arial" panose="020B0604020202020204" pitchFamily="34" charset="0"/>
          </a:endParaRPr>
        </a:p>
      </dsp:txBody>
      <dsp:txXfrm>
        <a:off x="8168150" y="2374044"/>
        <a:ext cx="2233339" cy="16404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25CDB7-D0E9-4436-9161-CA9C40918730}">
      <dsp:nvSpPr>
        <dsp:cNvPr id="0" name=""/>
        <dsp:cNvSpPr/>
      </dsp:nvSpPr>
      <dsp:spPr>
        <a:xfrm rot="16200000">
          <a:off x="1785432" y="-1439377"/>
          <a:ext cx="2768441" cy="633930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mj-lt"/>
            <a:buAutoNum type="arabicPeriod"/>
          </a:pPr>
          <a:r>
            <a:rPr lang="ar-SY" sz="2200" kern="1200" dirty="0">
              <a:latin typeface="Arial" panose="020B0604020202020204" pitchFamily="34" charset="0"/>
              <a:cs typeface="Arial" panose="020B0604020202020204" pitchFamily="34" charset="0"/>
            </a:rPr>
            <a:t>السفن والمركبات الهوائية السورية، أينما كانت وحيثما حلت.</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mj-lt"/>
            <a:buAutoNum type="arabicPeriod"/>
          </a:pPr>
          <a:r>
            <a:rPr lang="ar-SY" sz="2200" kern="1200" dirty="0">
              <a:latin typeface="Arial" panose="020B0604020202020204" pitchFamily="34" charset="0"/>
              <a:cs typeface="Arial" panose="020B0604020202020204" pitchFamily="34" charset="0"/>
            </a:rPr>
            <a:t>الأرض الأجنبية التي يحتلها جيش سوري.</a:t>
          </a:r>
          <a:endParaRPr lang="en-US" sz="2200" kern="1200" dirty="0">
            <a:latin typeface="Arial" panose="020B0604020202020204" pitchFamily="34" charset="0"/>
            <a:cs typeface="Arial" panose="020B0604020202020204" pitchFamily="34" charset="0"/>
          </a:endParaRPr>
        </a:p>
        <a:p>
          <a:pPr marL="228600" lvl="1" indent="-228600" algn="justLow" defTabSz="977900" rtl="1">
            <a:lnSpc>
              <a:spcPct val="90000"/>
            </a:lnSpc>
            <a:spcBef>
              <a:spcPct val="0"/>
            </a:spcBef>
            <a:spcAft>
              <a:spcPct val="15000"/>
            </a:spcAft>
            <a:buFont typeface="+mj-lt"/>
            <a:buAutoNum type="arabicPeriod"/>
          </a:pPr>
          <a:r>
            <a:rPr lang="ar-SY" sz="2200" kern="1200" dirty="0">
              <a:latin typeface="Arial" panose="020B0604020202020204" pitchFamily="34" charset="0"/>
              <a:cs typeface="Arial" panose="020B0604020202020204" pitchFamily="34" charset="0"/>
            </a:rPr>
            <a:t>النطاق العلوي السوري وهو النطاق العلوي القياسي الوطني للجمهورية العربية السورية.</a:t>
          </a:r>
          <a:endParaRPr lang="en-US" sz="2200" kern="1200" dirty="0">
            <a:latin typeface="Arial" panose="020B0604020202020204" pitchFamily="34" charset="0"/>
            <a:cs typeface="Arial" panose="020B0604020202020204" pitchFamily="34" charset="0"/>
          </a:endParaRPr>
        </a:p>
      </dsp:txBody>
      <dsp:txXfrm rot="5400000">
        <a:off x="135143" y="481200"/>
        <a:ext cx="6204163" cy="2498153"/>
      </dsp:txXfrm>
    </dsp:sp>
    <dsp:sp modelId="{078333B0-C58E-4B8F-A227-37CF955131A6}">
      <dsp:nvSpPr>
        <dsp:cNvPr id="0" name=""/>
        <dsp:cNvSpPr/>
      </dsp:nvSpPr>
      <dsp:spPr>
        <a:xfrm>
          <a:off x="6339307" y="0"/>
          <a:ext cx="3565860" cy="346055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justLow"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رابعاً: الإقليم السوري الاعتباري: </a:t>
          </a:r>
          <a:endParaRPr lang="en-US" sz="2200" b="1" kern="1200" dirty="0">
            <a:latin typeface="Arial" panose="020B0604020202020204" pitchFamily="34" charset="0"/>
            <a:cs typeface="Arial" panose="020B0604020202020204" pitchFamily="34" charset="0"/>
          </a:endParaRPr>
        </a:p>
      </dsp:txBody>
      <dsp:txXfrm>
        <a:off x="6508237" y="168930"/>
        <a:ext cx="3228000" cy="31226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BD8C2-051B-4AA2-8C23-FC458F36CB7D}">
      <dsp:nvSpPr>
        <dsp:cNvPr id="0" name=""/>
        <dsp:cNvSpPr/>
      </dsp:nvSpPr>
      <dsp:spPr>
        <a:xfrm rot="16200000">
          <a:off x="2783271" y="-2631065"/>
          <a:ext cx="1217345" cy="6783888"/>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وتشمل الجرائم المقترفة في الإقليم الجوي السوري، إذا وقعت على متن مركبة هوائية أجنبية، ولم تتجاوز الجريمة شفير المركبة ولم تحط في الأرض السورية. </a:t>
          </a:r>
          <a:endParaRPr lang="en-US" sz="2200" kern="1200" dirty="0">
            <a:latin typeface="Arial" panose="020B0604020202020204" pitchFamily="34" charset="0"/>
            <a:cs typeface="Arial" panose="020B0604020202020204" pitchFamily="34" charset="0"/>
          </a:endParaRPr>
        </a:p>
      </dsp:txBody>
      <dsp:txXfrm rot="5400000">
        <a:off x="59426" y="211632"/>
        <a:ext cx="6724462" cy="1098493"/>
      </dsp:txXfrm>
    </dsp:sp>
    <dsp:sp modelId="{D0E8DD91-78AB-4031-BAA0-1DE23311F4EE}">
      <dsp:nvSpPr>
        <dsp:cNvPr id="0" name=""/>
        <dsp:cNvSpPr/>
      </dsp:nvSpPr>
      <dsp:spPr>
        <a:xfrm>
          <a:off x="6783888" y="38"/>
          <a:ext cx="3815937" cy="152168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justLow" defTabSz="977900">
            <a:lnSpc>
              <a:spcPct val="90000"/>
            </a:lnSpc>
            <a:spcBef>
              <a:spcPct val="0"/>
            </a:spcBef>
            <a:spcAft>
              <a:spcPct val="35000"/>
            </a:spcAft>
            <a:buNone/>
          </a:pPr>
          <a:endParaRPr lang="en-US" sz="2200" kern="1200">
            <a:latin typeface="Arial" panose="020B0604020202020204" pitchFamily="34" charset="0"/>
            <a:cs typeface="Arial" panose="020B0604020202020204" pitchFamily="34" charset="0"/>
          </a:endParaRPr>
        </a:p>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أولاً: الحالة الأولى: </a:t>
          </a:r>
          <a:endParaRPr lang="en-US" sz="2200" b="1" kern="1200" dirty="0">
            <a:latin typeface="Arial" panose="020B0604020202020204" pitchFamily="34" charset="0"/>
            <a:cs typeface="Arial" panose="020B0604020202020204" pitchFamily="34" charset="0"/>
          </a:endParaRPr>
        </a:p>
      </dsp:txBody>
      <dsp:txXfrm>
        <a:off x="6858170" y="74320"/>
        <a:ext cx="3667373" cy="1373118"/>
      </dsp:txXfrm>
    </dsp:sp>
    <dsp:sp modelId="{ADD9EBA4-1AA8-4449-9022-6D20FBD867EF}">
      <dsp:nvSpPr>
        <dsp:cNvPr id="0" name=""/>
        <dsp:cNvSpPr/>
      </dsp:nvSpPr>
      <dsp:spPr>
        <a:xfrm rot="16200000">
          <a:off x="2783271" y="-1033298"/>
          <a:ext cx="1217345" cy="6783888"/>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وتشمل الجرائم المقترفة في البحر الإقليمي السوري أو في المدى الجوي للبحر الإقليمي السوري، إذا وقعت على متن سفينة أو مركبة هوائية أجنبية، ولم تتجاوز الجريمة شفير السفينة أو المركبة الهوائية. </a:t>
          </a:r>
          <a:endParaRPr lang="en-US" sz="2200" kern="1200" dirty="0">
            <a:latin typeface="Arial" panose="020B0604020202020204" pitchFamily="34" charset="0"/>
            <a:cs typeface="Arial" panose="020B0604020202020204" pitchFamily="34" charset="0"/>
          </a:endParaRPr>
        </a:p>
      </dsp:txBody>
      <dsp:txXfrm rot="5400000">
        <a:off x="59426" y="1809399"/>
        <a:ext cx="6724462" cy="1098493"/>
      </dsp:txXfrm>
    </dsp:sp>
    <dsp:sp modelId="{387D0BC5-B818-41DB-91B6-E748CEA69F1E}">
      <dsp:nvSpPr>
        <dsp:cNvPr id="0" name=""/>
        <dsp:cNvSpPr/>
      </dsp:nvSpPr>
      <dsp:spPr>
        <a:xfrm>
          <a:off x="6783888" y="1597804"/>
          <a:ext cx="3815937" cy="152168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ثانياً: الحالة الثانية: </a:t>
          </a:r>
          <a:endParaRPr lang="en-US" sz="2200" kern="1200" dirty="0">
            <a:latin typeface="Arial" panose="020B0604020202020204" pitchFamily="34" charset="0"/>
            <a:cs typeface="Arial" panose="020B0604020202020204" pitchFamily="34" charset="0"/>
          </a:endParaRPr>
        </a:p>
      </dsp:txBody>
      <dsp:txXfrm>
        <a:off x="6858170" y="1672086"/>
        <a:ext cx="3667373" cy="13731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E8DD91-78AB-4031-BAA0-1DE23311F4EE}">
      <dsp:nvSpPr>
        <dsp:cNvPr id="0" name=""/>
        <dsp:cNvSpPr/>
      </dsp:nvSpPr>
      <dsp:spPr>
        <a:xfrm>
          <a:off x="685390" y="45"/>
          <a:ext cx="8534387" cy="1811684"/>
        </a:xfrm>
        <a:prstGeom prst="roundRect">
          <a:avLst/>
        </a:prstGeom>
        <a:solidFill>
          <a:schemeClr val="accent2">
            <a:lumMod val="40000"/>
            <a:lumOff val="6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r" defTabSz="977900">
            <a:lnSpc>
              <a:spcPct val="90000"/>
            </a:lnSpc>
            <a:spcBef>
              <a:spcPct val="0"/>
            </a:spcBef>
            <a:spcAft>
              <a:spcPct val="35000"/>
            </a:spcAft>
            <a:buNone/>
          </a:pPr>
          <a:r>
            <a:rPr lang="ar-SY" sz="2200" b="0" kern="1200" dirty="0">
              <a:solidFill>
                <a:schemeClr val="tx1"/>
              </a:solidFill>
              <a:latin typeface="Arial" panose="020B0604020202020204" pitchFamily="34" charset="0"/>
              <a:cs typeface="Arial" panose="020B0604020202020204" pitchFamily="34" charset="0"/>
            </a:rPr>
            <a:t>1- الفئة الأولى: موظفو السلك الدبلوماسي والقنصلي الأجانب.</a:t>
          </a:r>
          <a:endParaRPr lang="en-US" sz="2200" b="0" kern="1200" dirty="0">
            <a:solidFill>
              <a:schemeClr val="tx1"/>
            </a:solidFill>
            <a:latin typeface="Arial" panose="020B0604020202020204" pitchFamily="34" charset="0"/>
            <a:cs typeface="Arial" panose="020B0604020202020204" pitchFamily="34" charset="0"/>
          </a:endParaRPr>
        </a:p>
      </dsp:txBody>
      <dsp:txXfrm>
        <a:off x="773829" y="88484"/>
        <a:ext cx="8357509" cy="1634806"/>
      </dsp:txXfrm>
    </dsp:sp>
    <dsp:sp modelId="{387D0BC5-B818-41DB-91B6-E748CEA69F1E}">
      <dsp:nvSpPr>
        <dsp:cNvPr id="0" name=""/>
        <dsp:cNvSpPr/>
      </dsp:nvSpPr>
      <dsp:spPr>
        <a:xfrm>
          <a:off x="685390" y="1902314"/>
          <a:ext cx="8534387" cy="1811684"/>
        </a:xfrm>
        <a:prstGeom prst="roundRect">
          <a:avLst/>
        </a:prstGeom>
        <a:solidFill>
          <a:schemeClr val="accent2">
            <a:lumMod val="40000"/>
            <a:lumOff val="6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r" defTabSz="977900">
            <a:lnSpc>
              <a:spcPct val="90000"/>
            </a:lnSpc>
            <a:spcBef>
              <a:spcPct val="0"/>
            </a:spcBef>
            <a:spcAft>
              <a:spcPct val="35000"/>
            </a:spcAft>
            <a:buNone/>
          </a:pPr>
          <a:r>
            <a:rPr lang="ar-SY" sz="2200" b="0" kern="1200" dirty="0">
              <a:solidFill>
                <a:schemeClr val="tx1"/>
              </a:solidFill>
              <a:latin typeface="Arial" panose="020B0604020202020204" pitchFamily="34" charset="0"/>
              <a:cs typeface="Arial" panose="020B0604020202020204" pitchFamily="34" charset="0"/>
            </a:rPr>
            <a:t>2- الفئة الثانية: رجال القوات الحربية الأجنبية الذين يرابطون في الإقليم بإذن من حكومته، وذلك بالنسبة للجرائم التي يقترفونها في أثناء أداء عملهم، وفي داخل المناطق المخصصة لهم.</a:t>
          </a:r>
          <a:endParaRPr lang="en-US" sz="2200" b="0" kern="1200" dirty="0">
            <a:solidFill>
              <a:schemeClr val="tx1"/>
            </a:solidFill>
            <a:latin typeface="Arial" panose="020B0604020202020204" pitchFamily="34" charset="0"/>
            <a:cs typeface="Arial" panose="020B0604020202020204" pitchFamily="34" charset="0"/>
          </a:endParaRPr>
        </a:p>
      </dsp:txBody>
      <dsp:txXfrm>
        <a:off x="773829" y="1990753"/>
        <a:ext cx="8357509" cy="16348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7CD9C2-6A73-4822-9556-C176CF9F6D10}">
      <dsp:nvSpPr>
        <dsp:cNvPr id="0" name=""/>
        <dsp:cNvSpPr/>
      </dsp:nvSpPr>
      <dsp:spPr>
        <a:xfrm>
          <a:off x="0" y="640551"/>
          <a:ext cx="10453072" cy="1058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637EE84-EE1F-47E9-9876-1653F72BC66D}">
      <dsp:nvSpPr>
        <dsp:cNvPr id="0" name=""/>
        <dsp:cNvSpPr/>
      </dsp:nvSpPr>
      <dsp:spPr>
        <a:xfrm>
          <a:off x="2561" y="20631"/>
          <a:ext cx="9952866" cy="12398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6571" tIns="0" rIns="276571" bIns="0" numCol="1" spcCol="1270" anchor="ctr" anchorCtr="0">
          <a:noAutofit/>
        </a:bodyPr>
        <a:lstStyle/>
        <a:p>
          <a:pPr marL="0" lvl="0" indent="0" algn="justLow" defTabSz="977900" rtl="1">
            <a:lnSpc>
              <a:spcPct val="90000"/>
            </a:lnSpc>
            <a:spcBef>
              <a:spcPct val="0"/>
            </a:spcBef>
            <a:spcAft>
              <a:spcPct val="35000"/>
            </a:spcAft>
            <a:buNone/>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1- يطبق القانون السوري على كل سوري أو أجنبي، فاعلاً كان أو محرضاً أو متدخلاً، أقدم خارج الأرض السورية على ارتكاب جناية أو جنحة مخلة بأمن الدولة، أو قلّد خاتم الدولة، أو قلّد أو زوّر أوراق العملة أو السندات المصرفية السورية أو الأجنبية المتداولة شرعاً أو عرفاً في سورية.</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63085" y="81155"/>
        <a:ext cx="9831818" cy="1118792"/>
      </dsp:txXfrm>
    </dsp:sp>
    <dsp:sp modelId="{463FAA9F-A987-4C50-B955-C59F0361E80B}">
      <dsp:nvSpPr>
        <dsp:cNvPr id="0" name=""/>
        <dsp:cNvSpPr/>
      </dsp:nvSpPr>
      <dsp:spPr>
        <a:xfrm>
          <a:off x="0" y="2545672"/>
          <a:ext cx="10453072" cy="1058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2B3073D-70D4-42F2-907B-23FA87EA8429}">
      <dsp:nvSpPr>
        <dsp:cNvPr id="0" name=""/>
        <dsp:cNvSpPr/>
      </dsp:nvSpPr>
      <dsp:spPr>
        <a:xfrm>
          <a:off x="2561" y="1925751"/>
          <a:ext cx="9952866" cy="12398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6571" tIns="0" rIns="276571"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2- على أن هذه الأحكام لا تطبق على الأجنبي الذي لا يكون عمله مخالفاً لقواعد القانون الدولي".</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63085" y="1986275"/>
        <a:ext cx="9831818" cy="11187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046E61-0F29-4051-9CC1-03C23E323C62}">
      <dsp:nvSpPr>
        <dsp:cNvPr id="0" name=""/>
        <dsp:cNvSpPr/>
      </dsp:nvSpPr>
      <dsp:spPr>
        <a:xfrm>
          <a:off x="0" y="371380"/>
          <a:ext cx="10216444" cy="604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709C823-C5B8-4C08-8CF6-4A340FE54AF0}">
      <dsp:nvSpPr>
        <dsp:cNvPr id="0" name=""/>
        <dsp:cNvSpPr/>
      </dsp:nvSpPr>
      <dsp:spPr>
        <a:xfrm>
          <a:off x="2503" y="17140"/>
          <a:ext cx="9727561" cy="7084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0310" tIns="0" rIns="270310" bIns="0" numCol="1" spcCol="1270" anchor="ctr" anchorCtr="0">
          <a:noAutofit/>
        </a:bodyPr>
        <a:lstStyle/>
        <a:p>
          <a:pPr marL="0" lvl="0" indent="0" algn="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الحالة الأولى-</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 عندما يرتكب السوري فعلاً خارج الإقليم السوري، ولا يشكل جرماً إلا في قانون الدولة مكان ارتكابه، بينما يشكل جنحة في القانون السوري.</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7088" y="51725"/>
        <a:ext cx="9658391" cy="639310"/>
      </dsp:txXfrm>
    </dsp:sp>
    <dsp:sp modelId="{BBFC9D07-E0CC-42F0-9BF6-528B5C2606AB}">
      <dsp:nvSpPr>
        <dsp:cNvPr id="0" name=""/>
        <dsp:cNvSpPr/>
      </dsp:nvSpPr>
      <dsp:spPr>
        <a:xfrm>
          <a:off x="0" y="1460020"/>
          <a:ext cx="10216444" cy="604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23618D7D-FD49-468A-BB1D-AD2BABE429AB}">
      <dsp:nvSpPr>
        <dsp:cNvPr id="0" name=""/>
        <dsp:cNvSpPr/>
      </dsp:nvSpPr>
      <dsp:spPr>
        <a:xfrm>
          <a:off x="2503" y="1105780"/>
          <a:ext cx="9727561" cy="7084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0310" tIns="0" rIns="270310" bIns="0" numCol="1" spcCol="1270" anchor="ctr" anchorCtr="0">
          <a:noAutofit/>
        </a:bodyPr>
        <a:lstStyle/>
        <a:p>
          <a:pPr marL="0" lvl="0" indent="0" algn="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الحالة الثانية-</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 عندما يرتكب الأجنبي فعلاً خارج الإقليم السوري، لا يشكل جرماً في قانون الدولة مكان ارتكابه، بينما يشكل جريمة في القانون السوري.</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7088" y="1140365"/>
        <a:ext cx="9658391" cy="63931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5.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5.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الإقليم السوري</a:t>
            </a:r>
            <a:endParaRPr lang="en-US" dirty="0"/>
          </a:p>
        </p:txBody>
      </p:sp>
      <p:graphicFrame>
        <p:nvGraphicFramePr>
          <p:cNvPr id="10" name="Diagram 9">
            <a:extLst>
              <a:ext uri="{FF2B5EF4-FFF2-40B4-BE49-F238E27FC236}">
                <a16:creationId xmlns:a16="http://schemas.microsoft.com/office/drawing/2014/main" id="{91FBF951-18CF-41D2-A173-29150772811C}"/>
              </a:ext>
            </a:extLst>
          </p:cNvPr>
          <p:cNvGraphicFramePr/>
          <p:nvPr>
            <p:extLst>
              <p:ext uri="{D42A27DB-BD31-4B8C-83A1-F6EECF244321}">
                <p14:modId xmlns:p14="http://schemas.microsoft.com/office/powerpoint/2010/main" val="3199769046"/>
              </p:ext>
            </p:extLst>
          </p:nvPr>
        </p:nvGraphicFramePr>
        <p:xfrm>
          <a:off x="1038578" y="2438220"/>
          <a:ext cx="10491837" cy="41103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601709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الإقليم السوري </a:t>
            </a:r>
            <a:endParaRPr lang="en-US" dirty="0"/>
          </a:p>
        </p:txBody>
      </p:sp>
      <p:graphicFrame>
        <p:nvGraphicFramePr>
          <p:cNvPr id="10" name="Diagram 9">
            <a:extLst>
              <a:ext uri="{FF2B5EF4-FFF2-40B4-BE49-F238E27FC236}">
                <a16:creationId xmlns:a16="http://schemas.microsoft.com/office/drawing/2014/main" id="{91FBF951-18CF-41D2-A173-29150772811C}"/>
              </a:ext>
            </a:extLst>
          </p:cNvPr>
          <p:cNvGraphicFramePr/>
          <p:nvPr>
            <p:extLst>
              <p:ext uri="{D42A27DB-BD31-4B8C-83A1-F6EECF244321}">
                <p14:modId xmlns:p14="http://schemas.microsoft.com/office/powerpoint/2010/main" val="2416686106"/>
              </p:ext>
            </p:extLst>
          </p:nvPr>
        </p:nvGraphicFramePr>
        <p:xfrm>
          <a:off x="1315063" y="2830550"/>
          <a:ext cx="9905168" cy="3460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90943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688832" y="309474"/>
            <a:ext cx="6613212" cy="918450"/>
          </a:xfrm>
        </p:spPr>
        <p:txBody>
          <a:bodyPr>
            <a:noAutofit/>
          </a:bodyPr>
          <a:lstStyle/>
          <a:p>
            <a:r>
              <a:rPr lang="ar-SY" dirty="0"/>
              <a:t>المبحث الثاني: استثناءات مبدأ إقليمية القانون الجزائي </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238044" y="1524266"/>
            <a:ext cx="6292371" cy="617612"/>
          </a:xfrm>
        </p:spPr>
        <p:txBody>
          <a:bodyPr>
            <a:noAutofit/>
          </a:bodyPr>
          <a:lstStyle/>
          <a:p>
            <a:r>
              <a:rPr lang="ar-SY" dirty="0"/>
              <a:t>المطلب الأول: الجرائم التي لا يشملها الاختصاص الإقليمي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لا يشمل الاختصاص الإقليمي للقوانين السورية بعض الجرائم على الرغم من وقوعها في نطاق إقليم الدولة السورية، وذلك في حالتين نصت عليهما المادة 18 من قانون العقوبات وهما:</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2274811552"/>
              </p:ext>
            </p:extLst>
          </p:nvPr>
        </p:nvGraphicFramePr>
        <p:xfrm>
          <a:off x="1049868" y="3429000"/>
          <a:ext cx="10599826" cy="3119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80182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494844" y="302746"/>
            <a:ext cx="6803265" cy="918450"/>
          </a:xfrm>
        </p:spPr>
        <p:txBody>
          <a:bodyPr>
            <a:noAutofit/>
          </a:bodyPr>
          <a:lstStyle/>
          <a:p>
            <a:r>
              <a:rPr lang="ar-SY" dirty="0"/>
              <a:t>المبحث الثاني: استثناءات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249333" y="1524266"/>
            <a:ext cx="6803264" cy="617612"/>
          </a:xfrm>
        </p:spPr>
        <p:txBody>
          <a:bodyPr>
            <a:noAutofit/>
          </a:bodyPr>
          <a:lstStyle/>
          <a:p>
            <a:r>
              <a:rPr lang="ar-SY" dirty="0"/>
              <a:t>المطلب الثاني: الأشخاص الذين لا يشملهم الاختصاص الإقليمي</a:t>
            </a:r>
            <a:endParaRPr lang="en-US" dirty="0"/>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958773748"/>
              </p:ext>
            </p:extLst>
          </p:nvPr>
        </p:nvGraphicFramePr>
        <p:xfrm>
          <a:off x="1143416" y="2720622"/>
          <a:ext cx="9905168" cy="37140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04002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438400" y="309474"/>
            <a:ext cx="7044267" cy="918450"/>
          </a:xfrm>
        </p:spPr>
        <p:txBody>
          <a:bodyPr>
            <a:noAutofit/>
          </a:bodyPr>
          <a:lstStyle/>
          <a:p>
            <a:r>
              <a:rPr lang="ar-SY" dirty="0"/>
              <a:t>المبحث الثالث: امتداد القانون الجزائي خارج إقليم الدولة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59022" y="1524266"/>
            <a:ext cx="7032978" cy="617612"/>
          </a:xfrm>
        </p:spPr>
        <p:txBody>
          <a:bodyPr>
            <a:noAutofit/>
          </a:bodyPr>
          <a:lstStyle/>
          <a:p>
            <a:r>
              <a:rPr lang="ar-SY" dirty="0"/>
              <a:t>المطلب الأول: مبدأ حماية مصالح الدولة أو الصلاحية العينية</a:t>
            </a:r>
            <a:endParaRPr lang="en-US" dirty="0"/>
          </a:p>
        </p:txBody>
      </p:sp>
      <p:sp>
        <p:nvSpPr>
          <p:cNvPr id="3" name="Content Placeholder 2">
            <a:extLst>
              <a:ext uri="{FF2B5EF4-FFF2-40B4-BE49-F238E27FC236}">
                <a16:creationId xmlns:a16="http://schemas.microsoft.com/office/drawing/2014/main" id="{C51CD765-44CF-4C56-8EEB-885870F92F77}"/>
              </a:ext>
            </a:extLst>
          </p:cNvPr>
          <p:cNvSpPr>
            <a:spLocks noGrp="1"/>
          </p:cNvSpPr>
          <p:nvPr>
            <p:ph sz="quarter" idx="12"/>
          </p:nvPr>
        </p:nvSpPr>
        <p:spPr/>
        <p:txBody>
          <a:bodyPr>
            <a:normAutofit/>
          </a:bodyPr>
          <a:lstStyle/>
          <a:p>
            <a:pPr marL="0" marR="0" indent="0" algn="justLow" rtl="1">
              <a:lnSpc>
                <a:spcPct val="150000"/>
              </a:lnSpc>
              <a:spcBef>
                <a:spcPts val="0"/>
              </a:spcBef>
              <a:spcAft>
                <a:spcPts val="1000"/>
              </a:spcAft>
            </a:pPr>
            <a:r>
              <a:rPr lang="ar-SY" b="1" dirty="0">
                <a:effectLst/>
                <a:ea typeface="Times New Roman" panose="02020603050405020304" pitchFamily="18" charset="0"/>
              </a:rPr>
              <a:t>نصت المادة 19 من قانون العقوبات السوري على ما يأتي:</a:t>
            </a:r>
            <a:endParaRPr lang="en-US" b="1" dirty="0">
              <a:effectLst/>
              <a:ea typeface="Calibri" panose="020F0502020204030204" pitchFamily="34" charset="0"/>
            </a:endParaRPr>
          </a:p>
          <a:p>
            <a:pPr marL="0" indent="0"/>
            <a:endParaRPr lang="en-US" dirty="0"/>
          </a:p>
        </p:txBody>
      </p:sp>
      <p:graphicFrame>
        <p:nvGraphicFramePr>
          <p:cNvPr id="5" name="Diagram 4">
            <a:extLst>
              <a:ext uri="{FF2B5EF4-FFF2-40B4-BE49-F238E27FC236}">
                <a16:creationId xmlns:a16="http://schemas.microsoft.com/office/drawing/2014/main" id="{9DCCA977-BFA8-4A43-BCF9-0A983A54A736}"/>
              </a:ext>
            </a:extLst>
          </p:cNvPr>
          <p:cNvGraphicFramePr/>
          <p:nvPr>
            <p:extLst>
              <p:ext uri="{D42A27DB-BD31-4B8C-83A1-F6EECF244321}">
                <p14:modId xmlns:p14="http://schemas.microsoft.com/office/powerpoint/2010/main" val="2776399937"/>
              </p:ext>
            </p:extLst>
          </p:nvPr>
        </p:nvGraphicFramePr>
        <p:xfrm>
          <a:off x="1196622" y="2923823"/>
          <a:ext cx="10453072" cy="3624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684493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336800" y="309474"/>
            <a:ext cx="7066845" cy="918450"/>
          </a:xfrm>
        </p:spPr>
        <p:txBody>
          <a:bodyPr>
            <a:noAutofit/>
          </a:bodyPr>
          <a:lstStyle/>
          <a:p>
            <a:r>
              <a:rPr lang="ar-SY" dirty="0"/>
              <a:t>المبحث الثالث: امتداد القانون الجزائي خارج إقليم الدولة</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350932" y="1535555"/>
            <a:ext cx="6863645" cy="617612"/>
          </a:xfrm>
        </p:spPr>
        <p:txBody>
          <a:bodyPr>
            <a:noAutofit/>
          </a:bodyPr>
          <a:lstStyle/>
          <a:p>
            <a:pPr>
              <a:lnSpc>
                <a:spcPct val="100000"/>
              </a:lnSpc>
            </a:pPr>
            <a:r>
              <a:rPr lang="ar-SY" dirty="0"/>
              <a:t>المطلب الثالث: مبدأ التعاون الدولي في مكافحة الإجرام أو الصلاحية العالمية</a:t>
            </a:r>
            <a:endParaRPr lang="en-US" dirty="0"/>
          </a:p>
        </p:txBody>
      </p:sp>
      <p:sp>
        <p:nvSpPr>
          <p:cNvPr id="5" name="Rectangle: Rounded Corners 4">
            <a:extLst>
              <a:ext uri="{FF2B5EF4-FFF2-40B4-BE49-F238E27FC236}">
                <a16:creationId xmlns:a16="http://schemas.microsoft.com/office/drawing/2014/main" id="{8D0B45B3-90D5-4464-8BCB-E4055D29B5C1}"/>
              </a:ext>
            </a:extLst>
          </p:cNvPr>
          <p:cNvSpPr/>
          <p:nvPr/>
        </p:nvSpPr>
        <p:spPr>
          <a:xfrm>
            <a:off x="1212371" y="2539821"/>
            <a:ext cx="10318044" cy="39964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نصت المادة 23 من قانون العقوبات السوري على ما يلي: "يطبق القانون السوري على كل أجنبي مقيم على الأرض السورية أقدم في الخارج، سواء أكان فاعلاً أم محرضاً أم متدخلاً، على ارتكاب جناية أو جنحة غير منصوص عليها في المواد 19 و20 و21 إذا لم يكن استرداده قد طلب أو قبل".</a:t>
            </a:r>
          </a:p>
        </p:txBody>
      </p:sp>
    </p:spTree>
    <p:extLst>
      <p:ext uri="{BB962C8B-B14F-4D97-AF65-F5344CB8AC3E}">
        <p14:creationId xmlns:p14="http://schemas.microsoft.com/office/powerpoint/2010/main" val="4281464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تطبيق القانون الجزائي الأجنبي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452533" y="1524266"/>
            <a:ext cx="6077882" cy="617612"/>
          </a:xfrm>
        </p:spPr>
        <p:txBody>
          <a:bodyPr>
            <a:noAutofit/>
          </a:bodyPr>
          <a:lstStyle/>
          <a:p>
            <a:pPr>
              <a:lnSpc>
                <a:spcPct val="100000"/>
              </a:lnSpc>
            </a:pPr>
            <a:r>
              <a:rPr lang="ar-SY" dirty="0"/>
              <a:t>المطلب الثالث: مبدأ التعاون الدولي في مكافحة الإجرام أو الصلاحية العالمية</a:t>
            </a:r>
            <a:endParaRPr lang="en-US" dirty="0"/>
          </a:p>
        </p:txBody>
      </p:sp>
      <p:sp>
        <p:nvSpPr>
          <p:cNvPr id="3" name="Content Placeholder 2">
            <a:extLst>
              <a:ext uri="{FF2B5EF4-FFF2-40B4-BE49-F238E27FC236}">
                <a16:creationId xmlns:a16="http://schemas.microsoft.com/office/drawing/2014/main" id="{C51CD765-44CF-4C56-8EEB-885870F92F77}"/>
              </a:ext>
            </a:extLst>
          </p:cNvPr>
          <p:cNvSpPr>
            <a:spLocks noGrp="1"/>
          </p:cNvSpPr>
          <p:nvPr>
            <p:ph sz="quarter" idx="12"/>
          </p:nvPr>
        </p:nvSpPr>
        <p:spPr>
          <a:xfrm>
            <a:off x="440266" y="2344444"/>
            <a:ext cx="11243732" cy="4336108"/>
          </a:xfrm>
        </p:spPr>
        <p:txBody>
          <a:bodyPr>
            <a:normAutofit/>
          </a:bodyPr>
          <a:lstStyle/>
          <a:p>
            <a:pPr marL="0" marR="0" indent="0" algn="justLow" rtl="1">
              <a:lnSpc>
                <a:spcPct val="150000"/>
              </a:lnSpc>
              <a:spcBef>
                <a:spcPts val="0"/>
              </a:spcBef>
              <a:spcAft>
                <a:spcPts val="1000"/>
              </a:spcAft>
            </a:pPr>
            <a:r>
              <a:rPr lang="ar-SY" dirty="0">
                <a:effectLst/>
                <a:ea typeface="Times New Roman" panose="02020603050405020304" pitchFamily="18" charset="0"/>
              </a:rPr>
              <a:t>وقد نظم قانون العقوبات السوري قواعد تطبيق القانون الجزائي الأجنبي في المواد 24 و25 و26 من قانون العقوبات وفق ما يلي:</a:t>
            </a:r>
          </a:p>
          <a:p>
            <a:pPr marL="0" marR="0" indent="0" algn="justLow" rtl="1">
              <a:lnSpc>
                <a:spcPct val="150000"/>
              </a:lnSpc>
              <a:spcBef>
                <a:spcPts val="0"/>
              </a:spcBef>
              <a:spcAft>
                <a:spcPts val="1000"/>
              </a:spcAft>
            </a:pPr>
            <a:r>
              <a:rPr lang="ar-SY" b="1" dirty="0">
                <a:effectLst/>
                <a:ea typeface="Times New Roman" panose="02020603050405020304" pitchFamily="18" charset="0"/>
              </a:rPr>
              <a:t>أولاً: أخذ القانون الأجنبي بالاعتبار:</a:t>
            </a:r>
            <a:r>
              <a:rPr lang="ar-SY" dirty="0">
                <a:effectLst/>
                <a:ea typeface="Times New Roman" panose="02020603050405020304" pitchFamily="18" charset="0"/>
              </a:rPr>
              <a:t> يجب مراعاة أحكام القانون الجزائي الأجنبي، استناداً لأحكام المادة 24 من قانون العقوبات في حالتين:</a:t>
            </a:r>
            <a:endParaRPr lang="en-US" dirty="0">
              <a:effectLst/>
              <a:ea typeface="Calibri" panose="020F0502020204030204" pitchFamily="34" charset="0"/>
            </a:endParaRPr>
          </a:p>
        </p:txBody>
      </p:sp>
      <p:graphicFrame>
        <p:nvGraphicFramePr>
          <p:cNvPr id="5" name="Diagram 4">
            <a:extLst>
              <a:ext uri="{FF2B5EF4-FFF2-40B4-BE49-F238E27FC236}">
                <a16:creationId xmlns:a16="http://schemas.microsoft.com/office/drawing/2014/main" id="{79276C0B-9279-4D57-8A9B-6BA098999579}"/>
              </a:ext>
            </a:extLst>
          </p:cNvPr>
          <p:cNvGraphicFramePr/>
          <p:nvPr>
            <p:extLst>
              <p:ext uri="{D42A27DB-BD31-4B8C-83A1-F6EECF244321}">
                <p14:modId xmlns:p14="http://schemas.microsoft.com/office/powerpoint/2010/main" val="2920097000"/>
              </p:ext>
            </p:extLst>
          </p:nvPr>
        </p:nvGraphicFramePr>
        <p:xfrm>
          <a:off x="1174044" y="4560711"/>
          <a:ext cx="10216444" cy="20819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68087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الرابع: تطبيق القانون الجزائي الأجنبي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452533" y="1524266"/>
            <a:ext cx="6077882" cy="617612"/>
          </a:xfrm>
        </p:spPr>
        <p:txBody>
          <a:bodyPr>
            <a:noAutofit/>
          </a:bodyPr>
          <a:lstStyle/>
          <a:p>
            <a:pPr>
              <a:lnSpc>
                <a:spcPct val="100000"/>
              </a:lnSpc>
            </a:pPr>
            <a:r>
              <a:rPr lang="ar-SY" dirty="0"/>
              <a:t>المطلب الثالث: مبدأ التعاون الدولي في مكافحة الإجرام أو الصلاحية العالمية</a:t>
            </a:r>
            <a:endParaRPr lang="en-US" dirty="0"/>
          </a:p>
        </p:txBody>
      </p:sp>
      <p:graphicFrame>
        <p:nvGraphicFramePr>
          <p:cNvPr id="5" name="Diagram 4">
            <a:extLst>
              <a:ext uri="{FF2B5EF4-FFF2-40B4-BE49-F238E27FC236}">
                <a16:creationId xmlns:a16="http://schemas.microsoft.com/office/drawing/2014/main" id="{38AB7841-2CB6-4B1D-9BB5-42F09F4DB2A7}"/>
              </a:ext>
            </a:extLst>
          </p:cNvPr>
          <p:cNvGraphicFramePr/>
          <p:nvPr>
            <p:extLst>
              <p:ext uri="{D42A27DB-BD31-4B8C-83A1-F6EECF244321}">
                <p14:modId xmlns:p14="http://schemas.microsoft.com/office/powerpoint/2010/main" val="405720711"/>
              </p:ext>
            </p:extLst>
          </p:nvPr>
        </p:nvGraphicFramePr>
        <p:xfrm>
          <a:off x="1241777" y="2555082"/>
          <a:ext cx="10187037" cy="3993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389146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الخامس: مفعول الأحكام الجزائية الأجنبية</a:t>
            </a:r>
            <a:endParaRPr lang="en-US" dirty="0"/>
          </a:p>
        </p:txBody>
      </p:sp>
      <p:sp>
        <p:nvSpPr>
          <p:cNvPr id="3" name="Content Placeholder 2">
            <a:extLst>
              <a:ext uri="{FF2B5EF4-FFF2-40B4-BE49-F238E27FC236}">
                <a16:creationId xmlns:a16="http://schemas.microsoft.com/office/drawing/2014/main" id="{C51CD765-44CF-4C56-8EEB-885870F92F77}"/>
              </a:ext>
            </a:extLst>
          </p:cNvPr>
          <p:cNvSpPr>
            <a:spLocks noGrp="1"/>
          </p:cNvSpPr>
          <p:nvPr>
            <p:ph sz="quarter" idx="12"/>
          </p:nvPr>
        </p:nvSpPr>
        <p:spPr>
          <a:xfrm>
            <a:off x="0" y="1692252"/>
            <a:ext cx="11625263" cy="5056034"/>
          </a:xfrm>
        </p:spPr>
        <p:txBody>
          <a:bodyPr>
            <a:normAutofit/>
          </a:bodyPr>
          <a:lstStyle/>
          <a:p>
            <a:pPr marL="342900" marR="0" indent="-342900" algn="justLow" rtl="1">
              <a:lnSpc>
                <a:spcPct val="150000"/>
              </a:lnSpc>
              <a:spcBef>
                <a:spcPts val="0"/>
              </a:spcBef>
              <a:spcAft>
                <a:spcPts val="1000"/>
              </a:spcAft>
              <a:buFont typeface="Wingdings" panose="05000000000000000000" pitchFamily="2" charset="2"/>
              <a:buChar char="v"/>
            </a:pPr>
            <a:r>
              <a:rPr lang="ar-SY" b="1" dirty="0">
                <a:effectLst/>
                <a:ea typeface="Times New Roman" panose="02020603050405020304" pitchFamily="18" charset="0"/>
              </a:rPr>
              <a:t>القواعد الناظمة لمفعول الأحكام الجزائية الأجنبية:</a:t>
            </a:r>
          </a:p>
          <a:p>
            <a:pPr marL="0" marR="0" indent="0" algn="justLow" rtl="1">
              <a:lnSpc>
                <a:spcPct val="150000"/>
              </a:lnSpc>
              <a:spcBef>
                <a:spcPts val="0"/>
              </a:spcBef>
              <a:spcAft>
                <a:spcPts val="1000"/>
              </a:spcAft>
            </a:pPr>
            <a:endParaRPr lang="en-US" dirty="0">
              <a:effectLst/>
              <a:ea typeface="Calibri" panose="020F0502020204030204" pitchFamily="34" charset="0"/>
            </a:endParaRPr>
          </a:p>
        </p:txBody>
      </p:sp>
      <p:graphicFrame>
        <p:nvGraphicFramePr>
          <p:cNvPr id="4" name="Diagram 3">
            <a:extLst>
              <a:ext uri="{FF2B5EF4-FFF2-40B4-BE49-F238E27FC236}">
                <a16:creationId xmlns:a16="http://schemas.microsoft.com/office/drawing/2014/main" id="{20C6FA76-0338-4205-A736-1F75325B9CA9}"/>
              </a:ext>
            </a:extLst>
          </p:cNvPr>
          <p:cNvGraphicFramePr/>
          <p:nvPr>
            <p:extLst>
              <p:ext uri="{D42A27DB-BD31-4B8C-83A1-F6EECF244321}">
                <p14:modId xmlns:p14="http://schemas.microsoft.com/office/powerpoint/2010/main" val="771621447"/>
              </p:ext>
            </p:extLst>
          </p:nvPr>
        </p:nvGraphicFramePr>
        <p:xfrm>
          <a:off x="1061156" y="2675466"/>
          <a:ext cx="10498667" cy="3711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510034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الخامس: مفعول الأحكام الجزائية الأجنبية</a:t>
            </a:r>
            <a:endParaRPr lang="en-US" dirty="0"/>
          </a:p>
        </p:txBody>
      </p:sp>
      <p:graphicFrame>
        <p:nvGraphicFramePr>
          <p:cNvPr id="4" name="Diagram 3">
            <a:extLst>
              <a:ext uri="{FF2B5EF4-FFF2-40B4-BE49-F238E27FC236}">
                <a16:creationId xmlns:a16="http://schemas.microsoft.com/office/drawing/2014/main" id="{26614C7C-BF01-40A4-88E0-A874EABC3E50}"/>
              </a:ext>
            </a:extLst>
          </p:cNvPr>
          <p:cNvGraphicFramePr/>
          <p:nvPr>
            <p:extLst>
              <p:ext uri="{D42A27DB-BD31-4B8C-83A1-F6EECF244321}">
                <p14:modId xmlns:p14="http://schemas.microsoft.com/office/powerpoint/2010/main" val="658434135"/>
              </p:ext>
            </p:extLst>
          </p:nvPr>
        </p:nvGraphicFramePr>
        <p:xfrm>
          <a:off x="541866" y="2099735"/>
          <a:ext cx="11277601" cy="4278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823080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تطبيق القانون الجزائي في المكان </a:t>
            </a:r>
            <a:endParaRPr lang="en-US" b="1" dirty="0"/>
          </a:p>
        </p:txBody>
      </p:sp>
      <p:sp>
        <p:nvSpPr>
          <p:cNvPr id="3" name="عنصر نائب للنص 2"/>
          <p:cNvSpPr>
            <a:spLocks noGrp="1"/>
          </p:cNvSpPr>
          <p:nvPr>
            <p:ph type="body" sz="quarter" idx="11"/>
          </p:nvPr>
        </p:nvSpPr>
        <p:spPr/>
        <p:txBody>
          <a:bodyPr/>
          <a:lstStyle/>
          <a:p>
            <a:r>
              <a:rPr lang="ar-SY" dirty="0"/>
              <a:t>7</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السادس: تسليم المجرمين (أو استردادهم) </a:t>
            </a:r>
            <a:endParaRPr lang="en-US" dirty="0"/>
          </a:p>
        </p:txBody>
      </p:sp>
      <p:sp>
        <p:nvSpPr>
          <p:cNvPr id="4" name="Rectangle: Rounded Corners 3">
            <a:extLst>
              <a:ext uri="{FF2B5EF4-FFF2-40B4-BE49-F238E27FC236}">
                <a16:creationId xmlns:a16="http://schemas.microsoft.com/office/drawing/2014/main" id="{7125640A-1B78-4C9F-AA69-49B5078B2449}"/>
              </a:ext>
            </a:extLst>
          </p:cNvPr>
          <p:cNvSpPr/>
          <p:nvPr/>
        </p:nvSpPr>
        <p:spPr>
          <a:xfrm>
            <a:off x="1212371" y="1918932"/>
            <a:ext cx="10318044" cy="39964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يمكن تعريف تسليم المجرمين من الناحية القانونية، بأن تسلم الدولة المجرم الموجود على أرضها إلى دولة أخرى تطلب تسليمه إليها، لأن لها حق تطبيق قوانينها عليه، ومحاكمته على جريمته، أو تنفيذ العقوبة الصادرة بحقه .</a:t>
            </a:r>
          </a:p>
        </p:txBody>
      </p:sp>
    </p:spTree>
    <p:extLst>
      <p:ext uri="{BB962C8B-B14F-4D97-AF65-F5344CB8AC3E}">
        <p14:creationId xmlns:p14="http://schemas.microsoft.com/office/powerpoint/2010/main" val="14765745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السادس: تسليم المجرمين (أو استردادهم) </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الأول: الأشخاص الذين لا يجوز تسليمهم:</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163748" y="2325331"/>
            <a:ext cx="11366667"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يرفض القانون السوري تسليم ما يأتي من أشخاص :</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4106275581"/>
              </p:ext>
            </p:extLst>
          </p:nvPr>
        </p:nvGraphicFramePr>
        <p:xfrm>
          <a:off x="1061156" y="2968978"/>
          <a:ext cx="10577688" cy="3579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184359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السادس: تسليم المجرمين (أو استردادهم) </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شروط التسليم</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يشترط في الجريمة ليجوز التسليم من أجلها خمسة شروط هي:</a:t>
            </a:r>
          </a:p>
        </p:txBody>
      </p:sp>
      <p:graphicFrame>
        <p:nvGraphicFramePr>
          <p:cNvPr id="5" name="Diagram 4">
            <a:extLst>
              <a:ext uri="{FF2B5EF4-FFF2-40B4-BE49-F238E27FC236}">
                <a16:creationId xmlns:a16="http://schemas.microsoft.com/office/drawing/2014/main" id="{95DEADB9-E8CB-4F1D-90EA-49A02224BDB7}"/>
              </a:ext>
            </a:extLst>
          </p:cNvPr>
          <p:cNvGraphicFramePr/>
          <p:nvPr>
            <p:extLst>
              <p:ext uri="{D42A27DB-BD31-4B8C-83A1-F6EECF244321}">
                <p14:modId xmlns:p14="http://schemas.microsoft.com/office/powerpoint/2010/main" val="3276142001"/>
              </p:ext>
            </p:extLst>
          </p:nvPr>
        </p:nvGraphicFramePr>
        <p:xfrm>
          <a:off x="1128889" y="3224532"/>
          <a:ext cx="10520805" cy="3312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625681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905064" y="1853948"/>
            <a:ext cx="10395114" cy="4546853"/>
          </a:xfrm>
        </p:spPr>
        <p:txBody>
          <a:bodyPr>
            <a:noAutofit/>
          </a:bodyPr>
          <a:lstStyle/>
          <a:p>
            <a:pPr marL="0" indent="0">
              <a:spcAft>
                <a:spcPts val="0"/>
              </a:spcAft>
            </a:pPr>
            <a:r>
              <a:rPr lang="ar-SY" b="1" dirty="0"/>
              <a:t>درسنا في هذا الفصل وبإيجاز ما يلي:</a:t>
            </a:r>
          </a:p>
          <a:p>
            <a:pPr marL="342900" indent="-342900">
              <a:spcAft>
                <a:spcPts val="0"/>
              </a:spcAft>
              <a:buFont typeface="Wingdings" panose="05000000000000000000" pitchFamily="2" charset="2"/>
              <a:buChar char="ü"/>
            </a:pPr>
            <a:r>
              <a:rPr lang="ar-SY" dirty="0"/>
              <a:t>مبدأ إقليمية القانون الجزائي</a:t>
            </a:r>
          </a:p>
          <a:p>
            <a:pPr marL="342900" indent="-342900">
              <a:spcAft>
                <a:spcPts val="0"/>
              </a:spcAft>
              <a:buFont typeface="Wingdings" panose="05000000000000000000" pitchFamily="2" charset="2"/>
              <a:buChar char="ü"/>
            </a:pPr>
            <a:r>
              <a:rPr lang="ar-SY" dirty="0"/>
              <a:t>استثناءات مبدأ إقليمية القانون الجزائي</a:t>
            </a:r>
          </a:p>
          <a:p>
            <a:pPr marL="342900" indent="-342900">
              <a:spcAft>
                <a:spcPts val="0"/>
              </a:spcAft>
              <a:buFont typeface="Wingdings" panose="05000000000000000000" pitchFamily="2" charset="2"/>
              <a:buChar char="ü"/>
            </a:pPr>
            <a:r>
              <a:rPr lang="ar-SY" dirty="0"/>
              <a:t>حالات متداد الاختصاص خارج أرض الدولة</a:t>
            </a:r>
          </a:p>
          <a:p>
            <a:pPr marL="342900" indent="-342900">
              <a:spcAft>
                <a:spcPts val="0"/>
              </a:spcAft>
              <a:buFont typeface="Wingdings" panose="05000000000000000000" pitchFamily="2" charset="2"/>
              <a:buChar char="ü"/>
            </a:pPr>
            <a:r>
              <a:rPr lang="ar-SY" dirty="0"/>
              <a:t>تطبيق القانون الجزائي الأجنبي</a:t>
            </a:r>
            <a:endParaRPr lang="en-US" dirty="0"/>
          </a:p>
          <a:p>
            <a:pPr marL="342900" indent="-342900">
              <a:spcAft>
                <a:spcPts val="0"/>
              </a:spcAft>
              <a:buFont typeface="Wingdings" panose="05000000000000000000" pitchFamily="2" charset="2"/>
              <a:buChar char="ü"/>
            </a:pPr>
            <a:r>
              <a:rPr lang="ar-SY" dirty="0"/>
              <a:t>مفعول الأحكام الجزائية الأجنبية </a:t>
            </a:r>
          </a:p>
          <a:p>
            <a:pPr marL="342900" indent="-342900">
              <a:spcAft>
                <a:spcPts val="0"/>
              </a:spcAft>
              <a:buFont typeface="Wingdings" panose="05000000000000000000" pitchFamily="2" charset="2"/>
              <a:buChar char="ü"/>
            </a:pPr>
            <a:r>
              <a:rPr lang="ar-SY" dirty="0"/>
              <a:t>تسليم المجرمين</a:t>
            </a:r>
            <a:endParaRPr lang="en-US"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40707" y="2364652"/>
            <a:ext cx="10088380" cy="4279691"/>
          </a:xfrm>
        </p:spPr>
        <p:txBody>
          <a:bodyPr>
            <a:normAutofit/>
          </a:bodyPr>
          <a:lstStyle/>
          <a:p>
            <a:pPr marL="342900" indent="-342900">
              <a:buFont typeface="Wingdings" panose="05000000000000000000" pitchFamily="2" charset="2"/>
              <a:buChar char="v"/>
            </a:pPr>
            <a:r>
              <a:rPr lang="ar-SY" b="1" dirty="0"/>
              <a:t>المبحث الأول: </a:t>
            </a:r>
            <a:r>
              <a:rPr lang="ar-SY" dirty="0"/>
              <a:t>مبدأ إقليمية القانون الجزائي</a:t>
            </a:r>
          </a:p>
          <a:p>
            <a:pPr marL="342900" indent="-342900">
              <a:buFont typeface="Arial" panose="020B0604020202020204" pitchFamily="34" charset="0"/>
              <a:buChar char="•"/>
            </a:pPr>
            <a:r>
              <a:rPr lang="ar-SY" b="1" dirty="0"/>
              <a:t>المطلب الأول: </a:t>
            </a:r>
            <a:r>
              <a:rPr lang="ar-SY" dirty="0"/>
              <a:t>الجرائم المشمولة بالاختصاص الإقليمي </a:t>
            </a:r>
          </a:p>
          <a:p>
            <a:pPr marL="342900" indent="-342900">
              <a:buFont typeface="Arial" panose="020B0604020202020204" pitchFamily="34" charset="0"/>
              <a:buChar char="•"/>
            </a:pPr>
            <a:r>
              <a:rPr lang="ar-SY" b="1" dirty="0"/>
              <a:t>المطلب الثاني: </a:t>
            </a:r>
            <a:r>
              <a:rPr lang="ar-SY" dirty="0"/>
              <a:t>الإقليم السوري </a:t>
            </a:r>
          </a:p>
          <a:p>
            <a:pPr marL="342900" indent="-342900">
              <a:buFont typeface="Arial" panose="020B0604020202020204" pitchFamily="34" charset="0"/>
              <a:buChar char="•"/>
            </a:pPr>
            <a:r>
              <a:rPr lang="ar-SY" b="1" dirty="0"/>
              <a:t>المبحث الثاني: </a:t>
            </a:r>
            <a:r>
              <a:rPr lang="ar-SY" dirty="0"/>
              <a:t>استثناءات مبدأ إقليمية القانون الجزائي</a:t>
            </a:r>
            <a:endParaRPr lang="en-US" dirty="0"/>
          </a:p>
          <a:p>
            <a:pPr marL="342900" indent="-342900">
              <a:buFont typeface="Arial" panose="020B0604020202020204" pitchFamily="34" charset="0"/>
              <a:buChar char="•"/>
            </a:pPr>
            <a:r>
              <a:rPr lang="ar-SY" b="1" dirty="0"/>
              <a:t>المطلب الأول: </a:t>
            </a:r>
            <a:r>
              <a:rPr lang="ar-SY" dirty="0"/>
              <a:t>الجرائم غير المشمولة بالاختصاص الإقليمي </a:t>
            </a:r>
          </a:p>
          <a:p>
            <a:pPr marL="342900" indent="-342900">
              <a:buFont typeface="Arial" panose="020B0604020202020204" pitchFamily="34" charset="0"/>
              <a:buChar char="•"/>
            </a:pPr>
            <a:r>
              <a:rPr lang="ar-SY" b="1" dirty="0"/>
              <a:t>المطلب الثاني: </a:t>
            </a:r>
            <a:r>
              <a:rPr lang="ar-SY" dirty="0"/>
              <a:t>الأشخاص غير المشمولين بالاختصاص الاقليمي</a:t>
            </a:r>
            <a:endParaRPr lang="en-US" dirty="0"/>
          </a:p>
        </p:txBody>
      </p:sp>
    </p:spTree>
    <p:extLst>
      <p:ext uri="{BB962C8B-B14F-4D97-AF65-F5344CB8AC3E}">
        <p14:creationId xmlns:p14="http://schemas.microsoft.com/office/powerpoint/2010/main" val="220041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243907" y="2500119"/>
            <a:ext cx="10088380" cy="3900681"/>
          </a:xfrm>
        </p:spPr>
        <p:txBody>
          <a:bodyPr>
            <a:normAutofit/>
          </a:bodyPr>
          <a:lstStyle/>
          <a:p>
            <a:pPr marL="342900" indent="-342900">
              <a:lnSpc>
                <a:spcPct val="200000"/>
              </a:lnSpc>
              <a:buFont typeface="Wingdings" panose="05000000000000000000" pitchFamily="2" charset="2"/>
              <a:buChar char="v"/>
            </a:pPr>
            <a:r>
              <a:rPr lang="ar-SY" b="1" dirty="0"/>
              <a:t>المبحث الثالث: </a:t>
            </a:r>
            <a:r>
              <a:rPr lang="ar-SY" dirty="0"/>
              <a:t>حالات متداد الاختصاص خارج أرض الدولة</a:t>
            </a:r>
          </a:p>
          <a:p>
            <a:pPr marL="342900" indent="-342900">
              <a:lnSpc>
                <a:spcPct val="200000"/>
              </a:lnSpc>
              <a:buFont typeface="Arial" panose="020B0604020202020204" pitchFamily="34" charset="0"/>
              <a:buChar char="•"/>
            </a:pPr>
            <a:r>
              <a:rPr lang="ar-SY" b="1" dirty="0"/>
              <a:t>المطلب الأول: </a:t>
            </a:r>
            <a:r>
              <a:rPr lang="ar-SY" dirty="0"/>
              <a:t>الاختصاص الشخصي</a:t>
            </a:r>
          </a:p>
          <a:p>
            <a:pPr marL="342900" indent="-342900">
              <a:lnSpc>
                <a:spcPct val="200000"/>
              </a:lnSpc>
              <a:buFont typeface="Arial" panose="020B0604020202020204" pitchFamily="34" charset="0"/>
              <a:buChar char="•"/>
            </a:pPr>
            <a:r>
              <a:rPr lang="ar-SY" b="1" dirty="0"/>
              <a:t>المطلب الثاني: </a:t>
            </a:r>
            <a:r>
              <a:rPr lang="ar-SY" dirty="0"/>
              <a:t>الاختصاص العيني </a:t>
            </a:r>
          </a:p>
          <a:p>
            <a:pPr marL="342900" indent="-342900">
              <a:lnSpc>
                <a:spcPct val="200000"/>
              </a:lnSpc>
              <a:buFont typeface="Arial" panose="020B0604020202020204" pitchFamily="34" charset="0"/>
              <a:buChar char="•"/>
            </a:pPr>
            <a:r>
              <a:rPr lang="ar-SY" b="1" dirty="0"/>
              <a:t>المطلب الثالث: </a:t>
            </a:r>
            <a:r>
              <a:rPr lang="ar-SY" dirty="0"/>
              <a:t>الاختصاص العالمي</a:t>
            </a:r>
          </a:p>
        </p:txBody>
      </p:sp>
    </p:spTree>
    <p:extLst>
      <p:ext uri="{BB962C8B-B14F-4D97-AF65-F5344CB8AC3E}">
        <p14:creationId xmlns:p14="http://schemas.microsoft.com/office/powerpoint/2010/main" val="12923652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06840" y="2286001"/>
            <a:ext cx="10088380" cy="4279691"/>
          </a:xfrm>
        </p:spPr>
        <p:txBody>
          <a:bodyPr>
            <a:normAutofit/>
          </a:bodyPr>
          <a:lstStyle/>
          <a:p>
            <a:pPr marL="342900" indent="-342900">
              <a:lnSpc>
                <a:spcPct val="200000"/>
              </a:lnSpc>
              <a:buFont typeface="Wingdings" panose="05000000000000000000" pitchFamily="2" charset="2"/>
              <a:buChar char="v"/>
            </a:pPr>
            <a:r>
              <a:rPr lang="ar-SY" b="1" dirty="0"/>
              <a:t>المبحث الرابع: </a:t>
            </a:r>
            <a:r>
              <a:rPr lang="ar-SY" dirty="0"/>
              <a:t>تطبيق القانون الجزائي الأجنبي</a:t>
            </a:r>
            <a:endParaRPr lang="en-US" dirty="0"/>
          </a:p>
          <a:p>
            <a:pPr marL="342900" indent="-342900">
              <a:lnSpc>
                <a:spcPct val="200000"/>
              </a:lnSpc>
              <a:buFont typeface="Arial" panose="020B0604020202020204" pitchFamily="34" charset="0"/>
              <a:buChar char="•"/>
            </a:pPr>
            <a:r>
              <a:rPr lang="ar-SY" b="1" dirty="0"/>
              <a:t>المبحث الخامس: </a:t>
            </a:r>
            <a:r>
              <a:rPr lang="ar-SY" dirty="0"/>
              <a:t>مفعول الأحكام الجزائية الأجنبية </a:t>
            </a:r>
          </a:p>
          <a:p>
            <a:pPr marL="342900" indent="-342900">
              <a:lnSpc>
                <a:spcPct val="200000"/>
              </a:lnSpc>
              <a:buFont typeface="Arial" panose="020B0604020202020204" pitchFamily="34" charset="0"/>
              <a:buChar char="•"/>
            </a:pPr>
            <a:r>
              <a:rPr lang="ar-SY" b="1" dirty="0"/>
              <a:t>المبحث السادس: </a:t>
            </a:r>
            <a:r>
              <a:rPr lang="ar-SY" dirty="0"/>
              <a:t>تسليم المجرمين</a:t>
            </a:r>
            <a:endParaRPr lang="en-US" dirty="0"/>
          </a:p>
          <a:p>
            <a:pPr marL="342900" indent="-342900">
              <a:lnSpc>
                <a:spcPct val="200000"/>
              </a:lnSpc>
              <a:buFont typeface="Arial" panose="020B0604020202020204" pitchFamily="34" charset="0"/>
              <a:buChar char="•"/>
            </a:pPr>
            <a:r>
              <a:rPr lang="ar-SY" b="1" dirty="0"/>
              <a:t>المطلب الأول: </a:t>
            </a:r>
            <a:r>
              <a:rPr lang="ar-SY" dirty="0"/>
              <a:t>الأشخاص المستثنون من التسليم</a:t>
            </a:r>
          </a:p>
          <a:p>
            <a:pPr marL="342900" indent="-342900">
              <a:lnSpc>
                <a:spcPct val="200000"/>
              </a:lnSpc>
              <a:buFont typeface="Arial" panose="020B0604020202020204" pitchFamily="34" charset="0"/>
              <a:buChar char="•"/>
            </a:pPr>
            <a:r>
              <a:rPr lang="ar-SY" b="1" dirty="0"/>
              <a:t>المطلب الثاني: </a:t>
            </a:r>
            <a:r>
              <a:rPr lang="ar-SY" dirty="0"/>
              <a:t>شروط التسليم</a:t>
            </a:r>
            <a:endParaRPr lang="en-US" dirty="0"/>
          </a:p>
        </p:txBody>
      </p:sp>
    </p:spTree>
    <p:extLst>
      <p:ext uri="{BB962C8B-B14F-4D97-AF65-F5344CB8AC3E}">
        <p14:creationId xmlns:p14="http://schemas.microsoft.com/office/powerpoint/2010/main" val="322322864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تعريف المبدأ </a:t>
            </a:r>
            <a:endParaRPr lang="en-US" dirty="0"/>
          </a:p>
        </p:txBody>
      </p:sp>
      <p:sp>
        <p:nvSpPr>
          <p:cNvPr id="5" name="Rectangle: Rounded Corners 4">
            <a:extLst>
              <a:ext uri="{FF2B5EF4-FFF2-40B4-BE49-F238E27FC236}">
                <a16:creationId xmlns:a16="http://schemas.microsoft.com/office/drawing/2014/main" id="{3F34818E-CF29-4E7F-8CDA-F5FEF2A3FAC5}"/>
              </a:ext>
            </a:extLst>
          </p:cNvPr>
          <p:cNvSpPr/>
          <p:nvPr/>
        </p:nvSpPr>
        <p:spPr>
          <a:xfrm>
            <a:off x="1212371" y="2539821"/>
            <a:ext cx="10318044" cy="39964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يعني مبدأ إقليمية القانون الجزائي، أن يشمل القانون الجزائي لدولة ما  جميع الجرائم التي ترتكب على أرض هذه الدولة، مهما كان نوعها، وجميع الأشخاص الذين يقترفونها، مهما كانت جنسياتهم، ومهما كانت جنسية المجني عليهم، ومهما كانت المصلحة المهددة وطنية أو أجنبية . </a:t>
            </a: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ويستند هذا المبدأ إلى سيادة الدولة، حيث إنه مظهر من مظاهر سيادة الدولة على إقليمها، وعنصر من عناصر استقلالها. </a:t>
            </a:r>
          </a:p>
          <a:p>
            <a:pPr algn="justLow" defTabSz="914400" rtl="1">
              <a:lnSpc>
                <a:spcPct val="150000"/>
              </a:lnSpc>
              <a:spcBef>
                <a:spcPts val="0"/>
              </a:spcBef>
              <a:spcAft>
                <a:spcPts val="0"/>
              </a:spcAft>
              <a:buClrTx/>
              <a:buSzTx/>
              <a:defRPr/>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وقد أخذ القانون السوري بهذا المبدأ، فنصّت المادة 15 ف1 من قانون العقوبات على ما يلي: "</a:t>
            </a:r>
            <a:r>
              <a:rPr lang="ar-SY" sz="22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يطبّق القانون السوري على جميع الجرائم المقترفة في الأرض السورية".</a:t>
            </a:r>
            <a:endParaRPr lang="en-US" sz="2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508978" y="1524266"/>
            <a:ext cx="6254044" cy="617612"/>
          </a:xfrm>
        </p:spPr>
        <p:txBody>
          <a:bodyPr>
            <a:noAutofit/>
          </a:bodyPr>
          <a:lstStyle/>
          <a:p>
            <a:r>
              <a:rPr lang="ar-SY" dirty="0"/>
              <a:t>المطلب الأول: الجرائم التي يشملها الاختصاص الإقليمي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p:txBody>
          <a:bodyPr>
            <a:normAutofit/>
          </a:bodyPr>
          <a:lstStyle/>
          <a:p>
            <a:pPr marL="0" marR="0" lvl="0" indent="0"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يشمل الاختصاص الإقليمي، من حيث المبدأ، جميع الجرائم التي تقع في الأرض السورية بعنصريها المادي (المكون من السلوك والنتيجة والعلاقة السببية) والمعنوي. ولكن المشرع السوري وسع من دائرة الصلاحية الإقليمية للقوانين السورية، لحماية سورية من جميع الأفعال التي تهددها بالخطر، فنص في المادة 15 ف2 من قانون العقوبات على ما يلي: "تعد الجريمة مقترفة في الأرض السورية:</a:t>
            </a:r>
          </a:p>
        </p:txBody>
      </p:sp>
      <p:graphicFrame>
        <p:nvGraphicFramePr>
          <p:cNvPr id="5" name="Diagram 4">
            <a:extLst>
              <a:ext uri="{FF2B5EF4-FFF2-40B4-BE49-F238E27FC236}">
                <a16:creationId xmlns:a16="http://schemas.microsoft.com/office/drawing/2014/main" id="{5163D4F0-29E3-4B3F-9907-FCE1C4DC16E1}"/>
              </a:ext>
            </a:extLst>
          </p:cNvPr>
          <p:cNvGraphicFramePr/>
          <p:nvPr>
            <p:extLst>
              <p:ext uri="{D42A27DB-BD31-4B8C-83A1-F6EECF244321}">
                <p14:modId xmlns:p14="http://schemas.microsoft.com/office/powerpoint/2010/main" val="1263379442"/>
              </p:ext>
            </p:extLst>
          </p:nvPr>
        </p:nvGraphicFramePr>
        <p:xfrm>
          <a:off x="1253067" y="4380089"/>
          <a:ext cx="10035821" cy="2168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234239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599289" y="1524266"/>
            <a:ext cx="5931126" cy="617612"/>
          </a:xfrm>
        </p:spPr>
        <p:txBody>
          <a:bodyPr>
            <a:normAutofit/>
          </a:bodyPr>
          <a:lstStyle/>
          <a:p>
            <a:r>
              <a:rPr lang="ar-SY" dirty="0"/>
              <a:t>المطلب الثاني: الإقليم السوري </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94316" y="2310577"/>
            <a:ext cx="11366667" cy="4336108"/>
          </a:xfrm>
        </p:spPr>
        <p:txBody>
          <a:bodyPr>
            <a:normAutofit/>
          </a:bodyPr>
          <a:lstStyle/>
          <a:p>
            <a:pPr marL="0" marR="0" lvl="0" indent="0"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يتحدد الإقليم السوري، وفقاً للقانون الدولي العام، بالحدود السياسية التي تفصلها عن الدول الأخرى، وعن البحر العام. ويتألف الإقليم السوري، بموجب أحكام المادتين 16 و17 من قانون العقوبات، من ثلاثة أقاليم:</a:t>
            </a:r>
          </a:p>
        </p:txBody>
      </p:sp>
      <p:graphicFrame>
        <p:nvGraphicFramePr>
          <p:cNvPr id="5" name="Diagram 4">
            <a:extLst>
              <a:ext uri="{FF2B5EF4-FFF2-40B4-BE49-F238E27FC236}">
                <a16:creationId xmlns:a16="http://schemas.microsoft.com/office/drawing/2014/main" id="{9CB11756-25DB-4BF7-92BF-5B8B0A31979F}"/>
              </a:ext>
            </a:extLst>
          </p:cNvPr>
          <p:cNvGraphicFramePr/>
          <p:nvPr>
            <p:extLst>
              <p:ext uri="{D42A27DB-BD31-4B8C-83A1-F6EECF244321}">
                <p14:modId xmlns:p14="http://schemas.microsoft.com/office/powerpoint/2010/main" val="2748522580"/>
              </p:ext>
            </p:extLst>
          </p:nvPr>
        </p:nvGraphicFramePr>
        <p:xfrm>
          <a:off x="1298222" y="3429000"/>
          <a:ext cx="9753600" cy="31750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73532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مبدأ إقليمية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p:txBody>
          <a:bodyPr>
            <a:normAutofit/>
          </a:bodyPr>
          <a:lstStyle/>
          <a:p>
            <a:r>
              <a:rPr lang="ar-SY" dirty="0"/>
              <a:t>المطلب الثاني: الإقليم السوري</a:t>
            </a:r>
            <a:endParaRPr lang="en-US" dirty="0"/>
          </a:p>
        </p:txBody>
      </p:sp>
      <p:graphicFrame>
        <p:nvGraphicFramePr>
          <p:cNvPr id="10" name="Diagram 9">
            <a:extLst>
              <a:ext uri="{FF2B5EF4-FFF2-40B4-BE49-F238E27FC236}">
                <a16:creationId xmlns:a16="http://schemas.microsoft.com/office/drawing/2014/main" id="{91FBF951-18CF-41D2-A173-29150772811C}"/>
              </a:ext>
            </a:extLst>
          </p:cNvPr>
          <p:cNvGraphicFramePr/>
          <p:nvPr>
            <p:extLst>
              <p:ext uri="{D42A27DB-BD31-4B8C-83A1-F6EECF244321}">
                <p14:modId xmlns:p14="http://schemas.microsoft.com/office/powerpoint/2010/main" val="1024803956"/>
              </p:ext>
            </p:extLst>
          </p:nvPr>
        </p:nvGraphicFramePr>
        <p:xfrm>
          <a:off x="1038578" y="2810933"/>
          <a:ext cx="10491837" cy="3217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138809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2575</TotalTime>
  <Words>1667</Words>
  <Application>Microsoft Office PowerPoint</Application>
  <PresentationFormat>Widescreen</PresentationFormat>
  <Paragraphs>118</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408</cp:revision>
  <dcterms:created xsi:type="dcterms:W3CDTF">2020-10-27T07:33:32Z</dcterms:created>
  <dcterms:modified xsi:type="dcterms:W3CDTF">2022-02-19T13:39:27Z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