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0"/>
  </p:notesMasterIdLst>
  <p:handoutMasterIdLst>
    <p:handoutMasterId r:id="rId21"/>
  </p:handoutMasterIdLst>
  <p:sldIdLst>
    <p:sldId id="259" r:id="rId5"/>
    <p:sldId id="260" r:id="rId6"/>
    <p:sldId id="342" r:id="rId7"/>
    <p:sldId id="366" r:id="rId8"/>
    <p:sldId id="343" r:id="rId9"/>
    <p:sldId id="367" r:id="rId10"/>
    <p:sldId id="368" r:id="rId11"/>
    <p:sldId id="369" r:id="rId12"/>
    <p:sldId id="370" r:id="rId13"/>
    <p:sldId id="371" r:id="rId14"/>
    <p:sldId id="372" r:id="rId15"/>
    <p:sldId id="373" r:id="rId16"/>
    <p:sldId id="374" r:id="rId17"/>
    <p:sldId id="375" r:id="rId18"/>
    <p:sldId id="2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7A8C09-7B44-4D43-A44A-5EC65A3E1918}"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pPr rtl="1"/>
          <a:endParaRPr lang="ar-SY"/>
        </a:p>
      </dgm:t>
    </dgm:pt>
    <dgm:pt modelId="{7486E730-7461-4075-918A-D8C706083858}">
      <dgm:prSet custT="1"/>
      <dgm:spPr/>
      <dgm:t>
        <a:bodyPr/>
        <a:lstStyle/>
        <a:p>
          <a:pPr rtl="1"/>
          <a:r>
            <a:rPr lang="ar-SY" sz="2200">
              <a:effectLst/>
              <a:latin typeface="Arial" panose="020B0604020202020204" pitchFamily="34" charset="0"/>
              <a:ea typeface="Times New Roman" panose="02020603050405020304" pitchFamily="18" charset="0"/>
              <a:cs typeface="Arial" panose="020B0604020202020204" pitchFamily="34" charset="0"/>
            </a:rPr>
            <a:t>سلوك إيجابي أو سلبي. </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25D1506B-B95F-4814-927F-A8EF0551F2AD}" type="parTrans" cxnId="{D9277723-C5B4-4A07-AD2D-2413425B979A}">
      <dgm:prSet/>
      <dgm:spPr/>
      <dgm:t>
        <a:bodyPr/>
        <a:lstStyle/>
        <a:p>
          <a:pPr rtl="1"/>
          <a:endParaRPr lang="ar-SY"/>
        </a:p>
      </dgm:t>
    </dgm:pt>
    <dgm:pt modelId="{4CF27F73-2F86-4A91-98B0-6F032402A870}" type="sibTrans" cxnId="{D9277723-C5B4-4A07-AD2D-2413425B979A}">
      <dgm:prSet/>
      <dgm:spPr/>
      <dgm:t>
        <a:bodyPr/>
        <a:lstStyle/>
        <a:p>
          <a:pPr rtl="1"/>
          <a:endParaRPr lang="ar-SY" sz="2200">
            <a:latin typeface="Arial" panose="020B0604020202020204" pitchFamily="34" charset="0"/>
            <a:cs typeface="Arial" panose="020B0604020202020204" pitchFamily="34" charset="0"/>
          </a:endParaRPr>
        </a:p>
      </dgm:t>
    </dgm:pt>
    <dgm:pt modelId="{4BE1895C-A254-4634-A974-9F472D959BC0}">
      <dgm:prSet custT="1"/>
      <dgm:spPr/>
      <dgm:t>
        <a:bodyPr/>
        <a:lstStyle/>
        <a:p>
          <a:pPr rtl="1"/>
          <a:r>
            <a:rPr lang="ar-SY" sz="2200">
              <a:effectLst/>
              <a:latin typeface="Arial" panose="020B0604020202020204" pitchFamily="34" charset="0"/>
              <a:ea typeface="Times New Roman" panose="02020603050405020304" pitchFamily="18" charset="0"/>
              <a:cs typeface="Arial" panose="020B0604020202020204" pitchFamily="34" charset="0"/>
            </a:rPr>
            <a:t>نتيجة يحققها هذا السلوك. </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87F61E1C-C030-4E06-BC2B-32E5DCCCA66B}" type="parTrans" cxnId="{6A2C1CF0-B042-4E43-BC2F-B6410776698C}">
      <dgm:prSet/>
      <dgm:spPr/>
      <dgm:t>
        <a:bodyPr/>
        <a:lstStyle/>
        <a:p>
          <a:pPr rtl="1"/>
          <a:endParaRPr lang="ar-SY"/>
        </a:p>
      </dgm:t>
    </dgm:pt>
    <dgm:pt modelId="{F3097B0A-21E3-409C-81F8-F9B97FA3545B}" type="sibTrans" cxnId="{6A2C1CF0-B042-4E43-BC2F-B6410776698C}">
      <dgm:prSet/>
      <dgm:spPr/>
      <dgm:t>
        <a:bodyPr/>
        <a:lstStyle/>
        <a:p>
          <a:pPr rtl="1"/>
          <a:endParaRPr lang="ar-SY"/>
        </a:p>
      </dgm:t>
    </dgm:pt>
    <dgm:pt modelId="{46358376-C13E-49AA-A7B3-1C854B205E1E}">
      <dgm:prSet custT="1"/>
      <dgm:spPr/>
      <dgm:t>
        <a:bodyPr/>
        <a:lstStyle/>
        <a:p>
          <a:pPr rtl="1"/>
          <a:r>
            <a:rPr lang="ar-SY" sz="2200">
              <a:effectLst/>
              <a:latin typeface="Arial" panose="020B0604020202020204" pitchFamily="34" charset="0"/>
              <a:ea typeface="Times New Roman" panose="02020603050405020304" pitchFamily="18" charset="0"/>
              <a:cs typeface="Arial" panose="020B0604020202020204" pitchFamily="34" charset="0"/>
            </a:rPr>
            <a:t>علاقة سببية تربط السلوك بالنتيجة.</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38A5B0D7-2A1B-435D-BFBF-BEFE7CB2B95E}" type="parTrans" cxnId="{978130EE-BE2F-47B7-BFBF-A6DB650CE526}">
      <dgm:prSet/>
      <dgm:spPr/>
      <dgm:t>
        <a:bodyPr/>
        <a:lstStyle/>
        <a:p>
          <a:pPr rtl="1"/>
          <a:endParaRPr lang="ar-SY"/>
        </a:p>
      </dgm:t>
    </dgm:pt>
    <dgm:pt modelId="{DCB1469F-D2A0-4DD1-BB9B-087817AECC6E}" type="sibTrans" cxnId="{978130EE-BE2F-47B7-BFBF-A6DB650CE526}">
      <dgm:prSet/>
      <dgm:spPr/>
      <dgm:t>
        <a:bodyPr/>
        <a:lstStyle/>
        <a:p>
          <a:pPr rtl="1"/>
          <a:endParaRPr lang="ar-SY"/>
        </a:p>
      </dgm:t>
    </dgm:pt>
    <dgm:pt modelId="{AC171211-53DC-4D93-93E2-85C0DBB2425F}" type="pres">
      <dgm:prSet presAssocID="{627A8C09-7B44-4D43-A44A-5EC65A3E1918}" presName="Name0" presStyleCnt="0">
        <dgm:presLayoutVars>
          <dgm:chMax val="7"/>
          <dgm:chPref val="7"/>
          <dgm:dir val="rev"/>
        </dgm:presLayoutVars>
      </dgm:prSet>
      <dgm:spPr/>
    </dgm:pt>
    <dgm:pt modelId="{BA7BEB01-D75B-4AEC-8CA9-957DE9AE58A2}" type="pres">
      <dgm:prSet presAssocID="{627A8C09-7B44-4D43-A44A-5EC65A3E1918}" presName="Name1" presStyleCnt="0"/>
      <dgm:spPr/>
    </dgm:pt>
    <dgm:pt modelId="{F058D7A3-C1B2-42E4-817B-7CA8F95BDD76}" type="pres">
      <dgm:prSet presAssocID="{627A8C09-7B44-4D43-A44A-5EC65A3E1918}" presName="cycle" presStyleCnt="0"/>
      <dgm:spPr/>
    </dgm:pt>
    <dgm:pt modelId="{97ACB450-F5EB-46E4-ABA1-8DC663CBF375}" type="pres">
      <dgm:prSet presAssocID="{627A8C09-7B44-4D43-A44A-5EC65A3E1918}" presName="srcNode" presStyleLbl="node1" presStyleIdx="0" presStyleCnt="3"/>
      <dgm:spPr/>
    </dgm:pt>
    <dgm:pt modelId="{56095B3D-3830-4ECA-8D6C-C732C9B925F5}" type="pres">
      <dgm:prSet presAssocID="{627A8C09-7B44-4D43-A44A-5EC65A3E1918}" presName="conn" presStyleLbl="parChTrans1D2" presStyleIdx="0" presStyleCnt="1"/>
      <dgm:spPr/>
    </dgm:pt>
    <dgm:pt modelId="{B7021649-930D-4619-876B-D0007147B235}" type="pres">
      <dgm:prSet presAssocID="{627A8C09-7B44-4D43-A44A-5EC65A3E1918}" presName="extraNode" presStyleLbl="node1" presStyleIdx="0" presStyleCnt="3"/>
      <dgm:spPr/>
    </dgm:pt>
    <dgm:pt modelId="{8AF778D9-1E8E-4407-9537-F4E353AA4CD5}" type="pres">
      <dgm:prSet presAssocID="{627A8C09-7B44-4D43-A44A-5EC65A3E1918}" presName="dstNode" presStyleLbl="node1" presStyleIdx="0" presStyleCnt="3"/>
      <dgm:spPr/>
    </dgm:pt>
    <dgm:pt modelId="{A2064671-C604-474A-AD86-0DF6799F491A}" type="pres">
      <dgm:prSet presAssocID="{7486E730-7461-4075-918A-D8C706083858}" presName="text_1" presStyleLbl="node1" presStyleIdx="0" presStyleCnt="3">
        <dgm:presLayoutVars>
          <dgm:bulletEnabled val="1"/>
        </dgm:presLayoutVars>
      </dgm:prSet>
      <dgm:spPr/>
    </dgm:pt>
    <dgm:pt modelId="{4BD681EF-8154-47E0-B403-2AD0FE9F5EF6}" type="pres">
      <dgm:prSet presAssocID="{7486E730-7461-4075-918A-D8C706083858}" presName="accent_1" presStyleCnt="0"/>
      <dgm:spPr/>
    </dgm:pt>
    <dgm:pt modelId="{F268A483-890A-4CDF-800E-D4EBFA36E37C}" type="pres">
      <dgm:prSet presAssocID="{7486E730-7461-4075-918A-D8C706083858}" presName="accentRepeatNode" presStyleLbl="solidFgAcc1" presStyleIdx="0" presStyleCnt="3"/>
      <dgm:spPr/>
    </dgm:pt>
    <dgm:pt modelId="{A5206C83-F761-4733-94EC-635A1C54FC06}" type="pres">
      <dgm:prSet presAssocID="{4BE1895C-A254-4634-A974-9F472D959BC0}" presName="text_2" presStyleLbl="node1" presStyleIdx="1" presStyleCnt="3">
        <dgm:presLayoutVars>
          <dgm:bulletEnabled val="1"/>
        </dgm:presLayoutVars>
      </dgm:prSet>
      <dgm:spPr/>
    </dgm:pt>
    <dgm:pt modelId="{3643E456-88DE-46AE-BED9-8EF1FA848E43}" type="pres">
      <dgm:prSet presAssocID="{4BE1895C-A254-4634-A974-9F472D959BC0}" presName="accent_2" presStyleCnt="0"/>
      <dgm:spPr/>
    </dgm:pt>
    <dgm:pt modelId="{815B2427-B540-4F6D-B117-0AEA65C69C49}" type="pres">
      <dgm:prSet presAssocID="{4BE1895C-A254-4634-A974-9F472D959BC0}" presName="accentRepeatNode" presStyleLbl="solidFgAcc1" presStyleIdx="1" presStyleCnt="3"/>
      <dgm:spPr/>
    </dgm:pt>
    <dgm:pt modelId="{709107BD-4A18-41B3-89B3-D8E8CC55F16A}" type="pres">
      <dgm:prSet presAssocID="{46358376-C13E-49AA-A7B3-1C854B205E1E}" presName="text_3" presStyleLbl="node1" presStyleIdx="2" presStyleCnt="3">
        <dgm:presLayoutVars>
          <dgm:bulletEnabled val="1"/>
        </dgm:presLayoutVars>
      </dgm:prSet>
      <dgm:spPr/>
    </dgm:pt>
    <dgm:pt modelId="{5D04A3D1-9753-456E-B27D-D106F9643230}" type="pres">
      <dgm:prSet presAssocID="{46358376-C13E-49AA-A7B3-1C854B205E1E}" presName="accent_3" presStyleCnt="0"/>
      <dgm:spPr/>
    </dgm:pt>
    <dgm:pt modelId="{22DD8269-7E32-444D-8AB6-BE98528383AD}" type="pres">
      <dgm:prSet presAssocID="{46358376-C13E-49AA-A7B3-1C854B205E1E}" presName="accentRepeatNode" presStyleLbl="solidFgAcc1" presStyleIdx="2" presStyleCnt="3"/>
      <dgm:spPr/>
    </dgm:pt>
  </dgm:ptLst>
  <dgm:cxnLst>
    <dgm:cxn modelId="{CAB1E20B-6A00-4D6C-A81D-F329C22219DB}" type="presOf" srcId="{4BE1895C-A254-4634-A974-9F472D959BC0}" destId="{A5206C83-F761-4733-94EC-635A1C54FC06}" srcOrd="0" destOrd="0" presId="urn:microsoft.com/office/officeart/2008/layout/VerticalCurvedList"/>
    <dgm:cxn modelId="{D9277723-C5B4-4A07-AD2D-2413425B979A}" srcId="{627A8C09-7B44-4D43-A44A-5EC65A3E1918}" destId="{7486E730-7461-4075-918A-D8C706083858}" srcOrd="0" destOrd="0" parTransId="{25D1506B-B95F-4814-927F-A8EF0551F2AD}" sibTransId="{4CF27F73-2F86-4A91-98B0-6F032402A870}"/>
    <dgm:cxn modelId="{5BABF079-5723-41CE-993F-46E2157ECD3F}" type="presOf" srcId="{627A8C09-7B44-4D43-A44A-5EC65A3E1918}" destId="{AC171211-53DC-4D93-93E2-85C0DBB2425F}" srcOrd="0" destOrd="0" presId="urn:microsoft.com/office/officeart/2008/layout/VerticalCurvedList"/>
    <dgm:cxn modelId="{74278E99-9F91-4B5D-B68F-A864FA7D5A25}" type="presOf" srcId="{7486E730-7461-4075-918A-D8C706083858}" destId="{A2064671-C604-474A-AD86-0DF6799F491A}" srcOrd="0" destOrd="0" presId="urn:microsoft.com/office/officeart/2008/layout/VerticalCurvedList"/>
    <dgm:cxn modelId="{334938BE-7FB7-4822-8A46-CBD014177191}" type="presOf" srcId="{46358376-C13E-49AA-A7B3-1C854B205E1E}" destId="{709107BD-4A18-41B3-89B3-D8E8CC55F16A}" srcOrd="0" destOrd="0" presId="urn:microsoft.com/office/officeart/2008/layout/VerticalCurvedList"/>
    <dgm:cxn modelId="{978130EE-BE2F-47B7-BFBF-A6DB650CE526}" srcId="{627A8C09-7B44-4D43-A44A-5EC65A3E1918}" destId="{46358376-C13E-49AA-A7B3-1C854B205E1E}" srcOrd="2" destOrd="0" parTransId="{38A5B0D7-2A1B-435D-BFBF-BEFE7CB2B95E}" sibTransId="{DCB1469F-D2A0-4DD1-BB9B-087817AECC6E}"/>
    <dgm:cxn modelId="{6A2C1CF0-B042-4E43-BC2F-B6410776698C}" srcId="{627A8C09-7B44-4D43-A44A-5EC65A3E1918}" destId="{4BE1895C-A254-4634-A974-9F472D959BC0}" srcOrd="1" destOrd="0" parTransId="{87F61E1C-C030-4E06-BC2B-32E5DCCCA66B}" sibTransId="{F3097B0A-21E3-409C-81F8-F9B97FA3545B}"/>
    <dgm:cxn modelId="{5452FEF3-38AA-4B1D-AD61-A9EBBCBB07A3}" type="presOf" srcId="{4CF27F73-2F86-4A91-98B0-6F032402A870}" destId="{56095B3D-3830-4ECA-8D6C-C732C9B925F5}" srcOrd="0" destOrd="0" presId="urn:microsoft.com/office/officeart/2008/layout/VerticalCurvedList"/>
    <dgm:cxn modelId="{6B7FD536-8401-42CE-B6D4-3995E8CABDCC}" type="presParOf" srcId="{AC171211-53DC-4D93-93E2-85C0DBB2425F}" destId="{BA7BEB01-D75B-4AEC-8CA9-957DE9AE58A2}" srcOrd="0" destOrd="0" presId="urn:microsoft.com/office/officeart/2008/layout/VerticalCurvedList"/>
    <dgm:cxn modelId="{5366CB1E-5C28-482C-AD06-51954EFC8AA5}" type="presParOf" srcId="{BA7BEB01-D75B-4AEC-8CA9-957DE9AE58A2}" destId="{F058D7A3-C1B2-42E4-817B-7CA8F95BDD76}" srcOrd="0" destOrd="0" presId="urn:microsoft.com/office/officeart/2008/layout/VerticalCurvedList"/>
    <dgm:cxn modelId="{E20E5BAB-ECF9-4D5C-B0B2-A27F98789001}" type="presParOf" srcId="{F058D7A3-C1B2-42E4-817B-7CA8F95BDD76}" destId="{97ACB450-F5EB-46E4-ABA1-8DC663CBF375}" srcOrd="0" destOrd="0" presId="urn:microsoft.com/office/officeart/2008/layout/VerticalCurvedList"/>
    <dgm:cxn modelId="{2B03C94C-FA05-4DB6-BCCC-55766ADF14E4}" type="presParOf" srcId="{F058D7A3-C1B2-42E4-817B-7CA8F95BDD76}" destId="{56095B3D-3830-4ECA-8D6C-C732C9B925F5}" srcOrd="1" destOrd="0" presId="urn:microsoft.com/office/officeart/2008/layout/VerticalCurvedList"/>
    <dgm:cxn modelId="{78579529-F4EB-4899-92BD-20CA847836EE}" type="presParOf" srcId="{F058D7A3-C1B2-42E4-817B-7CA8F95BDD76}" destId="{B7021649-930D-4619-876B-D0007147B235}" srcOrd="2" destOrd="0" presId="urn:microsoft.com/office/officeart/2008/layout/VerticalCurvedList"/>
    <dgm:cxn modelId="{2D07E7FB-4452-4349-A000-DC91F54A2F14}" type="presParOf" srcId="{F058D7A3-C1B2-42E4-817B-7CA8F95BDD76}" destId="{8AF778D9-1E8E-4407-9537-F4E353AA4CD5}" srcOrd="3" destOrd="0" presId="urn:microsoft.com/office/officeart/2008/layout/VerticalCurvedList"/>
    <dgm:cxn modelId="{DDC3AD53-3421-4C8D-88A9-27D3DCD6F360}" type="presParOf" srcId="{BA7BEB01-D75B-4AEC-8CA9-957DE9AE58A2}" destId="{A2064671-C604-474A-AD86-0DF6799F491A}" srcOrd="1" destOrd="0" presId="urn:microsoft.com/office/officeart/2008/layout/VerticalCurvedList"/>
    <dgm:cxn modelId="{D38C4A5F-5B15-4914-B878-DD1206E8A0F7}" type="presParOf" srcId="{BA7BEB01-D75B-4AEC-8CA9-957DE9AE58A2}" destId="{4BD681EF-8154-47E0-B403-2AD0FE9F5EF6}" srcOrd="2" destOrd="0" presId="urn:microsoft.com/office/officeart/2008/layout/VerticalCurvedList"/>
    <dgm:cxn modelId="{9547D525-E86C-4FDC-B72E-B8E32C7C4996}" type="presParOf" srcId="{4BD681EF-8154-47E0-B403-2AD0FE9F5EF6}" destId="{F268A483-890A-4CDF-800E-D4EBFA36E37C}" srcOrd="0" destOrd="0" presId="urn:microsoft.com/office/officeart/2008/layout/VerticalCurvedList"/>
    <dgm:cxn modelId="{230D8FC6-38E2-4F27-A90D-88C4CC10CCF6}" type="presParOf" srcId="{BA7BEB01-D75B-4AEC-8CA9-957DE9AE58A2}" destId="{A5206C83-F761-4733-94EC-635A1C54FC06}" srcOrd="3" destOrd="0" presId="urn:microsoft.com/office/officeart/2008/layout/VerticalCurvedList"/>
    <dgm:cxn modelId="{CAB7D7A5-757E-4478-B04B-144E1CD50B1A}" type="presParOf" srcId="{BA7BEB01-D75B-4AEC-8CA9-957DE9AE58A2}" destId="{3643E456-88DE-46AE-BED9-8EF1FA848E43}" srcOrd="4" destOrd="0" presId="urn:microsoft.com/office/officeart/2008/layout/VerticalCurvedList"/>
    <dgm:cxn modelId="{3A827021-B2CE-481E-99CC-FA170285B178}" type="presParOf" srcId="{3643E456-88DE-46AE-BED9-8EF1FA848E43}" destId="{815B2427-B540-4F6D-B117-0AEA65C69C49}" srcOrd="0" destOrd="0" presId="urn:microsoft.com/office/officeart/2008/layout/VerticalCurvedList"/>
    <dgm:cxn modelId="{3AFFB530-A005-4441-8B67-12DBC236171E}" type="presParOf" srcId="{BA7BEB01-D75B-4AEC-8CA9-957DE9AE58A2}" destId="{709107BD-4A18-41B3-89B3-D8E8CC55F16A}" srcOrd="5" destOrd="0" presId="urn:microsoft.com/office/officeart/2008/layout/VerticalCurvedList"/>
    <dgm:cxn modelId="{AC220A73-92F1-47DF-A268-BC7057AF67C5}" type="presParOf" srcId="{BA7BEB01-D75B-4AEC-8CA9-957DE9AE58A2}" destId="{5D04A3D1-9753-456E-B27D-D106F9643230}" srcOrd="6" destOrd="0" presId="urn:microsoft.com/office/officeart/2008/layout/VerticalCurvedList"/>
    <dgm:cxn modelId="{A587C480-0651-48F5-9901-889371C2FA1C}" type="presParOf" srcId="{5D04A3D1-9753-456E-B27D-D106F9643230}" destId="{22DD8269-7E32-444D-8AB6-BE98528383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B098FC-63C6-4E8C-9569-0106280C8041}" type="doc">
      <dgm:prSet loTypeId="urn:microsoft.com/office/officeart/2005/8/layout/chevron1" loCatId="process" qsTypeId="urn:microsoft.com/office/officeart/2005/8/quickstyle/simple3" qsCatId="simple" csTypeId="urn:microsoft.com/office/officeart/2005/8/colors/accent1_2" csCatId="accent1" phldr="1"/>
      <dgm:spPr/>
    </dgm:pt>
    <dgm:pt modelId="{447296DA-B2F1-4CAB-9228-A3825FC15249}">
      <dgm:prSet custT="1"/>
      <dgm:spPr/>
      <dgm:t>
        <a:bodyPr/>
        <a:lstStyle/>
        <a:p>
          <a:pPr rtl="1"/>
          <a:r>
            <a:rPr lang="ar-SY" sz="2200" dirty="0">
              <a:effectLst/>
              <a:latin typeface="Arial" panose="020B0604020202020204" pitchFamily="34" charset="0"/>
              <a:ea typeface="Times New Roman" panose="02020603050405020304" pitchFamily="18" charset="0"/>
              <a:cs typeface="Arial" panose="020B0604020202020204" pitchFamily="34" charset="0"/>
            </a:rPr>
            <a:t>1- الامتناع عن القيام بعمل</a:t>
          </a:r>
        </a:p>
      </dgm:t>
    </dgm:pt>
    <dgm:pt modelId="{511C5511-4B0D-428D-AFFE-71A1B236208E}" type="parTrans" cxnId="{A1D5977A-5EAF-467A-AC31-5B8B7DB76A9F}">
      <dgm:prSet/>
      <dgm:spPr/>
      <dgm:t>
        <a:bodyPr/>
        <a:lstStyle/>
        <a:p>
          <a:pPr rtl="1"/>
          <a:endParaRPr lang="ar-SY"/>
        </a:p>
      </dgm:t>
    </dgm:pt>
    <dgm:pt modelId="{AA9C358B-7B1B-4996-AAE4-52B5FBCD2059}" type="sibTrans" cxnId="{A1D5977A-5EAF-467A-AC31-5B8B7DB76A9F}">
      <dgm:prSet/>
      <dgm:spPr/>
      <dgm:t>
        <a:bodyPr/>
        <a:lstStyle/>
        <a:p>
          <a:pPr rtl="1"/>
          <a:endParaRPr lang="ar-SY"/>
        </a:p>
      </dgm:t>
    </dgm:pt>
    <dgm:pt modelId="{6BDCF987-4D3F-43F4-B754-622A355E0592}">
      <dgm:prSet custT="1"/>
      <dgm:spPr/>
      <dgm:t>
        <a:bodyPr/>
        <a:lstStyle/>
        <a:p>
          <a:pPr rtl="1"/>
          <a:r>
            <a:rPr lang="ar-SY" sz="2200" dirty="0">
              <a:effectLst/>
              <a:latin typeface="Arial" panose="020B0604020202020204" pitchFamily="34" charset="0"/>
              <a:ea typeface="Times New Roman" panose="02020603050405020304" pitchFamily="18" charset="0"/>
              <a:cs typeface="Arial" panose="020B0604020202020204" pitchFamily="34" charset="0"/>
            </a:rPr>
            <a:t>2- الواجب القانوني</a:t>
          </a:r>
        </a:p>
      </dgm:t>
    </dgm:pt>
    <dgm:pt modelId="{EB361625-8D18-4A9F-A9BB-995612C48993}" type="parTrans" cxnId="{376413B8-57D1-4F98-858F-D881E6317944}">
      <dgm:prSet/>
      <dgm:spPr/>
      <dgm:t>
        <a:bodyPr/>
        <a:lstStyle/>
        <a:p>
          <a:pPr rtl="1"/>
          <a:endParaRPr lang="ar-SY"/>
        </a:p>
      </dgm:t>
    </dgm:pt>
    <dgm:pt modelId="{EA5F1D57-F794-46A4-A379-538B717E0D0D}" type="sibTrans" cxnId="{376413B8-57D1-4F98-858F-D881E6317944}">
      <dgm:prSet/>
      <dgm:spPr/>
      <dgm:t>
        <a:bodyPr/>
        <a:lstStyle/>
        <a:p>
          <a:pPr rtl="1"/>
          <a:endParaRPr lang="ar-SY"/>
        </a:p>
      </dgm:t>
    </dgm:pt>
    <dgm:pt modelId="{AA74CCB8-2EE2-4CA8-8C64-17D9C533490E}" type="pres">
      <dgm:prSet presAssocID="{17B098FC-63C6-4E8C-9569-0106280C8041}" presName="Name0" presStyleCnt="0">
        <dgm:presLayoutVars>
          <dgm:dir val="rev"/>
          <dgm:animLvl val="lvl"/>
          <dgm:resizeHandles val="exact"/>
        </dgm:presLayoutVars>
      </dgm:prSet>
      <dgm:spPr/>
    </dgm:pt>
    <dgm:pt modelId="{2BB0F923-8CDF-48C8-844C-922E4C3E7BCA}" type="pres">
      <dgm:prSet presAssocID="{447296DA-B2F1-4CAB-9228-A3825FC15249}" presName="parTxOnly" presStyleLbl="node1" presStyleIdx="0" presStyleCnt="2">
        <dgm:presLayoutVars>
          <dgm:chMax val="0"/>
          <dgm:chPref val="0"/>
          <dgm:bulletEnabled val="1"/>
        </dgm:presLayoutVars>
      </dgm:prSet>
      <dgm:spPr/>
    </dgm:pt>
    <dgm:pt modelId="{8EAEE5A7-2441-4EB3-89A7-1BED84265D60}" type="pres">
      <dgm:prSet presAssocID="{AA9C358B-7B1B-4996-AAE4-52B5FBCD2059}" presName="parTxOnlySpace" presStyleCnt="0"/>
      <dgm:spPr/>
    </dgm:pt>
    <dgm:pt modelId="{8BAED687-0ACC-492D-9A62-798F20619DBD}" type="pres">
      <dgm:prSet presAssocID="{6BDCF987-4D3F-43F4-B754-622A355E0592}" presName="parTxOnly" presStyleLbl="node1" presStyleIdx="1" presStyleCnt="2">
        <dgm:presLayoutVars>
          <dgm:chMax val="0"/>
          <dgm:chPref val="0"/>
          <dgm:bulletEnabled val="1"/>
        </dgm:presLayoutVars>
      </dgm:prSet>
      <dgm:spPr/>
    </dgm:pt>
  </dgm:ptLst>
  <dgm:cxnLst>
    <dgm:cxn modelId="{FF2B9401-0B45-4D61-86E1-E6AAE372B959}" type="presOf" srcId="{447296DA-B2F1-4CAB-9228-A3825FC15249}" destId="{2BB0F923-8CDF-48C8-844C-922E4C3E7BCA}" srcOrd="0" destOrd="0" presId="urn:microsoft.com/office/officeart/2005/8/layout/chevron1"/>
    <dgm:cxn modelId="{547F2674-6F16-443D-B499-6B136727DB0C}" type="presOf" srcId="{17B098FC-63C6-4E8C-9569-0106280C8041}" destId="{AA74CCB8-2EE2-4CA8-8C64-17D9C533490E}" srcOrd="0" destOrd="0" presId="urn:microsoft.com/office/officeart/2005/8/layout/chevron1"/>
    <dgm:cxn modelId="{A1D5977A-5EAF-467A-AC31-5B8B7DB76A9F}" srcId="{17B098FC-63C6-4E8C-9569-0106280C8041}" destId="{447296DA-B2F1-4CAB-9228-A3825FC15249}" srcOrd="0" destOrd="0" parTransId="{511C5511-4B0D-428D-AFFE-71A1B236208E}" sibTransId="{AA9C358B-7B1B-4996-AAE4-52B5FBCD2059}"/>
    <dgm:cxn modelId="{74FCC486-0385-4102-B179-16FAC65DC074}" type="presOf" srcId="{6BDCF987-4D3F-43F4-B754-622A355E0592}" destId="{8BAED687-0ACC-492D-9A62-798F20619DBD}" srcOrd="0" destOrd="0" presId="urn:microsoft.com/office/officeart/2005/8/layout/chevron1"/>
    <dgm:cxn modelId="{376413B8-57D1-4F98-858F-D881E6317944}" srcId="{17B098FC-63C6-4E8C-9569-0106280C8041}" destId="{6BDCF987-4D3F-43F4-B754-622A355E0592}" srcOrd="1" destOrd="0" parTransId="{EB361625-8D18-4A9F-A9BB-995612C48993}" sibTransId="{EA5F1D57-F794-46A4-A379-538B717E0D0D}"/>
    <dgm:cxn modelId="{378EE55D-4CBC-49C4-A652-66C09121CD45}" type="presParOf" srcId="{AA74CCB8-2EE2-4CA8-8C64-17D9C533490E}" destId="{2BB0F923-8CDF-48C8-844C-922E4C3E7BCA}" srcOrd="0" destOrd="0" presId="urn:microsoft.com/office/officeart/2005/8/layout/chevron1"/>
    <dgm:cxn modelId="{3EB203D9-72C4-41B7-9F03-04C9A1E5D394}" type="presParOf" srcId="{AA74CCB8-2EE2-4CA8-8C64-17D9C533490E}" destId="{8EAEE5A7-2441-4EB3-89A7-1BED84265D60}" srcOrd="1" destOrd="0" presId="urn:microsoft.com/office/officeart/2005/8/layout/chevron1"/>
    <dgm:cxn modelId="{7EDC226C-82B2-4C28-B088-12DCCC9A8B8B}" type="presParOf" srcId="{AA74CCB8-2EE2-4CA8-8C64-17D9C533490E}" destId="{8BAED687-0ACC-492D-9A62-798F20619DBD}" srcOrd="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23952E-D3F2-4D45-BA70-D9FA4AAB5B5D}" type="doc">
      <dgm:prSet loTypeId="urn:diagrams.loki3.com/VaryingWidthList" loCatId="list" qsTypeId="urn:microsoft.com/office/officeart/2005/8/quickstyle/simple3" qsCatId="simple" csTypeId="urn:microsoft.com/office/officeart/2005/8/colors/accent1_2" csCatId="accent1" phldr="1"/>
      <dgm:spPr/>
    </dgm:pt>
    <dgm:pt modelId="{7E7A4909-4F16-4F45-92F8-EDA2C9C24074}">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أولاً: نظرية السببية المباشر</a:t>
          </a:r>
        </a:p>
      </dgm:t>
    </dgm:pt>
    <dgm:pt modelId="{E802A310-4B27-41CC-AA69-EB81662D60CE}" type="parTrans" cxnId="{D19965CA-078C-4BA6-A574-1C12CB7A3BA4}">
      <dgm:prSet/>
      <dgm:spPr/>
      <dgm:t>
        <a:bodyPr/>
        <a:lstStyle/>
        <a:p>
          <a:pPr algn="ctr" rtl="1"/>
          <a:endParaRPr lang="ar-SY"/>
        </a:p>
      </dgm:t>
    </dgm:pt>
    <dgm:pt modelId="{4961EE7D-D604-435E-BAB5-D7E00BD8D8F7}" type="sibTrans" cxnId="{D19965CA-078C-4BA6-A574-1C12CB7A3BA4}">
      <dgm:prSet/>
      <dgm:spPr/>
      <dgm:t>
        <a:bodyPr/>
        <a:lstStyle/>
        <a:p>
          <a:pPr algn="ctr" rtl="1"/>
          <a:endParaRPr lang="ar-SY"/>
        </a:p>
      </dgm:t>
    </dgm:pt>
    <dgm:pt modelId="{0FD2875A-609D-42F0-82D4-05F8391DE9C7}">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ثانياً: نظرية السبب الأقوى</a:t>
          </a:r>
        </a:p>
      </dgm:t>
    </dgm:pt>
    <dgm:pt modelId="{35A2F040-7BBE-43F7-AC51-2252EFF35AC0}" type="parTrans" cxnId="{4B5B1BC5-5A40-4E5E-AA3A-34B802176616}">
      <dgm:prSet/>
      <dgm:spPr/>
      <dgm:t>
        <a:bodyPr/>
        <a:lstStyle/>
        <a:p>
          <a:pPr algn="ctr" rtl="1"/>
          <a:endParaRPr lang="ar-SY"/>
        </a:p>
      </dgm:t>
    </dgm:pt>
    <dgm:pt modelId="{871E24C0-221D-4045-AB9C-8D839AF74108}" type="sibTrans" cxnId="{4B5B1BC5-5A40-4E5E-AA3A-34B802176616}">
      <dgm:prSet/>
      <dgm:spPr/>
      <dgm:t>
        <a:bodyPr/>
        <a:lstStyle/>
        <a:p>
          <a:pPr algn="ctr" rtl="1"/>
          <a:endParaRPr lang="ar-SY"/>
        </a:p>
      </dgm:t>
    </dgm:pt>
    <dgm:pt modelId="{19143210-D5AF-4F3A-8331-9ECB6C4F09BC}">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ثالثاً: نظرية تعادل الأسباب</a:t>
          </a:r>
          <a:endParaRPr lang="ar-SY" sz="2200" dirty="0">
            <a:latin typeface="Arial" panose="020B0604020202020204" pitchFamily="34" charset="0"/>
            <a:ea typeface="Times New Roman" panose="02020603050405020304" pitchFamily="18" charset="0"/>
            <a:cs typeface="Arial" panose="020B0604020202020204" pitchFamily="34" charset="0"/>
          </a:endParaRPr>
        </a:p>
      </dgm:t>
    </dgm:pt>
    <dgm:pt modelId="{09E4A268-4A0C-4BAB-81A6-A414AA887C90}" type="parTrans" cxnId="{EACA8A52-D701-4761-8BC4-7C601803FB36}">
      <dgm:prSet/>
      <dgm:spPr/>
      <dgm:t>
        <a:bodyPr/>
        <a:lstStyle/>
        <a:p>
          <a:pPr algn="ctr" rtl="1"/>
          <a:endParaRPr lang="ar-SY"/>
        </a:p>
      </dgm:t>
    </dgm:pt>
    <dgm:pt modelId="{E44DA5EF-52E2-4476-891F-5B58D2F1C537}" type="sibTrans" cxnId="{EACA8A52-D701-4761-8BC4-7C601803FB36}">
      <dgm:prSet/>
      <dgm:spPr/>
      <dgm:t>
        <a:bodyPr/>
        <a:lstStyle/>
        <a:p>
          <a:pPr algn="ctr" rtl="1"/>
          <a:endParaRPr lang="ar-SY"/>
        </a:p>
      </dgm:t>
    </dgm:pt>
    <dgm:pt modelId="{8C18A0D5-2C99-4A91-8EF2-2BA37DD68258}">
      <dgm:prSet custT="1"/>
      <dgm:spPr/>
      <dgm:t>
        <a:bodyPr/>
        <a:lstStyle/>
        <a:p>
          <a:pPr algn="ctr" rtl="1"/>
          <a:r>
            <a:rPr lang="ar-SY" sz="2200" dirty="0">
              <a:effectLst/>
              <a:latin typeface="Arial" panose="020B0604020202020204" pitchFamily="34" charset="0"/>
              <a:ea typeface="Times New Roman" panose="02020603050405020304" pitchFamily="18" charset="0"/>
              <a:cs typeface="Arial" panose="020B0604020202020204" pitchFamily="34" charset="0"/>
            </a:rPr>
            <a:t>رابعاً: نظرية السببية الملائمة</a:t>
          </a:r>
        </a:p>
      </dgm:t>
    </dgm:pt>
    <dgm:pt modelId="{F8BB8DFB-334A-4CE5-8598-5B570A5C1736}" type="parTrans" cxnId="{E74BBFD2-9558-43FA-9336-052A710BAE33}">
      <dgm:prSet/>
      <dgm:spPr/>
      <dgm:t>
        <a:bodyPr/>
        <a:lstStyle/>
        <a:p>
          <a:pPr algn="ctr" rtl="1"/>
          <a:endParaRPr lang="ar-SY"/>
        </a:p>
      </dgm:t>
    </dgm:pt>
    <dgm:pt modelId="{E433B423-3418-4721-A8E8-08E3FF577546}" type="sibTrans" cxnId="{E74BBFD2-9558-43FA-9336-052A710BAE33}">
      <dgm:prSet/>
      <dgm:spPr/>
      <dgm:t>
        <a:bodyPr/>
        <a:lstStyle/>
        <a:p>
          <a:pPr algn="ctr" rtl="1"/>
          <a:endParaRPr lang="ar-SY"/>
        </a:p>
      </dgm:t>
    </dgm:pt>
    <dgm:pt modelId="{57B46B30-A9A3-4F43-B1D1-165217BC8E50}" type="pres">
      <dgm:prSet presAssocID="{B023952E-D3F2-4D45-BA70-D9FA4AAB5B5D}" presName="Name0" presStyleCnt="0">
        <dgm:presLayoutVars>
          <dgm:resizeHandles/>
        </dgm:presLayoutVars>
      </dgm:prSet>
      <dgm:spPr/>
    </dgm:pt>
    <dgm:pt modelId="{74CC3383-ED2C-4BAC-BA12-DA29B6418ECF}" type="pres">
      <dgm:prSet presAssocID="{7E7A4909-4F16-4F45-92F8-EDA2C9C24074}" presName="text" presStyleLbl="node1" presStyleIdx="0" presStyleCnt="4" custScaleX="250398" custLinFactY="3351" custLinFactNeighborX="-215" custLinFactNeighborY="100000">
        <dgm:presLayoutVars>
          <dgm:bulletEnabled val="1"/>
        </dgm:presLayoutVars>
      </dgm:prSet>
      <dgm:spPr/>
    </dgm:pt>
    <dgm:pt modelId="{5837B309-11B0-45FF-AF1D-FB35D3AB6A82}" type="pres">
      <dgm:prSet presAssocID="{4961EE7D-D604-435E-BAB5-D7E00BD8D8F7}" presName="space" presStyleCnt="0"/>
      <dgm:spPr/>
    </dgm:pt>
    <dgm:pt modelId="{A0EC29F9-9D92-4D5F-91B5-6C938C98041E}" type="pres">
      <dgm:prSet presAssocID="{0FD2875A-609D-42F0-82D4-05F8391DE9C7}" presName="text" presStyleLbl="node1" presStyleIdx="1" presStyleCnt="4" custScaleX="250986" custLinFactY="3351" custLinFactNeighborX="-223" custLinFactNeighborY="100000">
        <dgm:presLayoutVars>
          <dgm:bulletEnabled val="1"/>
        </dgm:presLayoutVars>
      </dgm:prSet>
      <dgm:spPr/>
    </dgm:pt>
    <dgm:pt modelId="{070506EF-F2DE-4B87-BE0C-AB06EFBD22A9}" type="pres">
      <dgm:prSet presAssocID="{871E24C0-221D-4045-AB9C-8D839AF74108}" presName="space" presStyleCnt="0"/>
      <dgm:spPr/>
    </dgm:pt>
    <dgm:pt modelId="{CA8C3F93-44DD-4F5C-8C85-0A98B49D488A}" type="pres">
      <dgm:prSet presAssocID="{19143210-D5AF-4F3A-8331-9ECB6C4F09BC}" presName="text" presStyleLbl="node1" presStyleIdx="2" presStyleCnt="4" custScaleX="220288" custLinFactY="3351" custLinFactNeighborX="-220" custLinFactNeighborY="100000">
        <dgm:presLayoutVars>
          <dgm:bulletEnabled val="1"/>
        </dgm:presLayoutVars>
      </dgm:prSet>
      <dgm:spPr/>
    </dgm:pt>
    <dgm:pt modelId="{5BCBDE0E-A41D-4C89-A887-EDABB4727021}" type="pres">
      <dgm:prSet presAssocID="{E44DA5EF-52E2-4476-891F-5B58D2F1C537}" presName="space" presStyleCnt="0"/>
      <dgm:spPr/>
    </dgm:pt>
    <dgm:pt modelId="{2E629A64-86AB-411A-966E-828D02DBDCDF}" type="pres">
      <dgm:prSet presAssocID="{8C18A0D5-2C99-4A91-8EF2-2BA37DD68258}" presName="text" presStyleLbl="node1" presStyleIdx="3" presStyleCnt="4" custScaleX="192605" custLinFactY="3351" custLinFactNeighborX="-209" custLinFactNeighborY="100000">
        <dgm:presLayoutVars>
          <dgm:bulletEnabled val="1"/>
        </dgm:presLayoutVars>
      </dgm:prSet>
      <dgm:spPr/>
    </dgm:pt>
  </dgm:ptLst>
  <dgm:cxnLst>
    <dgm:cxn modelId="{24107362-FB5C-4C7B-B073-2C44661FB74D}" type="presOf" srcId="{0FD2875A-609D-42F0-82D4-05F8391DE9C7}" destId="{A0EC29F9-9D92-4D5F-91B5-6C938C98041E}" srcOrd="0" destOrd="0" presId="urn:diagrams.loki3.com/VaryingWidthList"/>
    <dgm:cxn modelId="{DEB78566-92FC-4D08-8B40-880F70FF0A2D}" type="presOf" srcId="{19143210-D5AF-4F3A-8331-9ECB6C4F09BC}" destId="{CA8C3F93-44DD-4F5C-8C85-0A98B49D488A}" srcOrd="0" destOrd="0" presId="urn:diagrams.loki3.com/VaryingWidthList"/>
    <dgm:cxn modelId="{F39D4E49-835C-4523-87B8-3F7B36BF4230}" type="presOf" srcId="{8C18A0D5-2C99-4A91-8EF2-2BA37DD68258}" destId="{2E629A64-86AB-411A-966E-828D02DBDCDF}" srcOrd="0" destOrd="0" presId="urn:diagrams.loki3.com/VaryingWidthList"/>
    <dgm:cxn modelId="{CDAEA949-3AAB-476E-B784-8A4F439B5346}" type="presOf" srcId="{7E7A4909-4F16-4F45-92F8-EDA2C9C24074}" destId="{74CC3383-ED2C-4BAC-BA12-DA29B6418ECF}" srcOrd="0" destOrd="0" presId="urn:diagrams.loki3.com/VaryingWidthList"/>
    <dgm:cxn modelId="{EACA8A52-D701-4761-8BC4-7C601803FB36}" srcId="{B023952E-D3F2-4D45-BA70-D9FA4AAB5B5D}" destId="{19143210-D5AF-4F3A-8331-9ECB6C4F09BC}" srcOrd="2" destOrd="0" parTransId="{09E4A268-4A0C-4BAB-81A6-A414AA887C90}" sibTransId="{E44DA5EF-52E2-4476-891F-5B58D2F1C537}"/>
    <dgm:cxn modelId="{4B5B1BC5-5A40-4E5E-AA3A-34B802176616}" srcId="{B023952E-D3F2-4D45-BA70-D9FA4AAB5B5D}" destId="{0FD2875A-609D-42F0-82D4-05F8391DE9C7}" srcOrd="1" destOrd="0" parTransId="{35A2F040-7BBE-43F7-AC51-2252EFF35AC0}" sibTransId="{871E24C0-221D-4045-AB9C-8D839AF74108}"/>
    <dgm:cxn modelId="{D19965CA-078C-4BA6-A574-1C12CB7A3BA4}" srcId="{B023952E-D3F2-4D45-BA70-D9FA4AAB5B5D}" destId="{7E7A4909-4F16-4F45-92F8-EDA2C9C24074}" srcOrd="0" destOrd="0" parTransId="{E802A310-4B27-41CC-AA69-EB81662D60CE}" sibTransId="{4961EE7D-D604-435E-BAB5-D7E00BD8D8F7}"/>
    <dgm:cxn modelId="{E74BBFD2-9558-43FA-9336-052A710BAE33}" srcId="{B023952E-D3F2-4D45-BA70-D9FA4AAB5B5D}" destId="{8C18A0D5-2C99-4A91-8EF2-2BA37DD68258}" srcOrd="3" destOrd="0" parTransId="{F8BB8DFB-334A-4CE5-8598-5B570A5C1736}" sibTransId="{E433B423-3418-4721-A8E8-08E3FF577546}"/>
    <dgm:cxn modelId="{6729FBFB-0AD1-4854-8D94-FA73210D53EC}" type="presOf" srcId="{B023952E-D3F2-4D45-BA70-D9FA4AAB5B5D}" destId="{57B46B30-A9A3-4F43-B1D1-165217BC8E50}" srcOrd="0" destOrd="0" presId="urn:diagrams.loki3.com/VaryingWidthList"/>
    <dgm:cxn modelId="{C8E4A49B-19B4-453F-80B9-DE939B24D5EC}" type="presParOf" srcId="{57B46B30-A9A3-4F43-B1D1-165217BC8E50}" destId="{74CC3383-ED2C-4BAC-BA12-DA29B6418ECF}" srcOrd="0" destOrd="0" presId="urn:diagrams.loki3.com/VaryingWidthList"/>
    <dgm:cxn modelId="{9A9501E6-CFAB-42C8-A5C8-E21C0F108407}" type="presParOf" srcId="{57B46B30-A9A3-4F43-B1D1-165217BC8E50}" destId="{5837B309-11B0-45FF-AF1D-FB35D3AB6A82}" srcOrd="1" destOrd="0" presId="urn:diagrams.loki3.com/VaryingWidthList"/>
    <dgm:cxn modelId="{7EC4190A-E384-48A2-86C7-CD09661D8EBF}" type="presParOf" srcId="{57B46B30-A9A3-4F43-B1D1-165217BC8E50}" destId="{A0EC29F9-9D92-4D5F-91B5-6C938C98041E}" srcOrd="2" destOrd="0" presId="urn:diagrams.loki3.com/VaryingWidthList"/>
    <dgm:cxn modelId="{96407A02-C778-49B8-A888-1B99CC094712}" type="presParOf" srcId="{57B46B30-A9A3-4F43-B1D1-165217BC8E50}" destId="{070506EF-F2DE-4B87-BE0C-AB06EFBD22A9}" srcOrd="3" destOrd="0" presId="urn:diagrams.loki3.com/VaryingWidthList"/>
    <dgm:cxn modelId="{8F97B8F3-75DF-49D4-BA16-2B6CBE5A71AC}" type="presParOf" srcId="{57B46B30-A9A3-4F43-B1D1-165217BC8E50}" destId="{CA8C3F93-44DD-4F5C-8C85-0A98B49D488A}" srcOrd="4" destOrd="0" presId="urn:diagrams.loki3.com/VaryingWidthList"/>
    <dgm:cxn modelId="{EB87BF98-C66B-4C63-9ADB-C19E8A5FA25B}" type="presParOf" srcId="{57B46B30-A9A3-4F43-B1D1-165217BC8E50}" destId="{5BCBDE0E-A41D-4C89-A887-EDABB4727021}" srcOrd="5" destOrd="0" presId="urn:diagrams.loki3.com/VaryingWidthList"/>
    <dgm:cxn modelId="{7B3F3239-9680-4DD2-A4F1-6F62A01DAEBB}" type="presParOf" srcId="{57B46B30-A9A3-4F43-B1D1-165217BC8E50}" destId="{2E629A64-86AB-411A-966E-828D02DBDCDF}" srcOrd="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4039D8-C4D7-4B9B-95F1-C57B2F9B8AB3}"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7CF0F210-1EBC-49DB-B072-E8EF94213CC8}">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1- إن الصلة السببية بين الفعل وعدم الفعل من جهة، وبين النتيجة الجرمية من جهة ثانية، لا ينفيها اجتماع أسباب أخرى سابقة أو مقارنة أو لاحقة سواء جهلها الفاعل أو كانت مستقلة عن فعله.</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771EA88A-ECF1-46C5-BFE5-F314676D291C}" type="parTrans" cxnId="{AA0E7B2E-E7C1-4CCD-920E-18C7827238DB}">
      <dgm:prSet/>
      <dgm:spPr/>
      <dgm:t>
        <a:bodyPr/>
        <a:lstStyle/>
        <a:p>
          <a:pPr rtl="1"/>
          <a:endParaRPr lang="ar-SY"/>
        </a:p>
      </dgm:t>
    </dgm:pt>
    <dgm:pt modelId="{99C6CA8D-D49D-4DDB-A14F-B6702CA4B7A1}" type="sibTrans" cxnId="{AA0E7B2E-E7C1-4CCD-920E-18C7827238DB}">
      <dgm:prSet/>
      <dgm:spPr/>
      <dgm:t>
        <a:bodyPr/>
        <a:lstStyle/>
        <a:p>
          <a:pPr rtl="1"/>
          <a:endParaRPr lang="ar-SY"/>
        </a:p>
      </dgm:t>
    </dgm:pt>
    <dgm:pt modelId="{BFF89287-3644-4756-8762-B271CB9E9648}">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2- ويختلف الأمر إذا كان السبب اللاحق مستقلاً وكافياً بحد ذاته لإحداث النتيجة الجرمية. ولا يكون الفاعل في هذه الحالة عرضة إلا لعقوبة الفعل الذي ارتكبه".</a:t>
          </a:r>
          <a:endParaRPr lang="ar-SY" sz="2200" b="0" dirty="0">
            <a:effectLst/>
            <a:latin typeface="Arial" panose="020B0604020202020204" pitchFamily="34" charset="0"/>
            <a:ea typeface="Times New Roman" panose="02020603050405020304" pitchFamily="18" charset="0"/>
            <a:cs typeface="Arial" panose="020B0604020202020204" pitchFamily="34" charset="0"/>
          </a:endParaRPr>
        </a:p>
      </dgm:t>
    </dgm:pt>
    <dgm:pt modelId="{9C66D52A-6E7C-4213-BA93-A8118DA97B74}" type="parTrans" cxnId="{48150E74-1A67-4254-8040-079B8E522D48}">
      <dgm:prSet/>
      <dgm:spPr/>
      <dgm:t>
        <a:bodyPr/>
        <a:lstStyle/>
        <a:p>
          <a:pPr rtl="1"/>
          <a:endParaRPr lang="ar-SY"/>
        </a:p>
      </dgm:t>
    </dgm:pt>
    <dgm:pt modelId="{12A2D848-6452-41FB-86B1-B7AA4EB5A81C}" type="sibTrans" cxnId="{48150E74-1A67-4254-8040-079B8E522D48}">
      <dgm:prSet/>
      <dgm:spPr/>
      <dgm:t>
        <a:bodyPr/>
        <a:lstStyle/>
        <a:p>
          <a:pPr rtl="1"/>
          <a:endParaRPr lang="ar-SY"/>
        </a:p>
      </dgm:t>
    </dgm:pt>
    <dgm:pt modelId="{CB22FF2D-B113-427D-9F36-C17CA9E3BA4A}" type="pres">
      <dgm:prSet presAssocID="{8E4039D8-C4D7-4B9B-95F1-C57B2F9B8AB3}" presName="linear" presStyleCnt="0">
        <dgm:presLayoutVars>
          <dgm:dir val="rev"/>
          <dgm:animLvl val="lvl"/>
          <dgm:resizeHandles val="exact"/>
        </dgm:presLayoutVars>
      </dgm:prSet>
      <dgm:spPr/>
    </dgm:pt>
    <dgm:pt modelId="{06F235BE-2796-429B-B4FE-244088C3FCEA}" type="pres">
      <dgm:prSet presAssocID="{7CF0F210-1EBC-49DB-B072-E8EF94213CC8}" presName="parentLin" presStyleCnt="0"/>
      <dgm:spPr/>
    </dgm:pt>
    <dgm:pt modelId="{4326E1D6-2D18-46FE-8DCD-DD6EF11BF9EF}" type="pres">
      <dgm:prSet presAssocID="{7CF0F210-1EBC-49DB-B072-E8EF94213CC8}" presName="parentLeftMargin" presStyleLbl="node1" presStyleIdx="0" presStyleCnt="2"/>
      <dgm:spPr/>
    </dgm:pt>
    <dgm:pt modelId="{BFBE646B-6526-43DF-AE59-F33536E3DDAE}" type="pres">
      <dgm:prSet presAssocID="{7CF0F210-1EBC-49DB-B072-E8EF94213CC8}" presName="parentText" presStyleLbl="node1" presStyleIdx="0" presStyleCnt="2" custScaleX="142857">
        <dgm:presLayoutVars>
          <dgm:chMax val="0"/>
          <dgm:bulletEnabled val="1"/>
        </dgm:presLayoutVars>
      </dgm:prSet>
      <dgm:spPr/>
    </dgm:pt>
    <dgm:pt modelId="{6A1F1869-4FE4-4D93-98D5-E7B24A32E79F}" type="pres">
      <dgm:prSet presAssocID="{7CF0F210-1EBC-49DB-B072-E8EF94213CC8}" presName="negativeSpace" presStyleCnt="0"/>
      <dgm:spPr/>
    </dgm:pt>
    <dgm:pt modelId="{09A3C35D-B0D5-44CB-AA38-735B3AB5C5C6}" type="pres">
      <dgm:prSet presAssocID="{7CF0F210-1EBC-49DB-B072-E8EF94213CC8}" presName="childText" presStyleLbl="conFgAcc1" presStyleIdx="0" presStyleCnt="2">
        <dgm:presLayoutVars>
          <dgm:bulletEnabled val="1"/>
        </dgm:presLayoutVars>
      </dgm:prSet>
      <dgm:spPr/>
    </dgm:pt>
    <dgm:pt modelId="{66243884-BBDF-4C86-A47E-748D24C6E43B}" type="pres">
      <dgm:prSet presAssocID="{99C6CA8D-D49D-4DDB-A14F-B6702CA4B7A1}" presName="spaceBetweenRectangles" presStyleCnt="0"/>
      <dgm:spPr/>
    </dgm:pt>
    <dgm:pt modelId="{F610334F-C4B3-4FF2-AE69-5B95020CD859}" type="pres">
      <dgm:prSet presAssocID="{BFF89287-3644-4756-8762-B271CB9E9648}" presName="parentLin" presStyleCnt="0"/>
      <dgm:spPr/>
    </dgm:pt>
    <dgm:pt modelId="{98509821-323D-4EDA-9630-F538B177AB33}" type="pres">
      <dgm:prSet presAssocID="{BFF89287-3644-4756-8762-B271CB9E9648}" presName="parentLeftMargin" presStyleLbl="node1" presStyleIdx="0" presStyleCnt="2"/>
      <dgm:spPr/>
    </dgm:pt>
    <dgm:pt modelId="{F1233F94-3ED5-49BC-B988-C18D113824E3}" type="pres">
      <dgm:prSet presAssocID="{BFF89287-3644-4756-8762-B271CB9E9648}" presName="parentText" presStyleLbl="node1" presStyleIdx="1" presStyleCnt="2" custScaleX="142857">
        <dgm:presLayoutVars>
          <dgm:chMax val="0"/>
          <dgm:bulletEnabled val="1"/>
        </dgm:presLayoutVars>
      </dgm:prSet>
      <dgm:spPr/>
    </dgm:pt>
    <dgm:pt modelId="{C059B5F0-0492-447F-BD10-D4E41B522B48}" type="pres">
      <dgm:prSet presAssocID="{BFF89287-3644-4756-8762-B271CB9E9648}" presName="negativeSpace" presStyleCnt="0"/>
      <dgm:spPr/>
    </dgm:pt>
    <dgm:pt modelId="{CF94F439-DF5F-4199-AE63-B5E5B78F83D1}" type="pres">
      <dgm:prSet presAssocID="{BFF89287-3644-4756-8762-B271CB9E9648}" presName="childText" presStyleLbl="conFgAcc1" presStyleIdx="1" presStyleCnt="2">
        <dgm:presLayoutVars>
          <dgm:bulletEnabled val="1"/>
        </dgm:presLayoutVars>
      </dgm:prSet>
      <dgm:spPr/>
    </dgm:pt>
  </dgm:ptLst>
  <dgm:cxnLst>
    <dgm:cxn modelId="{5D9F152C-E8E3-4B82-8154-EED120069C57}" type="presOf" srcId="{8E4039D8-C4D7-4B9B-95F1-C57B2F9B8AB3}" destId="{CB22FF2D-B113-427D-9F36-C17CA9E3BA4A}" srcOrd="0" destOrd="0" presId="urn:microsoft.com/office/officeart/2005/8/layout/list1"/>
    <dgm:cxn modelId="{AA0E7B2E-E7C1-4CCD-920E-18C7827238DB}" srcId="{8E4039D8-C4D7-4B9B-95F1-C57B2F9B8AB3}" destId="{7CF0F210-1EBC-49DB-B072-E8EF94213CC8}" srcOrd="0" destOrd="0" parTransId="{771EA88A-ECF1-46C5-BFE5-F314676D291C}" sibTransId="{99C6CA8D-D49D-4DDB-A14F-B6702CA4B7A1}"/>
    <dgm:cxn modelId="{B0BF6F50-A120-4821-B38A-2E2951E12B26}" type="presOf" srcId="{7CF0F210-1EBC-49DB-B072-E8EF94213CC8}" destId="{BFBE646B-6526-43DF-AE59-F33536E3DDAE}" srcOrd="1" destOrd="0" presId="urn:microsoft.com/office/officeart/2005/8/layout/list1"/>
    <dgm:cxn modelId="{F13EE153-A45E-42F0-95C5-A7E5BFA9F3D7}" type="presOf" srcId="{BFF89287-3644-4756-8762-B271CB9E9648}" destId="{F1233F94-3ED5-49BC-B988-C18D113824E3}" srcOrd="1" destOrd="0" presId="urn:microsoft.com/office/officeart/2005/8/layout/list1"/>
    <dgm:cxn modelId="{48150E74-1A67-4254-8040-079B8E522D48}" srcId="{8E4039D8-C4D7-4B9B-95F1-C57B2F9B8AB3}" destId="{BFF89287-3644-4756-8762-B271CB9E9648}" srcOrd="1" destOrd="0" parTransId="{9C66D52A-6E7C-4213-BA93-A8118DA97B74}" sibTransId="{12A2D848-6452-41FB-86B1-B7AA4EB5A81C}"/>
    <dgm:cxn modelId="{0111F588-C153-4ED9-936D-8054C784F725}" type="presOf" srcId="{7CF0F210-1EBC-49DB-B072-E8EF94213CC8}" destId="{4326E1D6-2D18-46FE-8DCD-DD6EF11BF9EF}" srcOrd="0" destOrd="0" presId="urn:microsoft.com/office/officeart/2005/8/layout/list1"/>
    <dgm:cxn modelId="{F84EAED5-B980-4218-B2C4-571A9DFCEE81}" type="presOf" srcId="{BFF89287-3644-4756-8762-B271CB9E9648}" destId="{98509821-323D-4EDA-9630-F538B177AB33}" srcOrd="0" destOrd="0" presId="urn:microsoft.com/office/officeart/2005/8/layout/list1"/>
    <dgm:cxn modelId="{B12E98B4-1618-4C34-9DDB-C114DF500993}" type="presParOf" srcId="{CB22FF2D-B113-427D-9F36-C17CA9E3BA4A}" destId="{06F235BE-2796-429B-B4FE-244088C3FCEA}" srcOrd="0" destOrd="0" presId="urn:microsoft.com/office/officeart/2005/8/layout/list1"/>
    <dgm:cxn modelId="{07F1A036-002A-4580-8AE1-F4CB967C7262}" type="presParOf" srcId="{06F235BE-2796-429B-B4FE-244088C3FCEA}" destId="{4326E1D6-2D18-46FE-8DCD-DD6EF11BF9EF}" srcOrd="0" destOrd="0" presId="urn:microsoft.com/office/officeart/2005/8/layout/list1"/>
    <dgm:cxn modelId="{F4525DA6-D7DE-4ED6-B24F-BFAEBC45F818}" type="presParOf" srcId="{06F235BE-2796-429B-B4FE-244088C3FCEA}" destId="{BFBE646B-6526-43DF-AE59-F33536E3DDAE}" srcOrd="1" destOrd="0" presId="urn:microsoft.com/office/officeart/2005/8/layout/list1"/>
    <dgm:cxn modelId="{294555CC-A2FE-4658-8731-3E3C0A8B6A27}" type="presParOf" srcId="{CB22FF2D-B113-427D-9F36-C17CA9E3BA4A}" destId="{6A1F1869-4FE4-4D93-98D5-E7B24A32E79F}" srcOrd="1" destOrd="0" presId="urn:microsoft.com/office/officeart/2005/8/layout/list1"/>
    <dgm:cxn modelId="{1964E6C2-A71B-401C-9E60-655A0642BACD}" type="presParOf" srcId="{CB22FF2D-B113-427D-9F36-C17CA9E3BA4A}" destId="{09A3C35D-B0D5-44CB-AA38-735B3AB5C5C6}" srcOrd="2" destOrd="0" presId="urn:microsoft.com/office/officeart/2005/8/layout/list1"/>
    <dgm:cxn modelId="{263CEFE1-FE4B-4405-9B56-DE63FCC82161}" type="presParOf" srcId="{CB22FF2D-B113-427D-9F36-C17CA9E3BA4A}" destId="{66243884-BBDF-4C86-A47E-748D24C6E43B}" srcOrd="3" destOrd="0" presId="urn:microsoft.com/office/officeart/2005/8/layout/list1"/>
    <dgm:cxn modelId="{D26BB45D-9E3B-4AB6-BD27-6570ED46E020}" type="presParOf" srcId="{CB22FF2D-B113-427D-9F36-C17CA9E3BA4A}" destId="{F610334F-C4B3-4FF2-AE69-5B95020CD859}" srcOrd="4" destOrd="0" presId="urn:microsoft.com/office/officeart/2005/8/layout/list1"/>
    <dgm:cxn modelId="{3D2C2077-356F-4C05-B483-C92B8A441BB4}" type="presParOf" srcId="{F610334F-C4B3-4FF2-AE69-5B95020CD859}" destId="{98509821-323D-4EDA-9630-F538B177AB33}" srcOrd="0" destOrd="0" presId="urn:microsoft.com/office/officeart/2005/8/layout/list1"/>
    <dgm:cxn modelId="{4CC0AFA9-9808-445F-A00A-73ADFB4FFE27}" type="presParOf" srcId="{F610334F-C4B3-4FF2-AE69-5B95020CD859}" destId="{F1233F94-3ED5-49BC-B988-C18D113824E3}" srcOrd="1" destOrd="0" presId="urn:microsoft.com/office/officeart/2005/8/layout/list1"/>
    <dgm:cxn modelId="{9FDB3E1A-6836-44EC-A6F5-7FECFDA6E67E}" type="presParOf" srcId="{CB22FF2D-B113-427D-9F36-C17CA9E3BA4A}" destId="{C059B5F0-0492-447F-BD10-D4E41B522B48}" srcOrd="5" destOrd="0" presId="urn:microsoft.com/office/officeart/2005/8/layout/list1"/>
    <dgm:cxn modelId="{DFEF58A5-05A3-4853-8B83-05033A04F6F6}" type="presParOf" srcId="{CB22FF2D-B113-427D-9F36-C17CA9E3BA4A}" destId="{CF94F439-DF5F-4199-AE63-B5E5B78F83D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95B3D-3830-4ECA-8D6C-C732C9B925F5}">
      <dsp:nvSpPr>
        <dsp:cNvPr id="0" name=""/>
        <dsp:cNvSpPr/>
      </dsp:nvSpPr>
      <dsp:spPr>
        <a:xfrm>
          <a:off x="8890398" y="-546633"/>
          <a:ext cx="4239974" cy="4239974"/>
        </a:xfrm>
        <a:prstGeom prst="blockArc">
          <a:avLst>
            <a:gd name="adj1" fmla="val 8100000"/>
            <a:gd name="adj2" fmla="val 13500000"/>
            <a:gd name="adj3" fmla="val 509"/>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064671-C604-474A-AD86-0DF6799F491A}">
      <dsp:nvSpPr>
        <dsp:cNvPr id="0" name=""/>
        <dsp:cNvSpPr/>
      </dsp:nvSpPr>
      <dsp:spPr>
        <a:xfrm>
          <a:off x="40698" y="314670"/>
          <a:ext cx="9093658" cy="62934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99540" bIns="55880" numCol="1" spcCol="1270" anchor="ctr" anchorCtr="0">
          <a:noAutofit/>
        </a:bodyPr>
        <a:lstStyle/>
        <a:p>
          <a:pPr marL="0" lvl="0" indent="0" algn="r"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سلوك إيجابي أو سلبي. </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0698" y="314670"/>
        <a:ext cx="9093658" cy="629341"/>
      </dsp:txXfrm>
    </dsp:sp>
    <dsp:sp modelId="{F268A483-890A-4CDF-800E-D4EBFA36E37C}">
      <dsp:nvSpPr>
        <dsp:cNvPr id="0" name=""/>
        <dsp:cNvSpPr/>
      </dsp:nvSpPr>
      <dsp:spPr>
        <a:xfrm>
          <a:off x="8741019" y="236003"/>
          <a:ext cx="786676" cy="78667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5206C83-F761-4733-94EC-635A1C54FC06}">
      <dsp:nvSpPr>
        <dsp:cNvPr id="0" name=""/>
        <dsp:cNvSpPr/>
      </dsp:nvSpPr>
      <dsp:spPr>
        <a:xfrm>
          <a:off x="40698" y="1258682"/>
          <a:ext cx="8864892" cy="62934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99540" bIns="55880" numCol="1" spcCol="1270" anchor="ctr" anchorCtr="0">
          <a:noAutofit/>
        </a:bodyPr>
        <a:lstStyle/>
        <a:p>
          <a:pPr marL="0" lvl="0" indent="0" algn="r"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نتيجة يحققها هذا السلوك. </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0698" y="1258682"/>
        <a:ext cx="8864892" cy="629341"/>
      </dsp:txXfrm>
    </dsp:sp>
    <dsp:sp modelId="{815B2427-B540-4F6D-B117-0AEA65C69C49}">
      <dsp:nvSpPr>
        <dsp:cNvPr id="0" name=""/>
        <dsp:cNvSpPr/>
      </dsp:nvSpPr>
      <dsp:spPr>
        <a:xfrm>
          <a:off x="8512253" y="1180015"/>
          <a:ext cx="786676" cy="78667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09107BD-4A18-41B3-89B3-D8E8CC55F16A}">
      <dsp:nvSpPr>
        <dsp:cNvPr id="0" name=""/>
        <dsp:cNvSpPr/>
      </dsp:nvSpPr>
      <dsp:spPr>
        <a:xfrm>
          <a:off x="40698" y="2202694"/>
          <a:ext cx="9093658" cy="62934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99540" bIns="55880" numCol="1" spcCol="1270" anchor="ctr" anchorCtr="0">
          <a:noAutofit/>
        </a:bodyPr>
        <a:lstStyle/>
        <a:p>
          <a:pPr marL="0" lvl="0" indent="0" algn="r"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علاقة سببية تربط السلوك بالنتيجة.</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0698" y="2202694"/>
        <a:ext cx="9093658" cy="629341"/>
      </dsp:txXfrm>
    </dsp:sp>
    <dsp:sp modelId="{22DD8269-7E32-444D-8AB6-BE98528383AD}">
      <dsp:nvSpPr>
        <dsp:cNvPr id="0" name=""/>
        <dsp:cNvSpPr/>
      </dsp:nvSpPr>
      <dsp:spPr>
        <a:xfrm>
          <a:off x="8741019" y="2124027"/>
          <a:ext cx="786676" cy="78667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0F923-8CDF-48C8-844C-922E4C3E7BCA}">
      <dsp:nvSpPr>
        <dsp:cNvPr id="0" name=""/>
        <dsp:cNvSpPr/>
      </dsp:nvSpPr>
      <dsp:spPr>
        <a:xfrm rot="10800000">
          <a:off x="4553934" y="71997"/>
          <a:ext cx="5050539" cy="202021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1- الامتناع عن القيام بعمل</a:t>
          </a:r>
        </a:p>
      </dsp:txBody>
      <dsp:txXfrm rot="10800000">
        <a:off x="5564041" y="71997"/>
        <a:ext cx="3030324" cy="2020215"/>
      </dsp:txXfrm>
    </dsp:sp>
    <dsp:sp modelId="{8BAED687-0ACC-492D-9A62-798F20619DBD}">
      <dsp:nvSpPr>
        <dsp:cNvPr id="0" name=""/>
        <dsp:cNvSpPr/>
      </dsp:nvSpPr>
      <dsp:spPr>
        <a:xfrm rot="10800000">
          <a:off x="8448" y="71997"/>
          <a:ext cx="5050539" cy="202021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2- الواجب القانوني</a:t>
          </a:r>
        </a:p>
      </dsp:txBody>
      <dsp:txXfrm rot="10800000">
        <a:off x="1018555" y="71997"/>
        <a:ext cx="3030324" cy="20202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C3383-ED2C-4BAC-BA12-DA29B6418ECF}">
      <dsp:nvSpPr>
        <dsp:cNvPr id="0" name=""/>
        <dsp:cNvSpPr/>
      </dsp:nvSpPr>
      <dsp:spPr>
        <a:xfrm>
          <a:off x="1614767" y="39792"/>
          <a:ext cx="6310029" cy="46492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أولاً: نظرية السببية المباشر</a:t>
          </a:r>
        </a:p>
      </dsp:txBody>
      <dsp:txXfrm>
        <a:off x="1614767" y="39792"/>
        <a:ext cx="6310029" cy="464924"/>
      </dsp:txXfrm>
    </dsp:sp>
    <dsp:sp modelId="{A0EC29F9-9D92-4D5F-91B5-6C938C98041E}">
      <dsp:nvSpPr>
        <dsp:cNvPr id="0" name=""/>
        <dsp:cNvSpPr/>
      </dsp:nvSpPr>
      <dsp:spPr>
        <a:xfrm>
          <a:off x="1720301" y="527963"/>
          <a:ext cx="6098959" cy="46492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ثانياً: نظرية السبب الأقوى</a:t>
          </a:r>
        </a:p>
      </dsp:txBody>
      <dsp:txXfrm>
        <a:off x="1720301" y="527963"/>
        <a:ext cx="6098959" cy="464924"/>
      </dsp:txXfrm>
    </dsp:sp>
    <dsp:sp modelId="{CA8C3F93-44DD-4F5C-8C85-0A98B49D488A}">
      <dsp:nvSpPr>
        <dsp:cNvPr id="0" name=""/>
        <dsp:cNvSpPr/>
      </dsp:nvSpPr>
      <dsp:spPr>
        <a:xfrm>
          <a:off x="2043691" y="1016133"/>
          <a:ext cx="5452128" cy="46492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ثالثاً: نظرية تعادل الأسباب</a:t>
          </a:r>
          <a:endParaRPr lang="ar-SY" sz="2200" kern="1200" dirty="0">
            <a:latin typeface="Arial" panose="020B0604020202020204" pitchFamily="34" charset="0"/>
            <a:ea typeface="Times New Roman" panose="02020603050405020304" pitchFamily="18" charset="0"/>
            <a:cs typeface="Arial" panose="020B0604020202020204" pitchFamily="34" charset="0"/>
          </a:endParaRPr>
        </a:p>
      </dsp:txBody>
      <dsp:txXfrm>
        <a:off x="2043691" y="1016133"/>
        <a:ext cx="5452128" cy="464924"/>
      </dsp:txXfrm>
    </dsp:sp>
    <dsp:sp modelId="{2E629A64-86AB-411A-966E-828D02DBDCDF}">
      <dsp:nvSpPr>
        <dsp:cNvPr id="0" name=""/>
        <dsp:cNvSpPr/>
      </dsp:nvSpPr>
      <dsp:spPr>
        <a:xfrm>
          <a:off x="2212819" y="1466445"/>
          <a:ext cx="5113662" cy="46492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رابعاً: نظرية السببية الملائمة</a:t>
          </a:r>
        </a:p>
      </dsp:txBody>
      <dsp:txXfrm>
        <a:off x="2212819" y="1466445"/>
        <a:ext cx="5113662" cy="4649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3C35D-B0D5-44CB-AA38-735B3AB5C5C6}">
      <dsp:nvSpPr>
        <dsp:cNvPr id="0" name=""/>
        <dsp:cNvSpPr/>
      </dsp:nvSpPr>
      <dsp:spPr>
        <a:xfrm>
          <a:off x="0" y="625955"/>
          <a:ext cx="10109017" cy="1058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FBE646B-6526-43DF-AE59-F33536E3DDAE}">
      <dsp:nvSpPr>
        <dsp:cNvPr id="0" name=""/>
        <dsp:cNvSpPr/>
      </dsp:nvSpPr>
      <dsp:spPr>
        <a:xfrm>
          <a:off x="2477" y="6035"/>
          <a:ext cx="9625276" cy="12398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7468" tIns="0" rIns="267468"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1- إن الصلة السببية بين الفعل وعدم الفعل من جهة، وبين النتيجة الجرمية من جهة ثانية، لا ينفيها اجتماع أسباب أخرى سابقة أو مقارنة أو لاحقة سواء جهلها الفاعل أو كانت مستقلة عن فعله.</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63001" y="66559"/>
        <a:ext cx="9504228" cy="1118792"/>
      </dsp:txXfrm>
    </dsp:sp>
    <dsp:sp modelId="{CF94F439-DF5F-4199-AE63-B5E5B78F83D1}">
      <dsp:nvSpPr>
        <dsp:cNvPr id="0" name=""/>
        <dsp:cNvSpPr/>
      </dsp:nvSpPr>
      <dsp:spPr>
        <a:xfrm>
          <a:off x="0" y="2531075"/>
          <a:ext cx="10109017" cy="1058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1233F94-3ED5-49BC-B988-C18D113824E3}">
      <dsp:nvSpPr>
        <dsp:cNvPr id="0" name=""/>
        <dsp:cNvSpPr/>
      </dsp:nvSpPr>
      <dsp:spPr>
        <a:xfrm>
          <a:off x="2477" y="1911155"/>
          <a:ext cx="9625276" cy="12398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7468" tIns="0" rIns="267468"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2- ويختلف الأمر إذا كان السبب اللاحق مستقلاً وكافياً بحد ذاته لإحداث النتيجة الجرمية. ولا يكون الفاعل في هذه الحالة عرضة إلا لعقوبة الفعل الذي ارتكبه".</a:t>
          </a:r>
          <a:endParaRPr lang="ar-SY" sz="2200" b="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63001" y="1971679"/>
        <a:ext cx="9504228" cy="111879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19/07/1443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19/07/1443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2/20/2022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السلوك</a:t>
            </a:r>
            <a:endParaRPr lang="en-US" dirty="0"/>
          </a:p>
        </p:txBody>
      </p:sp>
      <p:sp>
        <p:nvSpPr>
          <p:cNvPr id="4" name="Text Placeholder 3">
            <a:extLst>
              <a:ext uri="{FF2B5EF4-FFF2-40B4-BE49-F238E27FC236}">
                <a16:creationId xmlns:a16="http://schemas.microsoft.com/office/drawing/2014/main" id="{719C1C8A-1F08-496F-86B3-D3116B666F86}"/>
              </a:ext>
            </a:extLst>
          </p:cNvPr>
          <p:cNvSpPr>
            <a:spLocks noGrp="1"/>
          </p:cNvSpPr>
          <p:nvPr>
            <p:ph type="body" sz="quarter" idx="11"/>
          </p:nvPr>
        </p:nvSpPr>
        <p:spPr/>
        <p:txBody>
          <a:bodyPr/>
          <a:lstStyle/>
          <a:p>
            <a:r>
              <a:rPr lang="ar-SY" dirty="0"/>
              <a:t>ثانياً- الموقف السلبي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lang="ar-SY" dirty="0">
                <a:effectLst/>
                <a:ea typeface="Times New Roman" panose="02020603050405020304" pitchFamily="18" charset="0"/>
              </a:rPr>
              <a:t>الموقف السلبي هو صورة ثانية من صور السلوك تتمثل بالامتناع الإرادي عن القيام بحركة عضوية يوجب القانون القيام بها في وقت معين ويرتب عليها آثاراً قانونية. أي امتناع الفرد عن تأدية واجب قانوني. ونستخلص من هذا أن الموقف السلبي يقوم على عنصرين:</a:t>
            </a:r>
          </a:p>
        </p:txBody>
      </p:sp>
      <p:graphicFrame>
        <p:nvGraphicFramePr>
          <p:cNvPr id="5" name="Diagram 4">
            <a:extLst>
              <a:ext uri="{FF2B5EF4-FFF2-40B4-BE49-F238E27FC236}">
                <a16:creationId xmlns:a16="http://schemas.microsoft.com/office/drawing/2014/main" id="{6F214AB9-C215-47BF-806D-02E8664EA99C}"/>
              </a:ext>
            </a:extLst>
          </p:cNvPr>
          <p:cNvGraphicFramePr/>
          <p:nvPr>
            <p:extLst>
              <p:ext uri="{D42A27DB-BD31-4B8C-83A1-F6EECF244321}">
                <p14:modId xmlns:p14="http://schemas.microsoft.com/office/powerpoint/2010/main" val="4054097423"/>
              </p:ext>
            </p:extLst>
          </p:nvPr>
        </p:nvGraphicFramePr>
        <p:xfrm>
          <a:off x="1430216" y="4114800"/>
          <a:ext cx="9612922" cy="2164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978498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النتيجة </a:t>
            </a:r>
            <a:endParaRPr lang="en-US" dirty="0"/>
          </a:p>
        </p:txBody>
      </p:sp>
      <p:sp>
        <p:nvSpPr>
          <p:cNvPr id="4" name="Rectangle: Rounded Corners 3">
            <a:extLst>
              <a:ext uri="{FF2B5EF4-FFF2-40B4-BE49-F238E27FC236}">
                <a16:creationId xmlns:a16="http://schemas.microsoft.com/office/drawing/2014/main" id="{DE9B9F92-BA8B-4600-889C-4943B046F4E2}"/>
              </a:ext>
            </a:extLst>
          </p:cNvPr>
          <p:cNvSpPr/>
          <p:nvPr/>
        </p:nvSpPr>
        <p:spPr>
          <a:xfrm>
            <a:off x="1078523" y="2019973"/>
            <a:ext cx="10475337" cy="39892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يقصد بالنتيجة الأثر الناجم عن السلوك الإجرامي.  وقد انقسم الفقه في تعريف النتيجة إلى اتجاهين: قانوني ومادي. فالاتجاه القانوني يعرف النتيجة بأنها العدوان على حق أو مصلحة يحميها القانون سواء تمثل بضرر فعلي أو تعريض للخطر فقط، أما الاتجاه المادي فيعرفها بأنها تغيير يطرأ في العالم الخارجي كأثر للسلوك الجرمي، فالنتيجة إذن حقيقة مادية لها كيانها في العالم الخارجي.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866806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علاقة السببية</a:t>
            </a:r>
            <a:endParaRPr lang="en-US" dirty="0"/>
          </a:p>
        </p:txBody>
      </p:sp>
      <p:sp>
        <p:nvSpPr>
          <p:cNvPr id="4" name="Rectangle: Rounded Corners 3">
            <a:extLst>
              <a:ext uri="{FF2B5EF4-FFF2-40B4-BE49-F238E27FC236}">
                <a16:creationId xmlns:a16="http://schemas.microsoft.com/office/drawing/2014/main" id="{773889ED-40A0-4986-A971-EFC87F67A358}"/>
              </a:ext>
            </a:extLst>
          </p:cNvPr>
          <p:cNvSpPr/>
          <p:nvPr/>
        </p:nvSpPr>
        <p:spPr>
          <a:xfrm>
            <a:off x="1078523" y="2019973"/>
            <a:ext cx="10475337" cy="39892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يتطلب قيام الكيان المادي للجريمة وجود علاقة أو رابطة سببية بين السلوك الإجرامي من جهة والنتيجة الإجرامية من جهة أخرى، وذلك بأن يثبت أن هذا السلوك هو سبب وقوع تلك النتيجة، أي أن ارتكاب السلوك هو الذي أدى إلى حدوث تلك النتيجة. </a:t>
            </a:r>
          </a:p>
        </p:txBody>
      </p:sp>
    </p:spTree>
    <p:extLst>
      <p:ext uri="{BB962C8B-B14F-4D97-AF65-F5344CB8AC3E}">
        <p14:creationId xmlns:p14="http://schemas.microsoft.com/office/powerpoint/2010/main" val="66527927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علاقة السببية</a:t>
            </a:r>
            <a:endParaRPr lang="en-US" dirty="0"/>
          </a:p>
        </p:txBody>
      </p:sp>
      <p:sp>
        <p:nvSpPr>
          <p:cNvPr id="4" name="Text Placeholder 3">
            <a:extLst>
              <a:ext uri="{FF2B5EF4-FFF2-40B4-BE49-F238E27FC236}">
                <a16:creationId xmlns:a16="http://schemas.microsoft.com/office/drawing/2014/main" id="{D8086C7B-68E1-4583-9584-C6F26D346406}"/>
              </a:ext>
            </a:extLst>
          </p:cNvPr>
          <p:cNvSpPr>
            <a:spLocks noGrp="1"/>
          </p:cNvSpPr>
          <p:nvPr>
            <p:ph type="body" sz="quarter" idx="11"/>
          </p:nvPr>
        </p:nvSpPr>
        <p:spPr/>
        <p:txBody>
          <a:bodyPr/>
          <a:lstStyle/>
          <a:p>
            <a:r>
              <a:rPr lang="ar-SY" dirty="0"/>
              <a:t>المطلب الأول: معيار علاقة السببية في الفقه</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defTabSz="914400" rtl="1" eaLnBrk="1" fontAlgn="auto" latinLnBrk="0" hangingPunct="1">
              <a:lnSpc>
                <a:spcPct val="150000"/>
              </a:lnSpc>
              <a:spcBef>
                <a:spcPts val="0"/>
              </a:spcBef>
              <a:spcAft>
                <a:spcPts val="0"/>
              </a:spcAft>
              <a:buClrTx/>
              <a:buSzTx/>
              <a:tabLst/>
              <a:defRPr/>
            </a:pPr>
            <a:r>
              <a:rPr lang="ar-SY" dirty="0">
                <a:effectLst/>
                <a:ea typeface="Times New Roman" panose="02020603050405020304" pitchFamily="18" charset="0"/>
              </a:rPr>
              <a:t>انقسم الفقهاء حول معيار علاقة السببية، وظهرت نظريات كثيرة ، حاولت كل واحدة منها وضع معيار للعلاقة بين السلوك والنتيجة. ومن هذه النظريات ما يأخذ بالمساواة بين جميع الأسباب التي أحدثت النتيجة الجرمية، ومنها من ينادي بالتفاوت بين تلك الأسباب، ويحدد العوامل التي من شأنها أن يكون لها الغلبة من بينها، لتكون سبباً في إحداث النتيجة، ونورد فيما يأتي أهم تلك النظريات: </a:t>
            </a:r>
          </a:p>
        </p:txBody>
      </p:sp>
      <p:graphicFrame>
        <p:nvGraphicFramePr>
          <p:cNvPr id="5" name="Diagram 4">
            <a:extLst>
              <a:ext uri="{FF2B5EF4-FFF2-40B4-BE49-F238E27FC236}">
                <a16:creationId xmlns:a16="http://schemas.microsoft.com/office/drawing/2014/main" id="{A37D3A68-7FA0-4344-9161-F5D6B234554F}"/>
              </a:ext>
            </a:extLst>
          </p:cNvPr>
          <p:cNvGraphicFramePr/>
          <p:nvPr>
            <p:extLst>
              <p:ext uri="{D42A27DB-BD31-4B8C-83A1-F6EECF244321}">
                <p14:modId xmlns:p14="http://schemas.microsoft.com/office/powerpoint/2010/main" val="3289491333"/>
              </p:ext>
            </p:extLst>
          </p:nvPr>
        </p:nvGraphicFramePr>
        <p:xfrm>
          <a:off x="1467556" y="4526844"/>
          <a:ext cx="9550400" cy="19313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63862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علاقة السببية</a:t>
            </a:r>
            <a:endParaRPr lang="en-US" dirty="0"/>
          </a:p>
        </p:txBody>
      </p:sp>
      <p:sp>
        <p:nvSpPr>
          <p:cNvPr id="4" name="Text Placeholder 3">
            <a:extLst>
              <a:ext uri="{FF2B5EF4-FFF2-40B4-BE49-F238E27FC236}">
                <a16:creationId xmlns:a16="http://schemas.microsoft.com/office/drawing/2014/main" id="{D8086C7B-68E1-4583-9584-C6F26D346406}"/>
              </a:ext>
            </a:extLst>
          </p:cNvPr>
          <p:cNvSpPr>
            <a:spLocks noGrp="1"/>
          </p:cNvSpPr>
          <p:nvPr>
            <p:ph type="body" sz="quarter" idx="11"/>
          </p:nvPr>
        </p:nvSpPr>
        <p:spPr>
          <a:xfrm>
            <a:off x="5508978" y="1524266"/>
            <a:ext cx="6021437" cy="617612"/>
          </a:xfrm>
        </p:spPr>
        <p:txBody>
          <a:bodyPr>
            <a:noAutofit/>
          </a:bodyPr>
          <a:lstStyle/>
          <a:p>
            <a:r>
              <a:rPr lang="ar-SY" dirty="0"/>
              <a:t>المطلب الثاني: معيار علاقة السببية في المشرع السوري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49160" y="2378311"/>
            <a:ext cx="11366667" cy="4336108"/>
          </a:xfrm>
        </p:spPr>
        <p:txBody>
          <a:bodyPr>
            <a:normAutofit/>
          </a:bodyPr>
          <a:lstStyle/>
          <a:p>
            <a:pPr marL="0" marR="0" algn="r" rtl="1">
              <a:lnSpc>
                <a:spcPct val="150000"/>
              </a:lnSpc>
              <a:spcBef>
                <a:spcPts val="0"/>
              </a:spcBef>
              <a:spcAft>
                <a:spcPts val="1000"/>
              </a:spcAft>
            </a:pPr>
            <a:r>
              <a:rPr lang="ar-SY" b="1" dirty="0">
                <a:effectLst/>
                <a:ea typeface="Times New Roman" panose="02020603050405020304" pitchFamily="18" charset="0"/>
              </a:rPr>
              <a:t>نصت المادة 203 من قانون العقوبات السوري على ما يأتي:</a:t>
            </a:r>
            <a:endParaRPr lang="en-US" b="1" dirty="0">
              <a:effectLst/>
              <a:ea typeface="Calibri" panose="020F0502020204030204" pitchFamily="34" charset="0"/>
            </a:endParaRPr>
          </a:p>
        </p:txBody>
      </p:sp>
      <p:graphicFrame>
        <p:nvGraphicFramePr>
          <p:cNvPr id="5" name="Diagram 4">
            <a:extLst>
              <a:ext uri="{FF2B5EF4-FFF2-40B4-BE49-F238E27FC236}">
                <a16:creationId xmlns:a16="http://schemas.microsoft.com/office/drawing/2014/main" id="{720DBBC5-7DCA-440A-9BFB-420FEB0B3A8D}"/>
              </a:ext>
            </a:extLst>
          </p:cNvPr>
          <p:cNvGraphicFramePr/>
          <p:nvPr>
            <p:extLst>
              <p:ext uri="{D42A27DB-BD31-4B8C-83A1-F6EECF244321}">
                <p14:modId xmlns:p14="http://schemas.microsoft.com/office/powerpoint/2010/main" val="6836867"/>
              </p:ext>
            </p:extLst>
          </p:nvPr>
        </p:nvGraphicFramePr>
        <p:xfrm>
          <a:off x="1304048" y="3014134"/>
          <a:ext cx="10109018" cy="3595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408503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619881" y="1156167"/>
            <a:ext cx="10562494" cy="5184675"/>
          </a:xfrm>
        </p:spPr>
        <p:txBody>
          <a:bodyPr>
            <a:noAutofit/>
          </a:bodyPr>
          <a:lstStyle/>
          <a:p>
            <a:pPr>
              <a:lnSpc>
                <a:spcPct val="300000"/>
              </a:lnSpc>
            </a:pPr>
            <a:r>
              <a:rPr lang="ar-SY" b="1" dirty="0"/>
              <a:t>درسنا في هذا الفصل وبإيجاز ما يلي:</a:t>
            </a:r>
          </a:p>
          <a:p>
            <a:pPr marL="342900" indent="-342900">
              <a:lnSpc>
                <a:spcPct val="200000"/>
              </a:lnSpc>
              <a:buFont typeface="Wingdings" panose="05000000000000000000" pitchFamily="2" charset="2"/>
              <a:buChar char="ü"/>
            </a:pPr>
            <a:r>
              <a:rPr lang="ar-SY" dirty="0"/>
              <a:t>ماهية الركن المادي</a:t>
            </a:r>
          </a:p>
          <a:p>
            <a:pPr marL="342900" indent="-342900">
              <a:lnSpc>
                <a:spcPct val="200000"/>
              </a:lnSpc>
              <a:buFont typeface="Wingdings" panose="05000000000000000000" pitchFamily="2" charset="2"/>
              <a:buChar char="ü"/>
            </a:pPr>
            <a:r>
              <a:rPr lang="ar-SY" dirty="0"/>
              <a:t>السلوك</a:t>
            </a:r>
          </a:p>
          <a:p>
            <a:pPr marL="342900" indent="-342900">
              <a:lnSpc>
                <a:spcPct val="200000"/>
              </a:lnSpc>
              <a:buFont typeface="Wingdings" panose="05000000000000000000" pitchFamily="2" charset="2"/>
              <a:buChar char="ü"/>
            </a:pPr>
            <a:r>
              <a:rPr lang="ar-SY" dirty="0"/>
              <a:t>النتيجة</a:t>
            </a:r>
          </a:p>
          <a:p>
            <a:pPr marL="342900" indent="-342900">
              <a:lnSpc>
                <a:spcPct val="200000"/>
              </a:lnSpc>
              <a:buFont typeface="Wingdings" panose="05000000000000000000" pitchFamily="2" charset="2"/>
              <a:buChar char="ü"/>
            </a:pPr>
            <a:r>
              <a:rPr lang="ar-SY" dirty="0"/>
              <a:t>علاقة السببية</a:t>
            </a:r>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الركن المادي للجريمة 1</a:t>
            </a:r>
            <a:endParaRPr lang="en-US" b="1" dirty="0"/>
          </a:p>
        </p:txBody>
      </p:sp>
      <p:sp>
        <p:nvSpPr>
          <p:cNvPr id="3" name="عنصر نائب للنص 2"/>
          <p:cNvSpPr>
            <a:spLocks noGrp="1"/>
          </p:cNvSpPr>
          <p:nvPr>
            <p:ph type="body" sz="quarter" idx="11"/>
          </p:nvPr>
        </p:nvSpPr>
        <p:spPr/>
        <p:txBody>
          <a:bodyPr/>
          <a:lstStyle/>
          <a:p>
            <a:r>
              <a:rPr lang="ar-SY" dirty="0"/>
              <a:t>11</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06840" y="2226041"/>
            <a:ext cx="10088380" cy="4279691"/>
          </a:xfrm>
        </p:spPr>
        <p:txBody>
          <a:bodyPr>
            <a:normAutofit/>
          </a:bodyPr>
          <a:lstStyle/>
          <a:p>
            <a:pPr marL="342900" indent="-342900">
              <a:lnSpc>
                <a:spcPct val="250000"/>
              </a:lnSpc>
              <a:buFont typeface="Wingdings" panose="05000000000000000000" pitchFamily="2" charset="2"/>
              <a:buChar char="v"/>
            </a:pPr>
            <a:r>
              <a:rPr lang="ar-SY" b="1" dirty="0"/>
              <a:t>المبحث الأول: </a:t>
            </a:r>
            <a:r>
              <a:rPr lang="ar-SY" dirty="0"/>
              <a:t>ماهية الركن المادي: </a:t>
            </a:r>
            <a:r>
              <a:rPr lang="en-US" dirty="0"/>
              <a:t>Definition of Physical Element</a:t>
            </a:r>
          </a:p>
          <a:p>
            <a:pPr marL="342900" indent="-342900">
              <a:lnSpc>
                <a:spcPct val="250000"/>
              </a:lnSpc>
              <a:buFont typeface="Wingdings" panose="05000000000000000000" pitchFamily="2" charset="2"/>
              <a:buChar char="v"/>
            </a:pPr>
            <a:r>
              <a:rPr lang="ar-SY" b="1" dirty="0"/>
              <a:t>المبحث الثاني: </a:t>
            </a:r>
            <a:r>
              <a:rPr lang="ar-SY" dirty="0"/>
              <a:t>السلوك: </a:t>
            </a:r>
            <a:r>
              <a:rPr lang="en-US" dirty="0"/>
              <a:t>Conduct</a:t>
            </a:r>
          </a:p>
          <a:p>
            <a:pPr marL="342900" indent="-342900">
              <a:lnSpc>
                <a:spcPct val="250000"/>
              </a:lnSpc>
              <a:buFont typeface="Arial" panose="020B0604020202020204" pitchFamily="34" charset="0"/>
              <a:buChar char="•"/>
            </a:pPr>
            <a:r>
              <a:rPr lang="ar-SY" b="1" dirty="0"/>
              <a:t>المطلب الأول: </a:t>
            </a:r>
            <a:r>
              <a:rPr lang="ar-SY" dirty="0"/>
              <a:t>النشاط الإيجابي: </a:t>
            </a:r>
            <a:r>
              <a:rPr lang="en-US" dirty="0"/>
              <a:t>Act</a:t>
            </a:r>
          </a:p>
          <a:p>
            <a:pPr marL="342900" indent="-342900">
              <a:lnSpc>
                <a:spcPct val="250000"/>
              </a:lnSpc>
              <a:buFont typeface="Arial" panose="020B0604020202020204" pitchFamily="34" charset="0"/>
              <a:buChar char="•"/>
            </a:pPr>
            <a:r>
              <a:rPr lang="ar-SY" b="1" dirty="0"/>
              <a:t>المطلب الثاني: </a:t>
            </a:r>
            <a:r>
              <a:rPr lang="ar-SY" dirty="0"/>
              <a:t>الموقف السلبي: </a:t>
            </a:r>
            <a:r>
              <a:rPr lang="en-US" dirty="0"/>
              <a:t>Omission</a:t>
            </a:r>
          </a:p>
          <a:p>
            <a:pPr marL="342900" indent="-342900">
              <a:lnSpc>
                <a:spcPct val="250000"/>
              </a:lnSpc>
              <a:buFont typeface="Wingdings" panose="05000000000000000000" pitchFamily="2" charset="2"/>
              <a:buChar char="v"/>
            </a:pPr>
            <a:endParaRPr lang="en-US" b="1" dirty="0"/>
          </a:p>
        </p:txBody>
      </p:sp>
    </p:spTree>
    <p:extLst>
      <p:ext uri="{BB962C8B-B14F-4D97-AF65-F5344CB8AC3E}">
        <p14:creationId xmlns:p14="http://schemas.microsoft.com/office/powerpoint/2010/main" val="264371686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06840" y="2226041"/>
            <a:ext cx="10088380" cy="4279691"/>
          </a:xfrm>
        </p:spPr>
        <p:txBody>
          <a:bodyPr>
            <a:normAutofit/>
          </a:bodyPr>
          <a:lstStyle/>
          <a:p>
            <a:pPr marL="342900" indent="-342900">
              <a:lnSpc>
                <a:spcPct val="250000"/>
              </a:lnSpc>
              <a:buFont typeface="Wingdings" panose="05000000000000000000" pitchFamily="2" charset="2"/>
              <a:buChar char="v"/>
            </a:pPr>
            <a:r>
              <a:rPr lang="ar-SY" b="1" dirty="0"/>
              <a:t>المبحث الثالث: </a:t>
            </a:r>
            <a:r>
              <a:rPr lang="ar-SY" dirty="0"/>
              <a:t>النتيجة: </a:t>
            </a:r>
            <a:r>
              <a:rPr lang="en-US" dirty="0"/>
              <a:t>Result</a:t>
            </a:r>
          </a:p>
          <a:p>
            <a:pPr marL="342900" indent="-342900">
              <a:lnSpc>
                <a:spcPct val="250000"/>
              </a:lnSpc>
              <a:buFont typeface="Wingdings" panose="05000000000000000000" pitchFamily="2" charset="2"/>
              <a:buChar char="v"/>
            </a:pPr>
            <a:r>
              <a:rPr lang="en-US" b="1" dirty="0"/>
              <a:t> </a:t>
            </a:r>
            <a:r>
              <a:rPr lang="ar-SY" b="1" dirty="0"/>
              <a:t>المبحث الرابع: </a:t>
            </a:r>
            <a:r>
              <a:rPr lang="ar-SY" dirty="0"/>
              <a:t>علاقة السببية:</a:t>
            </a:r>
            <a:r>
              <a:rPr lang="en-US" dirty="0"/>
              <a:t>Causation</a:t>
            </a:r>
          </a:p>
          <a:p>
            <a:pPr marL="457200" indent="-457200">
              <a:lnSpc>
                <a:spcPct val="250000"/>
              </a:lnSpc>
              <a:buFont typeface="Arial" panose="020B0604020202020204" pitchFamily="34" charset="0"/>
              <a:buChar char="•"/>
            </a:pPr>
            <a:r>
              <a:rPr lang="ar-SY" b="1" dirty="0"/>
              <a:t>المطلب الأول:</a:t>
            </a:r>
            <a:r>
              <a:rPr lang="ar-SY" dirty="0"/>
              <a:t> معيار علاقة السببية في الفقه: </a:t>
            </a:r>
            <a:r>
              <a:rPr lang="en-US" dirty="0"/>
              <a:t>Doctrinal Criteria of Causation </a:t>
            </a:r>
          </a:p>
          <a:p>
            <a:pPr marL="457200" indent="-457200">
              <a:lnSpc>
                <a:spcPct val="250000"/>
              </a:lnSpc>
              <a:buFont typeface="Arial" panose="020B0604020202020204" pitchFamily="34" charset="0"/>
              <a:buChar char="•"/>
            </a:pPr>
            <a:r>
              <a:rPr lang="ar-SY" b="1" dirty="0"/>
              <a:t>المطلب الثاني: </a:t>
            </a:r>
            <a:r>
              <a:rPr lang="ar-SY" dirty="0"/>
              <a:t>معيار علاقة السببية في المشرع السوري: </a:t>
            </a:r>
            <a:r>
              <a:rPr lang="en-US" dirty="0"/>
              <a:t>Legal Criteria of Causation</a:t>
            </a:r>
          </a:p>
        </p:txBody>
      </p:sp>
    </p:spTree>
    <p:extLst>
      <p:ext uri="{BB962C8B-B14F-4D97-AF65-F5344CB8AC3E}">
        <p14:creationId xmlns:p14="http://schemas.microsoft.com/office/powerpoint/2010/main" val="137885275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ماهية الركن المادي</a:t>
            </a:r>
            <a:endParaRPr lang="en-US" dirty="0"/>
          </a:p>
        </p:txBody>
      </p:sp>
      <p:sp>
        <p:nvSpPr>
          <p:cNvPr id="4" name="Oval 3">
            <a:extLst>
              <a:ext uri="{FF2B5EF4-FFF2-40B4-BE49-F238E27FC236}">
                <a16:creationId xmlns:a16="http://schemas.microsoft.com/office/drawing/2014/main" id="{53C11B4A-A2CD-4A79-A61B-166FF8898252}"/>
              </a:ext>
            </a:extLst>
          </p:cNvPr>
          <p:cNvSpPr/>
          <p:nvPr/>
        </p:nvSpPr>
        <p:spPr>
          <a:xfrm>
            <a:off x="1043354" y="1863969"/>
            <a:ext cx="10632831" cy="440693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الركن المادي للجريمة هو مظهرها الخارجي أو كيانها المادي أو هو المحسوسات المادية في العالم الخارجي  وفق ما بينتها نصوص التجريم والعقاب.</a:t>
            </a:r>
          </a:p>
        </p:txBody>
      </p:sp>
    </p:spTree>
    <p:extLst>
      <p:ext uri="{BB962C8B-B14F-4D97-AF65-F5344CB8AC3E}">
        <p14:creationId xmlns:p14="http://schemas.microsoft.com/office/powerpoint/2010/main" val="38168036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ماهية الركن المادي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i="0" u="none" strike="noStrike" kern="1200" cap="none" spc="0" normalizeH="0" baseline="0" noProof="0" dirty="0">
                <a:ln>
                  <a:noFill/>
                </a:ln>
                <a:solidFill>
                  <a:prstClr val="black"/>
                </a:solidFill>
                <a:effectLst/>
                <a:uLnTx/>
                <a:uFillTx/>
              </a:rPr>
              <a:t>الركن المادي للجريمة هو مظهرها الخارجي أو كيانها المادي أو هو المحسوسات المادية في العالم الخارجي  وفق ما بينتها نصوص التجريم والعقاب.</a:t>
            </a: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r>
              <a:rPr lang="ar-SY" dirty="0">
                <a:effectLst/>
                <a:ea typeface="Times New Roman" panose="02020603050405020304" pitchFamily="18" charset="0"/>
              </a:rPr>
              <a:t>وعلى ذلك، يتكون الركن المادي للجريمة من عناصر ثلاثة هي: </a:t>
            </a:r>
          </a:p>
        </p:txBody>
      </p:sp>
      <p:graphicFrame>
        <p:nvGraphicFramePr>
          <p:cNvPr id="4" name="Diagram 3">
            <a:extLst>
              <a:ext uri="{FF2B5EF4-FFF2-40B4-BE49-F238E27FC236}">
                <a16:creationId xmlns:a16="http://schemas.microsoft.com/office/drawing/2014/main" id="{FA5FAA70-502D-4E10-9464-5B1AC870F315}"/>
              </a:ext>
            </a:extLst>
          </p:cNvPr>
          <p:cNvGraphicFramePr/>
          <p:nvPr>
            <p:extLst>
              <p:ext uri="{D42A27DB-BD31-4B8C-83A1-F6EECF244321}">
                <p14:modId xmlns:p14="http://schemas.microsoft.com/office/powerpoint/2010/main" val="2944602325"/>
              </p:ext>
            </p:extLst>
          </p:nvPr>
        </p:nvGraphicFramePr>
        <p:xfrm>
          <a:off x="1481016" y="3429000"/>
          <a:ext cx="9573846" cy="31467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3512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ماهية الركن المادي</a:t>
            </a:r>
            <a:endParaRPr lang="en-US" dirty="0"/>
          </a:p>
        </p:txBody>
      </p:sp>
      <p:sp>
        <p:nvSpPr>
          <p:cNvPr id="4" name="Text Placeholder 3">
            <a:extLst>
              <a:ext uri="{FF2B5EF4-FFF2-40B4-BE49-F238E27FC236}">
                <a16:creationId xmlns:a16="http://schemas.microsoft.com/office/drawing/2014/main" id="{B369E3A3-7240-427B-9197-D93D3BFC59EE}"/>
              </a:ext>
            </a:extLst>
          </p:cNvPr>
          <p:cNvSpPr>
            <a:spLocks noGrp="1"/>
          </p:cNvSpPr>
          <p:nvPr>
            <p:ph type="body" sz="quarter" idx="11"/>
          </p:nvPr>
        </p:nvSpPr>
        <p:spPr/>
        <p:txBody>
          <a:bodyPr/>
          <a:lstStyle/>
          <a:p>
            <a:r>
              <a:rPr lang="ar-SY" dirty="0"/>
              <a:t>علاقة الركن المادي بماديات الجريمة </a:t>
            </a:r>
            <a:endParaRPr lang="en-US" dirty="0"/>
          </a:p>
        </p:txBody>
      </p:sp>
      <p:sp>
        <p:nvSpPr>
          <p:cNvPr id="5" name="Rectangle: Rounded Corners 4">
            <a:extLst>
              <a:ext uri="{FF2B5EF4-FFF2-40B4-BE49-F238E27FC236}">
                <a16:creationId xmlns:a16="http://schemas.microsoft.com/office/drawing/2014/main" id="{FF246621-4408-4251-B029-22502863FF2C}"/>
              </a:ext>
            </a:extLst>
          </p:cNvPr>
          <p:cNvSpPr/>
          <p:nvPr/>
        </p:nvSpPr>
        <p:spPr>
          <a:xfrm>
            <a:off x="1055077" y="2559234"/>
            <a:ext cx="10475337" cy="39892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لا شك أن الركن المادي للجريمة هو جزء من ماديات الجريمة بمعناها الواسع، وإن كان الركن المادي هو الجزء الأساسي في هذه الماديات. فيتكون الركن المادي من العناصر المادية (السوك والنتيجة وعلاقة السببية) التي عينها المشرع في النموذج القانوني للجريمة الوارد في نص التجريم والعقاب، أما ماديات الجريمة فتتكون، إضافة إلى عناصر الركن المادي، من جميع الأفعال المجرمة التي تسبق الركن المادي، أو تعاصر هذا الركن، أو تأتي بعده.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3265171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السلوك</a:t>
            </a:r>
            <a:endParaRPr lang="en-US" dirty="0"/>
          </a:p>
        </p:txBody>
      </p:sp>
      <p:sp>
        <p:nvSpPr>
          <p:cNvPr id="4" name="Oval 3">
            <a:extLst>
              <a:ext uri="{FF2B5EF4-FFF2-40B4-BE49-F238E27FC236}">
                <a16:creationId xmlns:a16="http://schemas.microsoft.com/office/drawing/2014/main" id="{579C0EE1-7902-4C0C-96D4-FA90E990A058}"/>
              </a:ext>
            </a:extLst>
          </p:cNvPr>
          <p:cNvSpPr/>
          <p:nvPr/>
        </p:nvSpPr>
        <p:spPr>
          <a:xfrm>
            <a:off x="1043354" y="1863969"/>
            <a:ext cx="10632831" cy="440693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يعد السلوك من أهم عناصر الركن المادي للجريمة لأنه يمثل القاسم المشترك بين جميع أنواع الجرائم، شكلية أو مادية، تامة أو مشروعاً فيها شروعاً تاماً أو ناقصاً فلا قيام للركن المادون ولا قيام للجريمة بتخلف السلوك، فالقاعدة لا جريمة بلا سلوك.</a:t>
            </a:r>
          </a:p>
        </p:txBody>
      </p:sp>
    </p:spTree>
    <p:extLst>
      <p:ext uri="{BB962C8B-B14F-4D97-AF65-F5344CB8AC3E}">
        <p14:creationId xmlns:p14="http://schemas.microsoft.com/office/powerpoint/2010/main" val="387943703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السلوك</a:t>
            </a:r>
            <a:endParaRPr lang="en-US" dirty="0"/>
          </a:p>
        </p:txBody>
      </p:sp>
      <p:sp>
        <p:nvSpPr>
          <p:cNvPr id="4" name="Text Placeholder 3">
            <a:extLst>
              <a:ext uri="{FF2B5EF4-FFF2-40B4-BE49-F238E27FC236}">
                <a16:creationId xmlns:a16="http://schemas.microsoft.com/office/drawing/2014/main" id="{719C1C8A-1F08-496F-86B3-D3116B666F86}"/>
              </a:ext>
            </a:extLst>
          </p:cNvPr>
          <p:cNvSpPr>
            <a:spLocks noGrp="1"/>
          </p:cNvSpPr>
          <p:nvPr>
            <p:ph type="body" sz="quarter" idx="11"/>
          </p:nvPr>
        </p:nvSpPr>
        <p:spPr/>
        <p:txBody>
          <a:bodyPr/>
          <a:lstStyle/>
          <a:p>
            <a:r>
              <a:rPr lang="ar-SY" dirty="0"/>
              <a:t>أولاً- السلوك الإيجابي</a:t>
            </a:r>
            <a:endParaRPr lang="en-US" dirty="0"/>
          </a:p>
        </p:txBody>
      </p:sp>
      <p:sp>
        <p:nvSpPr>
          <p:cNvPr id="5" name="Oval 4">
            <a:extLst>
              <a:ext uri="{FF2B5EF4-FFF2-40B4-BE49-F238E27FC236}">
                <a16:creationId xmlns:a16="http://schemas.microsoft.com/office/drawing/2014/main" id="{295DDC42-EDB1-4024-915D-3669692CD3EE}"/>
              </a:ext>
            </a:extLst>
          </p:cNvPr>
          <p:cNvSpPr/>
          <p:nvPr/>
        </p:nvSpPr>
        <p:spPr>
          <a:xfrm>
            <a:off x="562708" y="2438220"/>
            <a:ext cx="10967707" cy="3974303"/>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السلوك الإيجابي هو الصورة الأولى من صور السلوك، يتمثل في حركة أو حركات عضوية إرادية يقوم بها الفرد مستخدماً عضو من أعضاء جسده، لإحداث تغيير ملموس في الكيان الخارجي المحيط يمكن إدراكه بإحدى الحواس، ترك أثراً مادياً أم لا.</a:t>
            </a:r>
          </a:p>
        </p:txBody>
      </p:sp>
    </p:spTree>
    <p:extLst>
      <p:ext uri="{BB962C8B-B14F-4D97-AF65-F5344CB8AC3E}">
        <p14:creationId xmlns:p14="http://schemas.microsoft.com/office/powerpoint/2010/main" val="404584505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2619</TotalTime>
  <Words>755</Words>
  <Application>Microsoft Office PowerPoint</Application>
  <PresentationFormat>Widescreen</PresentationFormat>
  <Paragraphs>56</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407</cp:revision>
  <dcterms:created xsi:type="dcterms:W3CDTF">2020-10-27T07:33:32Z</dcterms:created>
  <dcterms:modified xsi:type="dcterms:W3CDTF">2022-02-20T07:19:52Z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