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theme/themeOverride1.xml" ContentType="application/vnd.openxmlformats-officedocument.themeOverr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5"/>
  </p:notesMasterIdLst>
  <p:handoutMasterIdLst>
    <p:handoutMasterId r:id="rId26"/>
  </p:handoutMasterIdLst>
  <p:sldIdLst>
    <p:sldId id="256" r:id="rId5"/>
    <p:sldId id="257" r:id="rId6"/>
    <p:sldId id="258" r:id="rId7"/>
    <p:sldId id="259" r:id="rId8"/>
    <p:sldId id="262" r:id="rId9"/>
    <p:sldId id="260" r:id="rId10"/>
    <p:sldId id="261" r:id="rId11"/>
    <p:sldId id="263" r:id="rId12"/>
    <p:sldId id="264" r:id="rId13"/>
    <p:sldId id="265" r:id="rId14"/>
    <p:sldId id="266" r:id="rId15"/>
    <p:sldId id="267" r:id="rId16"/>
    <p:sldId id="268" r:id="rId17"/>
    <p:sldId id="269" r:id="rId18"/>
    <p:sldId id="275" r:id="rId19"/>
    <p:sldId id="276" r:id="rId20"/>
    <p:sldId id="279" r:id="rId21"/>
    <p:sldId id="277" r:id="rId22"/>
    <p:sldId id="278" r:id="rId23"/>
    <p:sldId id="28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2207"/>
    <a:srgbClr val="414A4D"/>
    <a:srgbClr val="576368"/>
    <a:srgbClr val="D23000"/>
    <a:srgbClr val="F5C000"/>
    <a:srgbClr val="D5E1E3"/>
    <a:srgbClr val="1E2C2E"/>
    <a:srgbClr val="95B6BB"/>
    <a:srgbClr val="E6EDEE"/>
    <a:srgbClr val="EA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19" autoAdjust="0"/>
  </p:normalViewPr>
  <p:slideViewPr>
    <p:cSldViewPr snapToGrid="0">
      <p:cViewPr varScale="1">
        <p:scale>
          <a:sx n="72" d="100"/>
          <a:sy n="72" d="100"/>
        </p:scale>
        <p:origin x="660" y="78"/>
      </p:cViewPr>
      <p:guideLst>
        <p:guide orient="horz" pos="2160"/>
        <p:guide pos="3840"/>
      </p:guideLst>
    </p:cSldViewPr>
  </p:slideViewPr>
  <p:outlineViewPr>
    <p:cViewPr>
      <p:scale>
        <a:sx n="33" d="100"/>
        <a:sy n="33" d="100"/>
      </p:scale>
      <p:origin x="0" y="1152"/>
    </p:cViewPr>
  </p:outlineViewPr>
  <p:notesTextViewPr>
    <p:cViewPr>
      <p:scale>
        <a:sx n="1" d="1"/>
        <a:sy n="1" d="1"/>
      </p:scale>
      <p:origin x="0" y="0"/>
    </p:cViewPr>
  </p:notesTextViewPr>
  <p:notesViewPr>
    <p:cSldViewPr snapToGrid="0">
      <p:cViewPr varScale="1">
        <p:scale>
          <a:sx n="81" d="100"/>
          <a:sy n="81" d="100"/>
        </p:scale>
        <p:origin x="205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BB92BA5-7A32-4B23-B197-CDE580F96D4B}" type="doc">
      <dgm:prSet loTypeId="urn:microsoft.com/office/officeart/2005/8/layout/vList2" loCatId="list" qsTypeId="urn:microsoft.com/office/officeart/2005/8/quickstyle/simple3" qsCatId="simple" csTypeId="urn:microsoft.com/office/officeart/2005/8/colors/accent2_3" csCatId="accent2" phldr="1"/>
      <dgm:spPr/>
      <dgm:t>
        <a:bodyPr/>
        <a:lstStyle/>
        <a:p>
          <a:pPr rtl="1"/>
          <a:endParaRPr lang="ar-SY"/>
        </a:p>
      </dgm:t>
    </dgm:pt>
    <dgm:pt modelId="{9AABFB52-00E6-4A2A-81E1-8E324BF9DFAC}">
      <dgm:prSet custT="1"/>
      <dgm:spPr/>
      <dgm:t>
        <a:bodyPr/>
        <a:lstStyle/>
        <a:p>
          <a:pPr rtl="1"/>
          <a:r>
            <a:rPr lang="ar-SY" sz="2200" dirty="0">
              <a:latin typeface="Arial" panose="020B0604020202020204" pitchFamily="34" charset="0"/>
              <a:cs typeface="Arial" panose="020B0604020202020204" pitchFamily="34" charset="0"/>
            </a:rPr>
            <a:t>1- أهلية وجوب، ومناطها الحياة الإنسانية، وحكمها صلاحية الإنسان للإلزام والالتزام.</a:t>
          </a:r>
        </a:p>
      </dgm:t>
    </dgm:pt>
    <dgm:pt modelId="{36E89B6D-ADD3-482D-871D-D0FEE5F5D2DB}" type="parTrans" cxnId="{00F1A550-7AF1-4F3E-9079-FBC499F34413}">
      <dgm:prSet/>
      <dgm:spPr/>
      <dgm:t>
        <a:bodyPr/>
        <a:lstStyle/>
        <a:p>
          <a:pPr rtl="1"/>
          <a:endParaRPr lang="ar-SY" sz="2200">
            <a:latin typeface="Arial" panose="020B0604020202020204" pitchFamily="34" charset="0"/>
            <a:cs typeface="Arial" panose="020B0604020202020204" pitchFamily="34" charset="0"/>
          </a:endParaRPr>
        </a:p>
      </dgm:t>
    </dgm:pt>
    <dgm:pt modelId="{FD1A6B24-9248-4DA3-AD4F-CE573075D4FD}" type="sibTrans" cxnId="{00F1A550-7AF1-4F3E-9079-FBC499F34413}">
      <dgm:prSet/>
      <dgm:spPr/>
      <dgm:t>
        <a:bodyPr/>
        <a:lstStyle/>
        <a:p>
          <a:pPr rtl="1"/>
          <a:endParaRPr lang="ar-SY" sz="2200">
            <a:latin typeface="Arial" panose="020B0604020202020204" pitchFamily="34" charset="0"/>
            <a:cs typeface="Arial" panose="020B0604020202020204" pitchFamily="34" charset="0"/>
          </a:endParaRPr>
        </a:p>
      </dgm:t>
    </dgm:pt>
    <dgm:pt modelId="{1A7520C4-C11F-4388-AF3B-4AF7413C3792}">
      <dgm:prSet custT="1"/>
      <dgm:spPr/>
      <dgm:t>
        <a:bodyPr/>
        <a:lstStyle/>
        <a:p>
          <a:pPr rtl="1"/>
          <a:r>
            <a:rPr lang="ar-SY" sz="2200">
              <a:latin typeface="Arial" panose="020B0604020202020204" pitchFamily="34" charset="0"/>
              <a:cs typeface="Arial" panose="020B0604020202020204" pitchFamily="34" charset="0"/>
            </a:rPr>
            <a:t>2- وأهلية أداء، ومناطها العقل والتمييز، وحكمها صلاحية الإنسان لصدور الأفعال والأقوال منه على وجه يعتد به شرعاً.</a:t>
          </a:r>
        </a:p>
      </dgm:t>
    </dgm:pt>
    <dgm:pt modelId="{26D65039-D193-421A-ADA5-F7C87BFABA2C}" type="parTrans" cxnId="{E75D10E6-7EAC-4A8F-9A2F-1CF3A66DD99D}">
      <dgm:prSet/>
      <dgm:spPr/>
      <dgm:t>
        <a:bodyPr/>
        <a:lstStyle/>
        <a:p>
          <a:pPr rtl="1"/>
          <a:endParaRPr lang="ar-SY" sz="2200">
            <a:latin typeface="Arial" panose="020B0604020202020204" pitchFamily="34" charset="0"/>
            <a:cs typeface="Arial" panose="020B0604020202020204" pitchFamily="34" charset="0"/>
          </a:endParaRPr>
        </a:p>
      </dgm:t>
    </dgm:pt>
    <dgm:pt modelId="{7A249AAC-AAA9-49CC-ADF4-F74D6441BB4F}" type="sibTrans" cxnId="{E75D10E6-7EAC-4A8F-9A2F-1CF3A66DD99D}">
      <dgm:prSet/>
      <dgm:spPr/>
      <dgm:t>
        <a:bodyPr/>
        <a:lstStyle/>
        <a:p>
          <a:pPr rtl="1"/>
          <a:endParaRPr lang="ar-SY" sz="2200">
            <a:latin typeface="Arial" panose="020B0604020202020204" pitchFamily="34" charset="0"/>
            <a:cs typeface="Arial" panose="020B0604020202020204" pitchFamily="34" charset="0"/>
          </a:endParaRPr>
        </a:p>
      </dgm:t>
    </dgm:pt>
    <dgm:pt modelId="{99B273A2-D21E-4B98-923E-D6A25A6C6C6E}" type="pres">
      <dgm:prSet presAssocID="{CBB92BA5-7A32-4B23-B197-CDE580F96D4B}" presName="linear" presStyleCnt="0">
        <dgm:presLayoutVars>
          <dgm:animLvl val="lvl"/>
          <dgm:resizeHandles val="exact"/>
        </dgm:presLayoutVars>
      </dgm:prSet>
      <dgm:spPr/>
    </dgm:pt>
    <dgm:pt modelId="{EAF3BBFC-5FD9-464C-8A12-454025E8453B}" type="pres">
      <dgm:prSet presAssocID="{9AABFB52-00E6-4A2A-81E1-8E324BF9DFAC}" presName="parentText" presStyleLbl="node1" presStyleIdx="0" presStyleCnt="2" custLinFactNeighborX="123">
        <dgm:presLayoutVars>
          <dgm:chMax val="0"/>
          <dgm:bulletEnabled val="1"/>
        </dgm:presLayoutVars>
      </dgm:prSet>
      <dgm:spPr/>
    </dgm:pt>
    <dgm:pt modelId="{DD69E482-EBB6-4606-BB1A-999F31E059E7}" type="pres">
      <dgm:prSet presAssocID="{FD1A6B24-9248-4DA3-AD4F-CE573075D4FD}" presName="spacer" presStyleCnt="0"/>
      <dgm:spPr/>
    </dgm:pt>
    <dgm:pt modelId="{48F8AA2A-C33D-4567-9644-A5FF08292FB6}" type="pres">
      <dgm:prSet presAssocID="{1A7520C4-C11F-4388-AF3B-4AF7413C3792}" presName="parentText" presStyleLbl="node1" presStyleIdx="1" presStyleCnt="2">
        <dgm:presLayoutVars>
          <dgm:chMax val="0"/>
          <dgm:bulletEnabled val="1"/>
        </dgm:presLayoutVars>
      </dgm:prSet>
      <dgm:spPr/>
    </dgm:pt>
  </dgm:ptLst>
  <dgm:cxnLst>
    <dgm:cxn modelId="{2AC6EC63-9BBB-481D-A3D5-EF49E93B9B2B}" type="presOf" srcId="{9AABFB52-00E6-4A2A-81E1-8E324BF9DFAC}" destId="{EAF3BBFC-5FD9-464C-8A12-454025E8453B}" srcOrd="0" destOrd="0" presId="urn:microsoft.com/office/officeart/2005/8/layout/vList2"/>
    <dgm:cxn modelId="{8144B166-C8BF-4AE8-86D2-DABC7321D8DB}" type="presOf" srcId="{CBB92BA5-7A32-4B23-B197-CDE580F96D4B}" destId="{99B273A2-D21E-4B98-923E-D6A25A6C6C6E}" srcOrd="0" destOrd="0" presId="urn:microsoft.com/office/officeart/2005/8/layout/vList2"/>
    <dgm:cxn modelId="{00F1A550-7AF1-4F3E-9079-FBC499F34413}" srcId="{CBB92BA5-7A32-4B23-B197-CDE580F96D4B}" destId="{9AABFB52-00E6-4A2A-81E1-8E324BF9DFAC}" srcOrd="0" destOrd="0" parTransId="{36E89B6D-ADD3-482D-871D-D0FEE5F5D2DB}" sibTransId="{FD1A6B24-9248-4DA3-AD4F-CE573075D4FD}"/>
    <dgm:cxn modelId="{E75D10E6-7EAC-4A8F-9A2F-1CF3A66DD99D}" srcId="{CBB92BA5-7A32-4B23-B197-CDE580F96D4B}" destId="{1A7520C4-C11F-4388-AF3B-4AF7413C3792}" srcOrd="1" destOrd="0" parTransId="{26D65039-D193-421A-ADA5-F7C87BFABA2C}" sibTransId="{7A249AAC-AAA9-49CC-ADF4-F74D6441BB4F}"/>
    <dgm:cxn modelId="{1D6CE3F5-5743-4D3F-861B-BCEF58629F29}" type="presOf" srcId="{1A7520C4-C11F-4388-AF3B-4AF7413C3792}" destId="{48F8AA2A-C33D-4567-9644-A5FF08292FB6}" srcOrd="0" destOrd="0" presId="urn:microsoft.com/office/officeart/2005/8/layout/vList2"/>
    <dgm:cxn modelId="{2A773FB9-1D68-4087-A683-42937882FAAA}" type="presParOf" srcId="{99B273A2-D21E-4B98-923E-D6A25A6C6C6E}" destId="{EAF3BBFC-5FD9-464C-8A12-454025E8453B}" srcOrd="0" destOrd="0" presId="urn:microsoft.com/office/officeart/2005/8/layout/vList2"/>
    <dgm:cxn modelId="{D05CDAC1-D7F3-4CCF-A602-8E0B15F334F9}" type="presParOf" srcId="{99B273A2-D21E-4B98-923E-D6A25A6C6C6E}" destId="{DD69E482-EBB6-4606-BB1A-999F31E059E7}" srcOrd="1" destOrd="0" presId="urn:microsoft.com/office/officeart/2005/8/layout/vList2"/>
    <dgm:cxn modelId="{02769F0B-8FAF-4331-8647-D6D4FEB24907}" type="presParOf" srcId="{99B273A2-D21E-4B98-923E-D6A25A6C6C6E}" destId="{48F8AA2A-C33D-4567-9644-A5FF08292FB6}"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37A7421-5226-4189-A715-DD3CCF5D5010}" type="doc">
      <dgm:prSet loTypeId="urn:microsoft.com/office/officeart/2005/8/layout/cycle6" loCatId="relationship" qsTypeId="urn:microsoft.com/office/officeart/2005/8/quickstyle/simple3" qsCatId="simple" csTypeId="urn:microsoft.com/office/officeart/2005/8/colors/accent2_4" csCatId="accent2" phldr="1"/>
      <dgm:spPr/>
      <dgm:t>
        <a:bodyPr/>
        <a:lstStyle/>
        <a:p>
          <a:pPr rtl="1"/>
          <a:endParaRPr lang="ar-SY"/>
        </a:p>
      </dgm:t>
    </dgm:pt>
    <dgm:pt modelId="{34508446-3488-419D-BD5B-7FF03E6778F0}">
      <dgm:prSet custT="1"/>
      <dgm:spPr/>
      <dgm:t>
        <a:bodyPr/>
        <a:lstStyle/>
        <a:p>
          <a:pPr rtl="1"/>
          <a:r>
            <a:rPr lang="ar-SY" sz="2400" b="1" u="none" dirty="0">
              <a:latin typeface="Arial" panose="020B0604020202020204" pitchFamily="34" charset="0"/>
              <a:cs typeface="Arial" panose="020B0604020202020204" pitchFamily="34" charset="0"/>
            </a:rPr>
            <a:t>1- </a:t>
          </a:r>
          <a:r>
            <a:rPr lang="ar-SA" sz="2400" b="1" u="none" dirty="0">
              <a:latin typeface="Arial" panose="020B0604020202020204" pitchFamily="34" charset="0"/>
              <a:cs typeface="Arial" panose="020B0604020202020204" pitchFamily="34" charset="0"/>
            </a:rPr>
            <a:t>الصِّغر مع التمييز</a:t>
          </a:r>
          <a:r>
            <a:rPr lang="ar-SY" sz="2400" b="1" u="none" dirty="0">
              <a:latin typeface="Arial" panose="020B0604020202020204" pitchFamily="34" charset="0"/>
              <a:cs typeface="Arial" panose="020B0604020202020204" pitchFamily="34" charset="0"/>
            </a:rPr>
            <a:t>.</a:t>
          </a:r>
        </a:p>
      </dgm:t>
    </dgm:pt>
    <dgm:pt modelId="{A97CF804-EE97-4B79-BAAF-7FC250B90430}" type="parTrans" cxnId="{C704219E-53BB-4B02-B1F7-D0AAAB8C690C}">
      <dgm:prSet/>
      <dgm:spPr/>
      <dgm:t>
        <a:bodyPr/>
        <a:lstStyle/>
        <a:p>
          <a:pPr rtl="1"/>
          <a:endParaRPr lang="ar-SY" sz="2400" b="1" u="none">
            <a:latin typeface="Arial" panose="020B0604020202020204" pitchFamily="34" charset="0"/>
            <a:cs typeface="Arial" panose="020B0604020202020204" pitchFamily="34" charset="0"/>
          </a:endParaRPr>
        </a:p>
      </dgm:t>
    </dgm:pt>
    <dgm:pt modelId="{81CAD16E-49FF-4CEE-8CB9-DB816A1C15A4}" type="sibTrans" cxnId="{C704219E-53BB-4B02-B1F7-D0AAAB8C690C}">
      <dgm:prSet/>
      <dgm:spPr/>
      <dgm:t>
        <a:bodyPr/>
        <a:lstStyle/>
        <a:p>
          <a:pPr rtl="1"/>
          <a:endParaRPr lang="ar-SY" sz="2400" b="1" u="none">
            <a:latin typeface="Arial" panose="020B0604020202020204" pitchFamily="34" charset="0"/>
            <a:cs typeface="Arial" panose="020B0604020202020204" pitchFamily="34" charset="0"/>
          </a:endParaRPr>
        </a:p>
      </dgm:t>
    </dgm:pt>
    <dgm:pt modelId="{B6AE75A8-B314-4229-972D-E30EB0300016}">
      <dgm:prSet custT="1"/>
      <dgm:spPr/>
      <dgm:t>
        <a:bodyPr/>
        <a:lstStyle/>
        <a:p>
          <a:pPr rtl="1"/>
          <a:r>
            <a:rPr lang="ar-SY" sz="2400" b="1" u="none" dirty="0">
              <a:latin typeface="Arial" panose="020B0604020202020204" pitchFamily="34" charset="0"/>
              <a:cs typeface="Arial" panose="020B0604020202020204" pitchFamily="34" charset="0"/>
            </a:rPr>
            <a:t>2- </a:t>
          </a:r>
          <a:r>
            <a:rPr lang="ar-SA" sz="2400" b="1" u="none" dirty="0">
              <a:latin typeface="Arial" panose="020B0604020202020204" pitchFamily="34" charset="0"/>
              <a:cs typeface="Arial" panose="020B0604020202020204" pitchFamily="34" charset="0"/>
            </a:rPr>
            <a:t>العتـــه</a:t>
          </a:r>
          <a:r>
            <a:rPr lang="ar-SY" sz="2400" b="1" u="none" dirty="0">
              <a:latin typeface="Arial" panose="020B0604020202020204" pitchFamily="34" charset="0"/>
              <a:cs typeface="Arial" panose="020B0604020202020204" pitchFamily="34" charset="0"/>
            </a:rPr>
            <a:t>.</a:t>
          </a:r>
        </a:p>
      </dgm:t>
    </dgm:pt>
    <dgm:pt modelId="{E23FEED3-D820-4D73-931B-85B12A2B17CE}" type="parTrans" cxnId="{E60EC044-EBA0-49AE-9C11-9BAF40274328}">
      <dgm:prSet/>
      <dgm:spPr/>
      <dgm:t>
        <a:bodyPr/>
        <a:lstStyle/>
        <a:p>
          <a:pPr rtl="1"/>
          <a:endParaRPr lang="ar-SY" sz="2400" b="1" u="none">
            <a:latin typeface="Arial" panose="020B0604020202020204" pitchFamily="34" charset="0"/>
            <a:cs typeface="Arial" panose="020B0604020202020204" pitchFamily="34" charset="0"/>
          </a:endParaRPr>
        </a:p>
      </dgm:t>
    </dgm:pt>
    <dgm:pt modelId="{FCA7B659-C1DD-4CCD-A3C2-459941EB34BE}" type="sibTrans" cxnId="{E60EC044-EBA0-49AE-9C11-9BAF40274328}">
      <dgm:prSet/>
      <dgm:spPr/>
      <dgm:t>
        <a:bodyPr/>
        <a:lstStyle/>
        <a:p>
          <a:pPr rtl="1"/>
          <a:endParaRPr lang="ar-SY" sz="2400" b="1" u="none">
            <a:latin typeface="Arial" panose="020B0604020202020204" pitchFamily="34" charset="0"/>
            <a:cs typeface="Arial" panose="020B0604020202020204" pitchFamily="34" charset="0"/>
          </a:endParaRPr>
        </a:p>
      </dgm:t>
    </dgm:pt>
    <dgm:pt modelId="{6265D0E9-B603-46D0-8CD6-6DA45C28D847}">
      <dgm:prSet custT="1"/>
      <dgm:spPr/>
      <dgm:t>
        <a:bodyPr/>
        <a:lstStyle/>
        <a:p>
          <a:pPr rtl="1"/>
          <a:r>
            <a:rPr lang="ar-SY" sz="2400" b="1" u="none" dirty="0">
              <a:latin typeface="Arial" panose="020B0604020202020204" pitchFamily="34" charset="0"/>
              <a:cs typeface="Arial" panose="020B0604020202020204" pitchFamily="34" charset="0"/>
            </a:rPr>
            <a:t>3-</a:t>
          </a:r>
          <a:r>
            <a:rPr lang="ar-SA" sz="2400" b="1" u="none" dirty="0">
              <a:latin typeface="Arial" panose="020B0604020202020204" pitchFamily="34" charset="0"/>
              <a:cs typeface="Arial" panose="020B0604020202020204" pitchFamily="34" charset="0"/>
            </a:rPr>
            <a:t> السَّفهُ</a:t>
          </a:r>
          <a:r>
            <a:rPr lang="ar-SY" sz="2400" b="1" u="none" dirty="0">
              <a:latin typeface="Arial" panose="020B0604020202020204" pitchFamily="34" charset="0"/>
              <a:cs typeface="Arial" panose="020B0604020202020204" pitchFamily="34" charset="0"/>
            </a:rPr>
            <a:t>.</a:t>
          </a:r>
        </a:p>
      </dgm:t>
    </dgm:pt>
    <dgm:pt modelId="{DB4D4D86-B2C0-4D29-8243-4E08211D5552}" type="parTrans" cxnId="{7383B545-C851-48D6-921B-EBDA4A895699}">
      <dgm:prSet/>
      <dgm:spPr/>
      <dgm:t>
        <a:bodyPr/>
        <a:lstStyle/>
        <a:p>
          <a:pPr rtl="1"/>
          <a:endParaRPr lang="ar-SY" sz="2400" b="1" u="none">
            <a:latin typeface="Arial" panose="020B0604020202020204" pitchFamily="34" charset="0"/>
            <a:cs typeface="Arial" panose="020B0604020202020204" pitchFamily="34" charset="0"/>
          </a:endParaRPr>
        </a:p>
      </dgm:t>
    </dgm:pt>
    <dgm:pt modelId="{1F523F5C-3257-4EB0-BD3F-1EE07EC9BDA8}" type="sibTrans" cxnId="{7383B545-C851-48D6-921B-EBDA4A895699}">
      <dgm:prSet/>
      <dgm:spPr/>
      <dgm:t>
        <a:bodyPr/>
        <a:lstStyle/>
        <a:p>
          <a:pPr rtl="1"/>
          <a:endParaRPr lang="ar-SY" sz="2400" b="1" u="none">
            <a:latin typeface="Arial" panose="020B0604020202020204" pitchFamily="34" charset="0"/>
            <a:cs typeface="Arial" panose="020B0604020202020204" pitchFamily="34" charset="0"/>
          </a:endParaRPr>
        </a:p>
      </dgm:t>
    </dgm:pt>
    <dgm:pt modelId="{852E4C50-03F9-4DEC-A811-35FA611D0A0C}" type="pres">
      <dgm:prSet presAssocID="{937A7421-5226-4189-A715-DD3CCF5D5010}" presName="cycle" presStyleCnt="0">
        <dgm:presLayoutVars>
          <dgm:dir/>
          <dgm:resizeHandles val="exact"/>
        </dgm:presLayoutVars>
      </dgm:prSet>
      <dgm:spPr/>
    </dgm:pt>
    <dgm:pt modelId="{C45DB9A5-04A7-4773-9CA3-DF551BE638A2}" type="pres">
      <dgm:prSet presAssocID="{34508446-3488-419D-BD5B-7FF03E6778F0}" presName="node" presStyleLbl="node1" presStyleIdx="0" presStyleCnt="3" custScaleX="116493">
        <dgm:presLayoutVars>
          <dgm:bulletEnabled val="1"/>
        </dgm:presLayoutVars>
      </dgm:prSet>
      <dgm:spPr/>
    </dgm:pt>
    <dgm:pt modelId="{98423C91-6A9D-4882-90AA-7D9D554C0A0D}" type="pres">
      <dgm:prSet presAssocID="{34508446-3488-419D-BD5B-7FF03E6778F0}" presName="spNode" presStyleCnt="0"/>
      <dgm:spPr/>
    </dgm:pt>
    <dgm:pt modelId="{5EB76313-BD7A-4179-8238-1C43E2E54927}" type="pres">
      <dgm:prSet presAssocID="{81CAD16E-49FF-4CEE-8CB9-DB816A1C15A4}" presName="sibTrans" presStyleLbl="sibTrans1D1" presStyleIdx="0" presStyleCnt="3"/>
      <dgm:spPr/>
    </dgm:pt>
    <dgm:pt modelId="{5C3F7104-92A1-4609-BE66-EED9C775D6F8}" type="pres">
      <dgm:prSet presAssocID="{B6AE75A8-B314-4229-972D-E30EB0300016}" presName="node" presStyleLbl="node1" presStyleIdx="1" presStyleCnt="3">
        <dgm:presLayoutVars>
          <dgm:bulletEnabled val="1"/>
        </dgm:presLayoutVars>
      </dgm:prSet>
      <dgm:spPr/>
    </dgm:pt>
    <dgm:pt modelId="{7C587317-F5A1-48A3-A2FF-48E08D69D520}" type="pres">
      <dgm:prSet presAssocID="{B6AE75A8-B314-4229-972D-E30EB0300016}" presName="spNode" presStyleCnt="0"/>
      <dgm:spPr/>
    </dgm:pt>
    <dgm:pt modelId="{31F0F81B-2B05-4BDB-BFCB-A6B4E66B80F1}" type="pres">
      <dgm:prSet presAssocID="{FCA7B659-C1DD-4CCD-A3C2-459941EB34BE}" presName="sibTrans" presStyleLbl="sibTrans1D1" presStyleIdx="1" presStyleCnt="3"/>
      <dgm:spPr/>
    </dgm:pt>
    <dgm:pt modelId="{3617EB7F-ADFC-4F97-A630-253F22C06040}" type="pres">
      <dgm:prSet presAssocID="{6265D0E9-B603-46D0-8CD6-6DA45C28D847}" presName="node" presStyleLbl="node1" presStyleIdx="2" presStyleCnt="3">
        <dgm:presLayoutVars>
          <dgm:bulletEnabled val="1"/>
        </dgm:presLayoutVars>
      </dgm:prSet>
      <dgm:spPr/>
    </dgm:pt>
    <dgm:pt modelId="{FF8D67B9-41D0-431E-961C-CB9351A77164}" type="pres">
      <dgm:prSet presAssocID="{6265D0E9-B603-46D0-8CD6-6DA45C28D847}" presName="spNode" presStyleCnt="0"/>
      <dgm:spPr/>
    </dgm:pt>
    <dgm:pt modelId="{44A6498A-3B4B-4274-8957-4416068368AD}" type="pres">
      <dgm:prSet presAssocID="{1F523F5C-3257-4EB0-BD3F-1EE07EC9BDA8}" presName="sibTrans" presStyleLbl="sibTrans1D1" presStyleIdx="2" presStyleCnt="3"/>
      <dgm:spPr/>
    </dgm:pt>
  </dgm:ptLst>
  <dgm:cxnLst>
    <dgm:cxn modelId="{D235E904-3AA7-45CC-BBE7-0D4EC85579F0}" type="presOf" srcId="{6265D0E9-B603-46D0-8CD6-6DA45C28D847}" destId="{3617EB7F-ADFC-4F97-A630-253F22C06040}" srcOrd="0" destOrd="0" presId="urn:microsoft.com/office/officeart/2005/8/layout/cycle6"/>
    <dgm:cxn modelId="{E60EC044-EBA0-49AE-9C11-9BAF40274328}" srcId="{937A7421-5226-4189-A715-DD3CCF5D5010}" destId="{B6AE75A8-B314-4229-972D-E30EB0300016}" srcOrd="1" destOrd="0" parTransId="{E23FEED3-D820-4D73-931B-85B12A2B17CE}" sibTransId="{FCA7B659-C1DD-4CCD-A3C2-459941EB34BE}"/>
    <dgm:cxn modelId="{D5B1FA64-F5B9-4DD5-ADBF-5B461AAF3E08}" type="presOf" srcId="{34508446-3488-419D-BD5B-7FF03E6778F0}" destId="{C45DB9A5-04A7-4773-9CA3-DF551BE638A2}" srcOrd="0" destOrd="0" presId="urn:microsoft.com/office/officeart/2005/8/layout/cycle6"/>
    <dgm:cxn modelId="{7383B545-C851-48D6-921B-EBDA4A895699}" srcId="{937A7421-5226-4189-A715-DD3CCF5D5010}" destId="{6265D0E9-B603-46D0-8CD6-6DA45C28D847}" srcOrd="2" destOrd="0" parTransId="{DB4D4D86-B2C0-4D29-8243-4E08211D5552}" sibTransId="{1F523F5C-3257-4EB0-BD3F-1EE07EC9BDA8}"/>
    <dgm:cxn modelId="{A9A1928F-ED9B-4826-A243-5B94F3EAAD1E}" type="presOf" srcId="{1F523F5C-3257-4EB0-BD3F-1EE07EC9BDA8}" destId="{44A6498A-3B4B-4274-8957-4416068368AD}" srcOrd="0" destOrd="0" presId="urn:microsoft.com/office/officeart/2005/8/layout/cycle6"/>
    <dgm:cxn modelId="{C704219E-53BB-4B02-B1F7-D0AAAB8C690C}" srcId="{937A7421-5226-4189-A715-DD3CCF5D5010}" destId="{34508446-3488-419D-BD5B-7FF03E6778F0}" srcOrd="0" destOrd="0" parTransId="{A97CF804-EE97-4B79-BAAF-7FC250B90430}" sibTransId="{81CAD16E-49FF-4CEE-8CB9-DB816A1C15A4}"/>
    <dgm:cxn modelId="{6B41C5A0-61F7-48A3-B77A-FCB7E76848DF}" type="presOf" srcId="{B6AE75A8-B314-4229-972D-E30EB0300016}" destId="{5C3F7104-92A1-4609-BE66-EED9C775D6F8}" srcOrd="0" destOrd="0" presId="urn:microsoft.com/office/officeart/2005/8/layout/cycle6"/>
    <dgm:cxn modelId="{A3E0ACB5-80F1-4059-9CFF-6FCBB87C1D66}" type="presOf" srcId="{937A7421-5226-4189-A715-DD3CCF5D5010}" destId="{852E4C50-03F9-4DEC-A811-35FA611D0A0C}" srcOrd="0" destOrd="0" presId="urn:microsoft.com/office/officeart/2005/8/layout/cycle6"/>
    <dgm:cxn modelId="{9D8868D7-ED7A-4AC0-BEFC-EBD987119D7C}" type="presOf" srcId="{FCA7B659-C1DD-4CCD-A3C2-459941EB34BE}" destId="{31F0F81B-2B05-4BDB-BFCB-A6B4E66B80F1}" srcOrd="0" destOrd="0" presId="urn:microsoft.com/office/officeart/2005/8/layout/cycle6"/>
    <dgm:cxn modelId="{6C772FEA-49A6-42D2-806F-960CD6202AC4}" type="presOf" srcId="{81CAD16E-49FF-4CEE-8CB9-DB816A1C15A4}" destId="{5EB76313-BD7A-4179-8238-1C43E2E54927}" srcOrd="0" destOrd="0" presId="urn:microsoft.com/office/officeart/2005/8/layout/cycle6"/>
    <dgm:cxn modelId="{FD7594F3-8DEB-4276-AC6B-126B4BA6997B}" type="presParOf" srcId="{852E4C50-03F9-4DEC-A811-35FA611D0A0C}" destId="{C45DB9A5-04A7-4773-9CA3-DF551BE638A2}" srcOrd="0" destOrd="0" presId="urn:microsoft.com/office/officeart/2005/8/layout/cycle6"/>
    <dgm:cxn modelId="{23A753B4-5E8A-4F86-8EE4-4739A70B08BE}" type="presParOf" srcId="{852E4C50-03F9-4DEC-A811-35FA611D0A0C}" destId="{98423C91-6A9D-4882-90AA-7D9D554C0A0D}" srcOrd="1" destOrd="0" presId="urn:microsoft.com/office/officeart/2005/8/layout/cycle6"/>
    <dgm:cxn modelId="{26B7540D-E2B6-432B-A60A-E0AACC7E83B8}" type="presParOf" srcId="{852E4C50-03F9-4DEC-A811-35FA611D0A0C}" destId="{5EB76313-BD7A-4179-8238-1C43E2E54927}" srcOrd="2" destOrd="0" presId="urn:microsoft.com/office/officeart/2005/8/layout/cycle6"/>
    <dgm:cxn modelId="{0652A5E1-318F-4D6E-AFF8-C96C601B9A9E}" type="presParOf" srcId="{852E4C50-03F9-4DEC-A811-35FA611D0A0C}" destId="{5C3F7104-92A1-4609-BE66-EED9C775D6F8}" srcOrd="3" destOrd="0" presId="urn:microsoft.com/office/officeart/2005/8/layout/cycle6"/>
    <dgm:cxn modelId="{70F8974C-66B6-47CA-AD76-F585F924DC6F}" type="presParOf" srcId="{852E4C50-03F9-4DEC-A811-35FA611D0A0C}" destId="{7C587317-F5A1-48A3-A2FF-48E08D69D520}" srcOrd="4" destOrd="0" presId="urn:microsoft.com/office/officeart/2005/8/layout/cycle6"/>
    <dgm:cxn modelId="{99A8317A-56D7-47CE-B8E6-A6539B0BADCB}" type="presParOf" srcId="{852E4C50-03F9-4DEC-A811-35FA611D0A0C}" destId="{31F0F81B-2B05-4BDB-BFCB-A6B4E66B80F1}" srcOrd="5" destOrd="0" presId="urn:microsoft.com/office/officeart/2005/8/layout/cycle6"/>
    <dgm:cxn modelId="{3DBAB421-B76B-46EE-BE57-6331B3166EA1}" type="presParOf" srcId="{852E4C50-03F9-4DEC-A811-35FA611D0A0C}" destId="{3617EB7F-ADFC-4F97-A630-253F22C06040}" srcOrd="6" destOrd="0" presId="urn:microsoft.com/office/officeart/2005/8/layout/cycle6"/>
    <dgm:cxn modelId="{07AFECE7-3D04-43C6-BEA1-8BAA20C35A9D}" type="presParOf" srcId="{852E4C50-03F9-4DEC-A811-35FA611D0A0C}" destId="{FF8D67B9-41D0-431E-961C-CB9351A77164}" srcOrd="7" destOrd="0" presId="urn:microsoft.com/office/officeart/2005/8/layout/cycle6"/>
    <dgm:cxn modelId="{47C13E0C-D5D7-4088-90D7-45744277CE25}" type="presParOf" srcId="{852E4C50-03F9-4DEC-A811-35FA611D0A0C}" destId="{44A6498A-3B4B-4274-8957-4416068368AD}" srcOrd="8"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07F48C21-0DAA-4876-BCB2-E4EBE7C3E355}" type="doc">
      <dgm:prSet loTypeId="urn:microsoft.com/office/officeart/2005/8/layout/rings+Icon" loCatId="relationship" qsTypeId="urn:microsoft.com/office/officeart/2005/8/quickstyle/3d3" qsCatId="3D" csTypeId="urn:microsoft.com/office/officeart/2005/8/colors/accent1_2" csCatId="accent1" phldr="1"/>
      <dgm:spPr/>
      <dgm:t>
        <a:bodyPr/>
        <a:lstStyle/>
        <a:p>
          <a:pPr rtl="1"/>
          <a:endParaRPr lang="ar-SY"/>
        </a:p>
      </dgm:t>
    </dgm:pt>
    <dgm:pt modelId="{B3969658-1B8D-4453-A015-8EBBA9C6E03D}">
      <dgm:prSet custT="1"/>
      <dgm:spPr/>
      <dgm:t>
        <a:bodyPr/>
        <a:lstStyle/>
        <a:p>
          <a:pPr rtl="1"/>
          <a:r>
            <a:rPr lang="ar-SY" sz="2200" b="1" dirty="0">
              <a:latin typeface="Arial" panose="020B0604020202020204" pitchFamily="34" charset="0"/>
              <a:cs typeface="Arial" panose="020B0604020202020204" pitchFamily="34" charset="0"/>
            </a:rPr>
            <a:t>1-</a:t>
          </a:r>
          <a:r>
            <a:rPr lang="ar-SA" sz="2200" b="1" dirty="0">
              <a:latin typeface="Arial" panose="020B0604020202020204" pitchFamily="34" charset="0"/>
              <a:cs typeface="Arial" panose="020B0604020202020204" pitchFamily="34" charset="0"/>
            </a:rPr>
            <a:t> الدَّينُ المستغرق «مع التفليس»</a:t>
          </a:r>
          <a:endParaRPr lang="ar-SY" sz="2200" b="1" dirty="0">
            <a:latin typeface="Arial" panose="020B0604020202020204" pitchFamily="34" charset="0"/>
            <a:cs typeface="Arial" panose="020B0604020202020204" pitchFamily="34" charset="0"/>
          </a:endParaRPr>
        </a:p>
      </dgm:t>
    </dgm:pt>
    <dgm:pt modelId="{516E09A6-0B59-4B8A-94D6-930E9B832CC1}" type="parTrans" cxnId="{273CBB72-10AA-45C7-B6C0-D989E5122645}">
      <dgm:prSet/>
      <dgm:spPr/>
      <dgm:t>
        <a:bodyPr/>
        <a:lstStyle/>
        <a:p>
          <a:pPr rtl="1"/>
          <a:endParaRPr lang="ar-SY" sz="2200">
            <a:latin typeface="Arial" panose="020B0604020202020204" pitchFamily="34" charset="0"/>
            <a:cs typeface="Arial" panose="020B0604020202020204" pitchFamily="34" charset="0"/>
          </a:endParaRPr>
        </a:p>
      </dgm:t>
    </dgm:pt>
    <dgm:pt modelId="{EEED43A9-5D51-4090-BD06-C3E084E874D2}" type="sibTrans" cxnId="{273CBB72-10AA-45C7-B6C0-D989E5122645}">
      <dgm:prSet/>
      <dgm:spPr/>
      <dgm:t>
        <a:bodyPr/>
        <a:lstStyle/>
        <a:p>
          <a:pPr rtl="1"/>
          <a:endParaRPr lang="ar-SY" sz="2200">
            <a:latin typeface="Arial" panose="020B0604020202020204" pitchFamily="34" charset="0"/>
            <a:cs typeface="Arial" panose="020B0604020202020204" pitchFamily="34" charset="0"/>
          </a:endParaRPr>
        </a:p>
      </dgm:t>
    </dgm:pt>
    <dgm:pt modelId="{DC7F68E8-DCFE-41C6-A7B5-02532FE20931}">
      <dgm:prSet custT="1"/>
      <dgm:spPr/>
      <dgm:t>
        <a:bodyPr/>
        <a:lstStyle/>
        <a:p>
          <a:pPr rtl="1"/>
          <a:r>
            <a:rPr lang="ar-SY" sz="2200" b="1" dirty="0">
              <a:latin typeface="Arial" panose="020B0604020202020204" pitchFamily="34" charset="0"/>
              <a:cs typeface="Arial" panose="020B0604020202020204" pitchFamily="34" charset="0"/>
            </a:rPr>
            <a:t>2-</a:t>
          </a:r>
          <a:r>
            <a:rPr lang="ar-SA" sz="2200" b="1" dirty="0">
              <a:latin typeface="Arial" panose="020B0604020202020204" pitchFamily="34" charset="0"/>
              <a:cs typeface="Arial" panose="020B0604020202020204" pitchFamily="34" charset="0"/>
            </a:rPr>
            <a:t> مرض الموت</a:t>
          </a:r>
          <a:endParaRPr lang="ar-SY" sz="2200" b="1" dirty="0">
            <a:latin typeface="Arial" panose="020B0604020202020204" pitchFamily="34" charset="0"/>
            <a:cs typeface="Arial" panose="020B0604020202020204" pitchFamily="34" charset="0"/>
          </a:endParaRPr>
        </a:p>
      </dgm:t>
    </dgm:pt>
    <dgm:pt modelId="{C008CAF4-B9C1-4D81-AA70-3289F609D546}" type="parTrans" cxnId="{D11BCF38-2203-489C-8A1C-067E2654A055}">
      <dgm:prSet/>
      <dgm:spPr/>
      <dgm:t>
        <a:bodyPr/>
        <a:lstStyle/>
        <a:p>
          <a:pPr rtl="1"/>
          <a:endParaRPr lang="ar-SY" sz="2200">
            <a:latin typeface="Arial" panose="020B0604020202020204" pitchFamily="34" charset="0"/>
            <a:cs typeface="Arial" panose="020B0604020202020204" pitchFamily="34" charset="0"/>
          </a:endParaRPr>
        </a:p>
      </dgm:t>
    </dgm:pt>
    <dgm:pt modelId="{0DE39AD2-CAB7-49DB-920D-078C9C92AD03}" type="sibTrans" cxnId="{D11BCF38-2203-489C-8A1C-067E2654A055}">
      <dgm:prSet/>
      <dgm:spPr/>
      <dgm:t>
        <a:bodyPr/>
        <a:lstStyle/>
        <a:p>
          <a:pPr rtl="1"/>
          <a:endParaRPr lang="ar-SY" sz="2200">
            <a:latin typeface="Arial" panose="020B0604020202020204" pitchFamily="34" charset="0"/>
            <a:cs typeface="Arial" panose="020B0604020202020204" pitchFamily="34" charset="0"/>
          </a:endParaRPr>
        </a:p>
      </dgm:t>
    </dgm:pt>
    <dgm:pt modelId="{9E6CBA70-7F1E-43F4-B752-DD62B7AF55C7}">
      <dgm:prSet custT="1"/>
      <dgm:spPr/>
      <dgm:t>
        <a:bodyPr/>
        <a:lstStyle/>
        <a:p>
          <a:pPr rtl="1"/>
          <a:r>
            <a:rPr lang="ar-SY" sz="2200" b="1" dirty="0">
              <a:latin typeface="Arial" panose="020B0604020202020204" pitchFamily="34" charset="0"/>
              <a:cs typeface="Arial" panose="020B0604020202020204" pitchFamily="34" charset="0"/>
            </a:rPr>
            <a:t>3-</a:t>
          </a:r>
          <a:r>
            <a:rPr lang="ar-SA" sz="2200" b="1" dirty="0">
              <a:latin typeface="Arial" panose="020B0604020202020204" pitchFamily="34" charset="0"/>
              <a:cs typeface="Arial" panose="020B0604020202020204" pitchFamily="34" charset="0"/>
            </a:rPr>
            <a:t> النسيان</a:t>
          </a:r>
          <a:endParaRPr lang="ar-SY" sz="2200" b="1" dirty="0">
            <a:latin typeface="Arial" panose="020B0604020202020204" pitchFamily="34" charset="0"/>
            <a:cs typeface="Arial" panose="020B0604020202020204" pitchFamily="34" charset="0"/>
          </a:endParaRPr>
        </a:p>
      </dgm:t>
    </dgm:pt>
    <dgm:pt modelId="{2D75EA4C-7401-468C-BE28-2FB6EF577742}" type="parTrans" cxnId="{4CB68B81-70B7-4017-8E82-E6842FD7EB52}">
      <dgm:prSet/>
      <dgm:spPr/>
      <dgm:t>
        <a:bodyPr/>
        <a:lstStyle/>
        <a:p>
          <a:pPr rtl="1"/>
          <a:endParaRPr lang="ar-SY" sz="2200">
            <a:latin typeface="Arial" panose="020B0604020202020204" pitchFamily="34" charset="0"/>
            <a:cs typeface="Arial" panose="020B0604020202020204" pitchFamily="34" charset="0"/>
          </a:endParaRPr>
        </a:p>
      </dgm:t>
    </dgm:pt>
    <dgm:pt modelId="{38D95B89-B1CD-4AC7-A583-296DFFD8ED18}" type="sibTrans" cxnId="{4CB68B81-70B7-4017-8E82-E6842FD7EB52}">
      <dgm:prSet/>
      <dgm:spPr/>
      <dgm:t>
        <a:bodyPr/>
        <a:lstStyle/>
        <a:p>
          <a:pPr rtl="1"/>
          <a:endParaRPr lang="ar-SY" sz="2200">
            <a:latin typeface="Arial" panose="020B0604020202020204" pitchFamily="34" charset="0"/>
            <a:cs typeface="Arial" panose="020B0604020202020204" pitchFamily="34" charset="0"/>
          </a:endParaRPr>
        </a:p>
      </dgm:t>
    </dgm:pt>
    <dgm:pt modelId="{62894D59-0B45-4CE4-9795-CD452D98AFEC}">
      <dgm:prSet custT="1"/>
      <dgm:spPr/>
      <dgm:t>
        <a:bodyPr/>
        <a:lstStyle/>
        <a:p>
          <a:pPr rtl="1"/>
          <a:r>
            <a:rPr lang="ar-SY" sz="2200" b="1" dirty="0">
              <a:latin typeface="Arial" panose="020B0604020202020204" pitchFamily="34" charset="0"/>
              <a:cs typeface="Arial" panose="020B0604020202020204" pitchFamily="34" charset="0"/>
            </a:rPr>
            <a:t>4- </a:t>
          </a:r>
          <a:r>
            <a:rPr lang="ar-SA" sz="2200" b="1" dirty="0">
              <a:latin typeface="Arial" panose="020B0604020202020204" pitchFamily="34" charset="0"/>
              <a:cs typeface="Arial" panose="020B0604020202020204" pitchFamily="34" charset="0"/>
            </a:rPr>
            <a:t>الحيــــض</a:t>
          </a:r>
          <a:endParaRPr lang="ar-SY" sz="2200" b="1" dirty="0">
            <a:latin typeface="Arial" panose="020B0604020202020204" pitchFamily="34" charset="0"/>
            <a:cs typeface="Arial" panose="020B0604020202020204" pitchFamily="34" charset="0"/>
          </a:endParaRPr>
        </a:p>
      </dgm:t>
    </dgm:pt>
    <dgm:pt modelId="{2598E4A4-DA0F-4C64-BD30-93F70045A852}" type="parTrans" cxnId="{DA5E70C8-13F8-45A9-B8B1-71AA99AFA3DE}">
      <dgm:prSet/>
      <dgm:spPr/>
      <dgm:t>
        <a:bodyPr/>
        <a:lstStyle/>
        <a:p>
          <a:pPr rtl="1"/>
          <a:endParaRPr lang="ar-SY" sz="2200">
            <a:latin typeface="Arial" panose="020B0604020202020204" pitchFamily="34" charset="0"/>
            <a:cs typeface="Arial" panose="020B0604020202020204" pitchFamily="34" charset="0"/>
          </a:endParaRPr>
        </a:p>
      </dgm:t>
    </dgm:pt>
    <dgm:pt modelId="{0F33CA50-E02A-49F7-90A0-92F8DCA87093}" type="sibTrans" cxnId="{DA5E70C8-13F8-45A9-B8B1-71AA99AFA3DE}">
      <dgm:prSet/>
      <dgm:spPr/>
      <dgm:t>
        <a:bodyPr/>
        <a:lstStyle/>
        <a:p>
          <a:pPr rtl="1"/>
          <a:endParaRPr lang="ar-SY" sz="2200">
            <a:latin typeface="Arial" panose="020B0604020202020204" pitchFamily="34" charset="0"/>
            <a:cs typeface="Arial" panose="020B0604020202020204" pitchFamily="34" charset="0"/>
          </a:endParaRPr>
        </a:p>
      </dgm:t>
    </dgm:pt>
    <dgm:pt modelId="{ABAF2A29-D9B2-4F99-8857-BC9CB0121B81}">
      <dgm:prSet custT="1"/>
      <dgm:spPr/>
      <dgm:t>
        <a:bodyPr/>
        <a:lstStyle/>
        <a:p>
          <a:pPr rtl="1"/>
          <a:r>
            <a:rPr lang="ar-SY" sz="2200" b="1">
              <a:latin typeface="Arial" panose="020B0604020202020204" pitchFamily="34" charset="0"/>
              <a:cs typeface="Arial" panose="020B0604020202020204" pitchFamily="34" charset="0"/>
            </a:rPr>
            <a:t>5- </a:t>
          </a:r>
          <a:r>
            <a:rPr lang="ar-SA" sz="2200" b="1">
              <a:latin typeface="Arial" panose="020B0604020202020204" pitchFamily="34" charset="0"/>
              <a:cs typeface="Arial" panose="020B0604020202020204" pitchFamily="34" charset="0"/>
            </a:rPr>
            <a:t>النفــاس</a:t>
          </a:r>
          <a:endParaRPr lang="ar-SY" sz="2200" b="1" dirty="0">
            <a:latin typeface="Arial" panose="020B0604020202020204" pitchFamily="34" charset="0"/>
            <a:cs typeface="Arial" panose="020B0604020202020204" pitchFamily="34" charset="0"/>
          </a:endParaRPr>
        </a:p>
      </dgm:t>
    </dgm:pt>
    <dgm:pt modelId="{92534BFC-8E36-4D86-BA3A-324C9F083EA4}" type="parTrans" cxnId="{01674FB5-3EE2-43FB-9BFF-7A0A4100D0CE}">
      <dgm:prSet/>
      <dgm:spPr/>
      <dgm:t>
        <a:bodyPr/>
        <a:lstStyle/>
        <a:p>
          <a:pPr rtl="1"/>
          <a:endParaRPr lang="ar-SY" sz="2200">
            <a:latin typeface="Arial" panose="020B0604020202020204" pitchFamily="34" charset="0"/>
            <a:cs typeface="Arial" panose="020B0604020202020204" pitchFamily="34" charset="0"/>
          </a:endParaRPr>
        </a:p>
      </dgm:t>
    </dgm:pt>
    <dgm:pt modelId="{91A3EFC2-B4BA-4403-9E70-EFBD77FA7B83}" type="sibTrans" cxnId="{01674FB5-3EE2-43FB-9BFF-7A0A4100D0CE}">
      <dgm:prSet/>
      <dgm:spPr/>
      <dgm:t>
        <a:bodyPr/>
        <a:lstStyle/>
        <a:p>
          <a:pPr rtl="1"/>
          <a:endParaRPr lang="ar-SY" sz="2200">
            <a:latin typeface="Arial" panose="020B0604020202020204" pitchFamily="34" charset="0"/>
            <a:cs typeface="Arial" panose="020B0604020202020204" pitchFamily="34" charset="0"/>
          </a:endParaRPr>
        </a:p>
      </dgm:t>
    </dgm:pt>
    <dgm:pt modelId="{E3868791-C5C3-4230-A166-7F8B85FA3936}">
      <dgm:prSet custT="1"/>
      <dgm:spPr/>
      <dgm:t>
        <a:bodyPr/>
        <a:lstStyle/>
        <a:p>
          <a:pPr rtl="1"/>
          <a:r>
            <a:rPr lang="ar-SY" sz="2200" b="1" dirty="0">
              <a:latin typeface="Arial" panose="020B0604020202020204" pitchFamily="34" charset="0"/>
              <a:cs typeface="Arial" panose="020B0604020202020204" pitchFamily="34" charset="0"/>
            </a:rPr>
            <a:t>6- </a:t>
          </a:r>
          <a:r>
            <a:rPr lang="ar-SA" sz="2200" b="1" dirty="0">
              <a:latin typeface="Arial" panose="020B0604020202020204" pitchFamily="34" charset="0"/>
              <a:cs typeface="Arial" panose="020B0604020202020204" pitchFamily="34" charset="0"/>
            </a:rPr>
            <a:t>الجهل</a:t>
          </a:r>
          <a:endParaRPr lang="ar-SY" sz="2200" b="1" dirty="0">
            <a:latin typeface="Arial" panose="020B0604020202020204" pitchFamily="34" charset="0"/>
            <a:cs typeface="Arial" panose="020B0604020202020204" pitchFamily="34" charset="0"/>
          </a:endParaRPr>
        </a:p>
      </dgm:t>
    </dgm:pt>
    <dgm:pt modelId="{6CDF8A68-0167-45CA-A21E-40304A4EF187}" type="parTrans" cxnId="{D7296C9F-E8E7-41EB-B597-81D0BBE15275}">
      <dgm:prSet/>
      <dgm:spPr/>
      <dgm:t>
        <a:bodyPr/>
        <a:lstStyle/>
        <a:p>
          <a:pPr rtl="1"/>
          <a:endParaRPr lang="ar-SY" sz="2200">
            <a:latin typeface="Arial" panose="020B0604020202020204" pitchFamily="34" charset="0"/>
            <a:cs typeface="Arial" panose="020B0604020202020204" pitchFamily="34" charset="0"/>
          </a:endParaRPr>
        </a:p>
      </dgm:t>
    </dgm:pt>
    <dgm:pt modelId="{6F4B42FC-1DB5-45CA-A0CA-62FD6174A9B8}" type="sibTrans" cxnId="{D7296C9F-E8E7-41EB-B597-81D0BBE15275}">
      <dgm:prSet/>
      <dgm:spPr/>
      <dgm:t>
        <a:bodyPr/>
        <a:lstStyle/>
        <a:p>
          <a:pPr rtl="1"/>
          <a:endParaRPr lang="ar-SY" sz="2200">
            <a:latin typeface="Arial" panose="020B0604020202020204" pitchFamily="34" charset="0"/>
            <a:cs typeface="Arial" panose="020B0604020202020204" pitchFamily="34" charset="0"/>
          </a:endParaRPr>
        </a:p>
      </dgm:t>
    </dgm:pt>
    <dgm:pt modelId="{A673C387-1098-4DB3-8FF6-49A921330748}" type="pres">
      <dgm:prSet presAssocID="{07F48C21-0DAA-4876-BCB2-E4EBE7C3E355}" presName="Name0" presStyleCnt="0">
        <dgm:presLayoutVars>
          <dgm:chMax val="7"/>
          <dgm:dir val="rev"/>
          <dgm:resizeHandles val="exact"/>
        </dgm:presLayoutVars>
      </dgm:prSet>
      <dgm:spPr/>
    </dgm:pt>
    <dgm:pt modelId="{462C296D-519C-4A58-9B47-49F2A9CF58FB}" type="pres">
      <dgm:prSet presAssocID="{07F48C21-0DAA-4876-BCB2-E4EBE7C3E355}" presName="ellipse1" presStyleLbl="vennNode1" presStyleIdx="0" presStyleCnt="6">
        <dgm:presLayoutVars>
          <dgm:bulletEnabled val="1"/>
        </dgm:presLayoutVars>
      </dgm:prSet>
      <dgm:spPr/>
    </dgm:pt>
    <dgm:pt modelId="{BC0ED223-14CB-4BFD-9E39-870EDC5E1CB7}" type="pres">
      <dgm:prSet presAssocID="{07F48C21-0DAA-4876-BCB2-E4EBE7C3E355}" presName="ellipse2" presStyleLbl="vennNode1" presStyleIdx="1" presStyleCnt="6">
        <dgm:presLayoutVars>
          <dgm:bulletEnabled val="1"/>
        </dgm:presLayoutVars>
      </dgm:prSet>
      <dgm:spPr/>
    </dgm:pt>
    <dgm:pt modelId="{987AF9ED-FF2F-497C-AE4E-5EC1270EAB99}" type="pres">
      <dgm:prSet presAssocID="{07F48C21-0DAA-4876-BCB2-E4EBE7C3E355}" presName="ellipse3" presStyleLbl="vennNode1" presStyleIdx="2" presStyleCnt="6">
        <dgm:presLayoutVars>
          <dgm:bulletEnabled val="1"/>
        </dgm:presLayoutVars>
      </dgm:prSet>
      <dgm:spPr/>
    </dgm:pt>
    <dgm:pt modelId="{3CBC935B-A0A7-4141-A772-341D811E25DF}" type="pres">
      <dgm:prSet presAssocID="{07F48C21-0DAA-4876-BCB2-E4EBE7C3E355}" presName="ellipse4" presStyleLbl="vennNode1" presStyleIdx="3" presStyleCnt="6">
        <dgm:presLayoutVars>
          <dgm:bulletEnabled val="1"/>
        </dgm:presLayoutVars>
      </dgm:prSet>
      <dgm:spPr/>
    </dgm:pt>
    <dgm:pt modelId="{FD1903A5-B894-4518-BC1D-007F5E761675}" type="pres">
      <dgm:prSet presAssocID="{07F48C21-0DAA-4876-BCB2-E4EBE7C3E355}" presName="ellipse5" presStyleLbl="vennNode1" presStyleIdx="4" presStyleCnt="6">
        <dgm:presLayoutVars>
          <dgm:bulletEnabled val="1"/>
        </dgm:presLayoutVars>
      </dgm:prSet>
      <dgm:spPr/>
    </dgm:pt>
    <dgm:pt modelId="{4F4400AD-C5FC-4F63-BCFC-A7F8FDA36B43}" type="pres">
      <dgm:prSet presAssocID="{07F48C21-0DAA-4876-BCB2-E4EBE7C3E355}" presName="ellipse6" presStyleLbl="vennNode1" presStyleIdx="5" presStyleCnt="6">
        <dgm:presLayoutVars>
          <dgm:bulletEnabled val="1"/>
        </dgm:presLayoutVars>
      </dgm:prSet>
      <dgm:spPr/>
    </dgm:pt>
  </dgm:ptLst>
  <dgm:cxnLst>
    <dgm:cxn modelId="{22F68B03-5966-495D-B21F-4CE07821CD2A}" type="presOf" srcId="{B3969658-1B8D-4453-A015-8EBBA9C6E03D}" destId="{4F4400AD-C5FC-4F63-BCFC-A7F8FDA36B43}" srcOrd="0" destOrd="0" presId="urn:microsoft.com/office/officeart/2005/8/layout/rings+Icon"/>
    <dgm:cxn modelId="{270C5915-9476-4AD5-89B2-0761122FBCDE}" type="presOf" srcId="{9E6CBA70-7F1E-43F4-B752-DD62B7AF55C7}" destId="{3CBC935B-A0A7-4141-A772-341D811E25DF}" srcOrd="0" destOrd="0" presId="urn:microsoft.com/office/officeart/2005/8/layout/rings+Icon"/>
    <dgm:cxn modelId="{3A1A501C-4DDA-4C0A-8128-7F8DF2B64FEC}" type="presOf" srcId="{E3868791-C5C3-4230-A166-7F8B85FA3936}" destId="{462C296D-519C-4A58-9B47-49F2A9CF58FB}" srcOrd="0" destOrd="0" presId="urn:microsoft.com/office/officeart/2005/8/layout/rings+Icon"/>
    <dgm:cxn modelId="{D11BCF38-2203-489C-8A1C-067E2654A055}" srcId="{07F48C21-0DAA-4876-BCB2-E4EBE7C3E355}" destId="{DC7F68E8-DCFE-41C6-A7B5-02532FE20931}" srcOrd="1" destOrd="0" parTransId="{C008CAF4-B9C1-4D81-AA70-3289F609D546}" sibTransId="{0DE39AD2-CAB7-49DB-920D-078C9C92AD03}"/>
    <dgm:cxn modelId="{273CBB72-10AA-45C7-B6C0-D989E5122645}" srcId="{07F48C21-0DAA-4876-BCB2-E4EBE7C3E355}" destId="{B3969658-1B8D-4453-A015-8EBBA9C6E03D}" srcOrd="0" destOrd="0" parTransId="{516E09A6-0B59-4B8A-94D6-930E9B832CC1}" sibTransId="{EEED43A9-5D51-4090-BD06-C3E084E874D2}"/>
    <dgm:cxn modelId="{2B4C3653-8B5A-46B6-BA91-0966E4A04551}" type="presOf" srcId="{ABAF2A29-D9B2-4F99-8857-BC9CB0121B81}" destId="{BC0ED223-14CB-4BFD-9E39-870EDC5E1CB7}" srcOrd="0" destOrd="0" presId="urn:microsoft.com/office/officeart/2005/8/layout/rings+Icon"/>
    <dgm:cxn modelId="{4CB68B81-70B7-4017-8E82-E6842FD7EB52}" srcId="{07F48C21-0DAA-4876-BCB2-E4EBE7C3E355}" destId="{9E6CBA70-7F1E-43F4-B752-DD62B7AF55C7}" srcOrd="2" destOrd="0" parTransId="{2D75EA4C-7401-468C-BE28-2FB6EF577742}" sibTransId="{38D95B89-B1CD-4AC7-A583-296DFFD8ED18}"/>
    <dgm:cxn modelId="{D7296C9F-E8E7-41EB-B597-81D0BBE15275}" srcId="{07F48C21-0DAA-4876-BCB2-E4EBE7C3E355}" destId="{E3868791-C5C3-4230-A166-7F8B85FA3936}" srcOrd="5" destOrd="0" parTransId="{6CDF8A68-0167-45CA-A21E-40304A4EF187}" sibTransId="{6F4B42FC-1DB5-45CA-A0CA-62FD6174A9B8}"/>
    <dgm:cxn modelId="{ACE3EDAB-73EC-4761-B74D-9B3F6CF8F334}" type="presOf" srcId="{07F48C21-0DAA-4876-BCB2-E4EBE7C3E355}" destId="{A673C387-1098-4DB3-8FF6-49A921330748}" srcOrd="0" destOrd="0" presId="urn:microsoft.com/office/officeart/2005/8/layout/rings+Icon"/>
    <dgm:cxn modelId="{01674FB5-3EE2-43FB-9BFF-7A0A4100D0CE}" srcId="{07F48C21-0DAA-4876-BCB2-E4EBE7C3E355}" destId="{ABAF2A29-D9B2-4F99-8857-BC9CB0121B81}" srcOrd="4" destOrd="0" parTransId="{92534BFC-8E36-4D86-BA3A-324C9F083EA4}" sibTransId="{91A3EFC2-B4BA-4403-9E70-EFBD77FA7B83}"/>
    <dgm:cxn modelId="{DA5E70C8-13F8-45A9-B8B1-71AA99AFA3DE}" srcId="{07F48C21-0DAA-4876-BCB2-E4EBE7C3E355}" destId="{62894D59-0B45-4CE4-9795-CD452D98AFEC}" srcOrd="3" destOrd="0" parTransId="{2598E4A4-DA0F-4C64-BD30-93F70045A852}" sibTransId="{0F33CA50-E02A-49F7-90A0-92F8DCA87093}"/>
    <dgm:cxn modelId="{78E526CD-098B-402A-89F1-6F39007EB306}" type="presOf" srcId="{DC7F68E8-DCFE-41C6-A7B5-02532FE20931}" destId="{FD1903A5-B894-4518-BC1D-007F5E761675}" srcOrd="0" destOrd="0" presId="urn:microsoft.com/office/officeart/2005/8/layout/rings+Icon"/>
    <dgm:cxn modelId="{0FB7C7EC-70AB-45ED-BE97-683E7083C602}" type="presOf" srcId="{62894D59-0B45-4CE4-9795-CD452D98AFEC}" destId="{987AF9ED-FF2F-497C-AE4E-5EC1270EAB99}" srcOrd="0" destOrd="0" presId="urn:microsoft.com/office/officeart/2005/8/layout/rings+Icon"/>
    <dgm:cxn modelId="{955B87BD-1CC2-4733-A00D-638E8D476D2C}" type="presParOf" srcId="{A673C387-1098-4DB3-8FF6-49A921330748}" destId="{462C296D-519C-4A58-9B47-49F2A9CF58FB}" srcOrd="0" destOrd="0" presId="urn:microsoft.com/office/officeart/2005/8/layout/rings+Icon"/>
    <dgm:cxn modelId="{F8AD1C5E-3421-498F-AAE2-28E417E3855F}" type="presParOf" srcId="{A673C387-1098-4DB3-8FF6-49A921330748}" destId="{BC0ED223-14CB-4BFD-9E39-870EDC5E1CB7}" srcOrd="1" destOrd="0" presId="urn:microsoft.com/office/officeart/2005/8/layout/rings+Icon"/>
    <dgm:cxn modelId="{7A295BB0-D420-4B29-9727-679AAD97C751}" type="presParOf" srcId="{A673C387-1098-4DB3-8FF6-49A921330748}" destId="{987AF9ED-FF2F-497C-AE4E-5EC1270EAB99}" srcOrd="2" destOrd="0" presId="urn:microsoft.com/office/officeart/2005/8/layout/rings+Icon"/>
    <dgm:cxn modelId="{C063E1AA-9852-4202-98C5-27F2E26F4A64}" type="presParOf" srcId="{A673C387-1098-4DB3-8FF6-49A921330748}" destId="{3CBC935B-A0A7-4141-A772-341D811E25DF}" srcOrd="3" destOrd="0" presId="urn:microsoft.com/office/officeart/2005/8/layout/rings+Icon"/>
    <dgm:cxn modelId="{13FD0B82-EF06-4093-9547-BEF77A40A2A2}" type="presParOf" srcId="{A673C387-1098-4DB3-8FF6-49A921330748}" destId="{FD1903A5-B894-4518-BC1D-007F5E761675}" srcOrd="4" destOrd="0" presId="urn:microsoft.com/office/officeart/2005/8/layout/rings+Icon"/>
    <dgm:cxn modelId="{285E98FB-6DEC-4DDF-9485-C73F728E205F}" type="presParOf" srcId="{A673C387-1098-4DB3-8FF6-49A921330748}" destId="{4F4400AD-C5FC-4F63-BCFC-A7F8FDA36B43}" srcOrd="5" destOrd="0" presId="urn:microsoft.com/office/officeart/2005/8/layout/rings+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07F48C21-0DAA-4876-BCB2-E4EBE7C3E355}" type="doc">
      <dgm:prSet loTypeId="urn:microsoft.com/office/officeart/2005/8/layout/rings+Icon" loCatId="relationship" qsTypeId="urn:microsoft.com/office/officeart/2005/8/quickstyle/3d3" qsCatId="3D" csTypeId="urn:microsoft.com/office/officeart/2005/8/colors/accent1_2" csCatId="accent1" phldr="1"/>
      <dgm:spPr/>
      <dgm:t>
        <a:bodyPr/>
        <a:lstStyle/>
        <a:p>
          <a:pPr rtl="1"/>
          <a:endParaRPr lang="ar-SY"/>
        </a:p>
      </dgm:t>
    </dgm:pt>
    <dgm:pt modelId="{37E9B156-CB25-4E07-AAD1-F53EEBB891F9}">
      <dgm:prSet custT="1"/>
      <dgm:spPr/>
      <dgm:t>
        <a:bodyPr/>
        <a:lstStyle/>
        <a:p>
          <a:pPr rtl="1"/>
          <a:r>
            <a:rPr lang="ar-SY" sz="2200" b="1">
              <a:latin typeface="Arial" panose="020B0604020202020204" pitchFamily="34" charset="0"/>
              <a:cs typeface="Arial" panose="020B0604020202020204" pitchFamily="34" charset="0"/>
            </a:rPr>
            <a:t>7- </a:t>
          </a:r>
          <a:r>
            <a:rPr lang="ar-SA" sz="2200" b="1">
              <a:latin typeface="Arial" panose="020B0604020202020204" pitchFamily="34" charset="0"/>
              <a:cs typeface="Arial" panose="020B0604020202020204" pitchFamily="34" charset="0"/>
            </a:rPr>
            <a:t>الهــزل</a:t>
          </a:r>
          <a:endParaRPr lang="ar-SY" sz="2200" b="1" dirty="0">
            <a:latin typeface="Arial" panose="020B0604020202020204" pitchFamily="34" charset="0"/>
            <a:cs typeface="Arial" panose="020B0604020202020204" pitchFamily="34" charset="0"/>
          </a:endParaRPr>
        </a:p>
      </dgm:t>
    </dgm:pt>
    <dgm:pt modelId="{F72745C5-3A86-4D90-BDAF-6C00797D5A7B}" type="parTrans" cxnId="{AC399A4C-7C59-4096-B2B9-4F237FB58784}">
      <dgm:prSet/>
      <dgm:spPr/>
      <dgm:t>
        <a:bodyPr/>
        <a:lstStyle/>
        <a:p>
          <a:pPr rtl="1"/>
          <a:endParaRPr lang="ar-SY" sz="2200">
            <a:latin typeface="Arial" panose="020B0604020202020204" pitchFamily="34" charset="0"/>
            <a:cs typeface="Arial" panose="020B0604020202020204" pitchFamily="34" charset="0"/>
          </a:endParaRPr>
        </a:p>
      </dgm:t>
    </dgm:pt>
    <dgm:pt modelId="{8861DF5A-EEC0-4E0A-B349-5C774A0F0CA0}" type="sibTrans" cxnId="{AC399A4C-7C59-4096-B2B9-4F237FB58784}">
      <dgm:prSet/>
      <dgm:spPr/>
      <dgm:t>
        <a:bodyPr/>
        <a:lstStyle/>
        <a:p>
          <a:pPr rtl="1"/>
          <a:endParaRPr lang="ar-SY" sz="2200">
            <a:latin typeface="Arial" panose="020B0604020202020204" pitchFamily="34" charset="0"/>
            <a:cs typeface="Arial" panose="020B0604020202020204" pitchFamily="34" charset="0"/>
          </a:endParaRPr>
        </a:p>
      </dgm:t>
    </dgm:pt>
    <dgm:pt modelId="{1EE29270-4693-462A-99D6-93741BF9DE68}">
      <dgm:prSet custT="1"/>
      <dgm:spPr/>
      <dgm:t>
        <a:bodyPr/>
        <a:lstStyle/>
        <a:p>
          <a:pPr rtl="1"/>
          <a:r>
            <a:rPr lang="ar-SY" sz="2200" b="1" dirty="0">
              <a:latin typeface="Arial" panose="020B0604020202020204" pitchFamily="34" charset="0"/>
              <a:cs typeface="Arial" panose="020B0604020202020204" pitchFamily="34" charset="0"/>
            </a:rPr>
            <a:t>8- </a:t>
          </a:r>
          <a:r>
            <a:rPr lang="ar-SA" sz="2200" b="1" dirty="0">
              <a:latin typeface="Arial" panose="020B0604020202020204" pitchFamily="34" charset="0"/>
              <a:cs typeface="Arial" panose="020B0604020202020204" pitchFamily="34" charset="0"/>
            </a:rPr>
            <a:t>الإكراه </a:t>
          </a:r>
          <a:endParaRPr lang="ar-SY" sz="2200" b="1" dirty="0">
            <a:latin typeface="Arial" panose="020B0604020202020204" pitchFamily="34" charset="0"/>
            <a:cs typeface="Arial" panose="020B0604020202020204" pitchFamily="34" charset="0"/>
          </a:endParaRPr>
        </a:p>
      </dgm:t>
    </dgm:pt>
    <dgm:pt modelId="{6560369C-7220-434A-B4A6-F1974A6F2E1A}" type="parTrans" cxnId="{CFF7288F-3FB8-4261-B022-02D41027A29F}">
      <dgm:prSet/>
      <dgm:spPr/>
      <dgm:t>
        <a:bodyPr/>
        <a:lstStyle/>
        <a:p>
          <a:pPr rtl="1"/>
          <a:endParaRPr lang="ar-SY" sz="2200">
            <a:latin typeface="Arial" panose="020B0604020202020204" pitchFamily="34" charset="0"/>
            <a:cs typeface="Arial" panose="020B0604020202020204" pitchFamily="34" charset="0"/>
          </a:endParaRPr>
        </a:p>
      </dgm:t>
    </dgm:pt>
    <dgm:pt modelId="{F5EABCD3-D9EC-45F8-A8BD-0D229CBDE593}" type="sibTrans" cxnId="{CFF7288F-3FB8-4261-B022-02D41027A29F}">
      <dgm:prSet/>
      <dgm:spPr/>
      <dgm:t>
        <a:bodyPr/>
        <a:lstStyle/>
        <a:p>
          <a:pPr rtl="1"/>
          <a:endParaRPr lang="ar-SY" sz="2200">
            <a:latin typeface="Arial" panose="020B0604020202020204" pitchFamily="34" charset="0"/>
            <a:cs typeface="Arial" panose="020B0604020202020204" pitchFamily="34" charset="0"/>
          </a:endParaRPr>
        </a:p>
      </dgm:t>
    </dgm:pt>
    <dgm:pt modelId="{B46FA730-252E-471D-9FE1-AB74490A933D}">
      <dgm:prSet custT="1"/>
      <dgm:spPr/>
      <dgm:t>
        <a:bodyPr/>
        <a:lstStyle/>
        <a:p>
          <a:pPr rtl="1"/>
          <a:r>
            <a:rPr lang="ar-SY" sz="2200" b="1">
              <a:latin typeface="Arial" panose="020B0604020202020204" pitchFamily="34" charset="0"/>
              <a:cs typeface="Arial" panose="020B0604020202020204" pitchFamily="34" charset="0"/>
            </a:rPr>
            <a:t>9- </a:t>
          </a:r>
          <a:r>
            <a:rPr lang="ar-SA" sz="2200" b="1">
              <a:latin typeface="Arial" panose="020B0604020202020204" pitchFamily="34" charset="0"/>
              <a:cs typeface="Arial" panose="020B0604020202020204" pitchFamily="34" charset="0"/>
            </a:rPr>
            <a:t>الخطــأ</a:t>
          </a:r>
          <a:endParaRPr lang="ar-SY" sz="2200" b="1" dirty="0">
            <a:latin typeface="Arial" panose="020B0604020202020204" pitchFamily="34" charset="0"/>
            <a:cs typeface="Arial" panose="020B0604020202020204" pitchFamily="34" charset="0"/>
          </a:endParaRPr>
        </a:p>
      </dgm:t>
    </dgm:pt>
    <dgm:pt modelId="{7E76ECB2-80BD-46E7-AB7D-A1EF0701B901}" type="parTrans" cxnId="{F31942F9-7381-4FC1-8226-9AC669AFC9A1}">
      <dgm:prSet/>
      <dgm:spPr/>
      <dgm:t>
        <a:bodyPr/>
        <a:lstStyle/>
        <a:p>
          <a:pPr rtl="1"/>
          <a:endParaRPr lang="ar-SY" sz="2200">
            <a:latin typeface="Arial" panose="020B0604020202020204" pitchFamily="34" charset="0"/>
            <a:cs typeface="Arial" panose="020B0604020202020204" pitchFamily="34" charset="0"/>
          </a:endParaRPr>
        </a:p>
      </dgm:t>
    </dgm:pt>
    <dgm:pt modelId="{223E4239-C1F0-4320-8857-815434F0A18A}" type="sibTrans" cxnId="{F31942F9-7381-4FC1-8226-9AC669AFC9A1}">
      <dgm:prSet/>
      <dgm:spPr/>
      <dgm:t>
        <a:bodyPr/>
        <a:lstStyle/>
        <a:p>
          <a:pPr rtl="1"/>
          <a:endParaRPr lang="ar-SY" sz="2200">
            <a:latin typeface="Arial" panose="020B0604020202020204" pitchFamily="34" charset="0"/>
            <a:cs typeface="Arial" panose="020B0604020202020204" pitchFamily="34" charset="0"/>
          </a:endParaRPr>
        </a:p>
      </dgm:t>
    </dgm:pt>
    <dgm:pt modelId="{09D218ED-D71B-40A9-A6ED-1CA8C0BEDEBB}">
      <dgm:prSet custT="1"/>
      <dgm:spPr/>
      <dgm:t>
        <a:bodyPr/>
        <a:lstStyle/>
        <a:p>
          <a:pPr rtl="1"/>
          <a:r>
            <a:rPr lang="ar-SY" sz="2200" b="1" dirty="0">
              <a:latin typeface="Arial" panose="020B0604020202020204" pitchFamily="34" charset="0"/>
              <a:cs typeface="Arial" panose="020B0604020202020204" pitchFamily="34" charset="0"/>
            </a:rPr>
            <a:t>10- </a:t>
          </a:r>
          <a:r>
            <a:rPr lang="ar-SA" sz="2200" b="1" dirty="0">
              <a:latin typeface="Arial" panose="020B0604020202020204" pitchFamily="34" charset="0"/>
              <a:cs typeface="Arial" panose="020B0604020202020204" pitchFamily="34" charset="0"/>
            </a:rPr>
            <a:t>الســــفر</a:t>
          </a:r>
          <a:endParaRPr lang="ar-SY" sz="2200" b="1" dirty="0">
            <a:latin typeface="Arial" panose="020B0604020202020204" pitchFamily="34" charset="0"/>
            <a:cs typeface="Arial" panose="020B0604020202020204" pitchFamily="34" charset="0"/>
          </a:endParaRPr>
        </a:p>
      </dgm:t>
    </dgm:pt>
    <dgm:pt modelId="{FAB24BFB-32A3-41A1-BDEE-A5DFD9B6C501}" type="parTrans" cxnId="{140A1778-85FF-4BF3-AD98-1E192C197A00}">
      <dgm:prSet/>
      <dgm:spPr/>
      <dgm:t>
        <a:bodyPr/>
        <a:lstStyle/>
        <a:p>
          <a:pPr rtl="1"/>
          <a:endParaRPr lang="ar-SY" sz="2200">
            <a:latin typeface="Arial" panose="020B0604020202020204" pitchFamily="34" charset="0"/>
            <a:cs typeface="Arial" panose="020B0604020202020204" pitchFamily="34" charset="0"/>
          </a:endParaRPr>
        </a:p>
      </dgm:t>
    </dgm:pt>
    <dgm:pt modelId="{3EF5A473-04FD-436A-9823-EFFEDD2A6909}" type="sibTrans" cxnId="{140A1778-85FF-4BF3-AD98-1E192C197A00}">
      <dgm:prSet/>
      <dgm:spPr/>
      <dgm:t>
        <a:bodyPr/>
        <a:lstStyle/>
        <a:p>
          <a:pPr rtl="1"/>
          <a:endParaRPr lang="ar-SY" sz="2200">
            <a:latin typeface="Arial" panose="020B0604020202020204" pitchFamily="34" charset="0"/>
            <a:cs typeface="Arial" panose="020B0604020202020204" pitchFamily="34" charset="0"/>
          </a:endParaRPr>
        </a:p>
      </dgm:t>
    </dgm:pt>
    <dgm:pt modelId="{0BC2BE16-62C9-4E90-9EA7-528F67D06ECE}">
      <dgm:prSet custT="1"/>
      <dgm:spPr/>
      <dgm:t>
        <a:bodyPr/>
        <a:lstStyle/>
        <a:p>
          <a:pPr rtl="1"/>
          <a:r>
            <a:rPr lang="ar-SY" sz="2200" b="1">
              <a:latin typeface="Arial" panose="020B0604020202020204" pitchFamily="34" charset="0"/>
              <a:cs typeface="Arial" panose="020B0604020202020204" pitchFamily="34" charset="0"/>
            </a:rPr>
            <a:t>11- </a:t>
          </a:r>
          <a:r>
            <a:rPr lang="ar-SA" sz="2200" b="1">
              <a:latin typeface="Arial" panose="020B0604020202020204" pitchFamily="34" charset="0"/>
              <a:cs typeface="Arial" panose="020B0604020202020204" pitchFamily="34" charset="0"/>
            </a:rPr>
            <a:t>مــرض المـــوت</a:t>
          </a:r>
          <a:endParaRPr lang="ar-SY" sz="2200" b="1" dirty="0">
            <a:latin typeface="Arial" panose="020B0604020202020204" pitchFamily="34" charset="0"/>
            <a:cs typeface="Arial" panose="020B0604020202020204" pitchFamily="34" charset="0"/>
          </a:endParaRPr>
        </a:p>
      </dgm:t>
    </dgm:pt>
    <dgm:pt modelId="{D0BC8981-BFA5-4ABC-99A1-C3550D482501}" type="parTrans" cxnId="{7B5A9C58-E5F0-4336-895E-364550E1F494}">
      <dgm:prSet/>
      <dgm:spPr/>
      <dgm:t>
        <a:bodyPr/>
        <a:lstStyle/>
        <a:p>
          <a:pPr rtl="1"/>
          <a:endParaRPr lang="ar-SY" sz="2200">
            <a:latin typeface="Arial" panose="020B0604020202020204" pitchFamily="34" charset="0"/>
            <a:cs typeface="Arial" panose="020B0604020202020204" pitchFamily="34" charset="0"/>
          </a:endParaRPr>
        </a:p>
      </dgm:t>
    </dgm:pt>
    <dgm:pt modelId="{51BF8DE2-109F-4C35-B34E-68A2DD2D5AA2}" type="sibTrans" cxnId="{7B5A9C58-E5F0-4336-895E-364550E1F494}">
      <dgm:prSet/>
      <dgm:spPr/>
      <dgm:t>
        <a:bodyPr/>
        <a:lstStyle/>
        <a:p>
          <a:pPr rtl="1"/>
          <a:endParaRPr lang="ar-SY" sz="2200">
            <a:latin typeface="Arial" panose="020B0604020202020204" pitchFamily="34" charset="0"/>
            <a:cs typeface="Arial" panose="020B0604020202020204" pitchFamily="34" charset="0"/>
          </a:endParaRPr>
        </a:p>
      </dgm:t>
    </dgm:pt>
    <dgm:pt modelId="{605A98C2-AF63-493B-8695-1E7FC36422CA}">
      <dgm:prSet custT="1"/>
      <dgm:spPr/>
      <dgm:t>
        <a:bodyPr/>
        <a:lstStyle/>
        <a:p>
          <a:pPr rtl="1"/>
          <a:r>
            <a:rPr lang="ar-SY" sz="2200" b="1">
              <a:latin typeface="Arial" panose="020B0604020202020204" pitchFamily="34" charset="0"/>
              <a:cs typeface="Arial" panose="020B0604020202020204" pitchFamily="34" charset="0"/>
            </a:rPr>
            <a:t>12- </a:t>
          </a:r>
          <a:r>
            <a:rPr lang="ar-SA" sz="2200" b="1">
              <a:latin typeface="Arial" panose="020B0604020202020204" pitchFamily="34" charset="0"/>
              <a:cs typeface="Arial" panose="020B0604020202020204" pitchFamily="34" charset="0"/>
            </a:rPr>
            <a:t>الخروج عن الإسلام</a:t>
          </a:r>
          <a:endParaRPr lang="ar-SY" sz="2200" b="1" dirty="0">
            <a:latin typeface="Arial" panose="020B0604020202020204" pitchFamily="34" charset="0"/>
            <a:cs typeface="Arial" panose="020B0604020202020204" pitchFamily="34" charset="0"/>
          </a:endParaRPr>
        </a:p>
      </dgm:t>
    </dgm:pt>
    <dgm:pt modelId="{FAB60D97-9BC4-4B01-A18B-4DC06D42F637}" type="parTrans" cxnId="{15D99523-E659-4D36-89AD-DAD76D8E4F98}">
      <dgm:prSet/>
      <dgm:spPr/>
      <dgm:t>
        <a:bodyPr/>
        <a:lstStyle/>
        <a:p>
          <a:pPr rtl="1"/>
          <a:endParaRPr lang="ar-SY" sz="2200">
            <a:latin typeface="Arial" panose="020B0604020202020204" pitchFamily="34" charset="0"/>
            <a:cs typeface="Arial" panose="020B0604020202020204" pitchFamily="34" charset="0"/>
          </a:endParaRPr>
        </a:p>
      </dgm:t>
    </dgm:pt>
    <dgm:pt modelId="{EB9AD541-4BAE-4351-87F9-94C944D6F645}" type="sibTrans" cxnId="{15D99523-E659-4D36-89AD-DAD76D8E4F98}">
      <dgm:prSet/>
      <dgm:spPr/>
      <dgm:t>
        <a:bodyPr/>
        <a:lstStyle/>
        <a:p>
          <a:pPr rtl="1"/>
          <a:endParaRPr lang="ar-SY" sz="2200">
            <a:latin typeface="Arial" panose="020B0604020202020204" pitchFamily="34" charset="0"/>
            <a:cs typeface="Arial" panose="020B0604020202020204" pitchFamily="34" charset="0"/>
          </a:endParaRPr>
        </a:p>
      </dgm:t>
    </dgm:pt>
    <dgm:pt modelId="{A673C387-1098-4DB3-8FF6-49A921330748}" type="pres">
      <dgm:prSet presAssocID="{07F48C21-0DAA-4876-BCB2-E4EBE7C3E355}" presName="Name0" presStyleCnt="0">
        <dgm:presLayoutVars>
          <dgm:chMax val="7"/>
          <dgm:dir val="rev"/>
          <dgm:resizeHandles val="exact"/>
        </dgm:presLayoutVars>
      </dgm:prSet>
      <dgm:spPr/>
    </dgm:pt>
    <dgm:pt modelId="{462C296D-519C-4A58-9B47-49F2A9CF58FB}" type="pres">
      <dgm:prSet presAssocID="{07F48C21-0DAA-4876-BCB2-E4EBE7C3E355}" presName="ellipse1" presStyleLbl="vennNode1" presStyleIdx="0" presStyleCnt="6">
        <dgm:presLayoutVars>
          <dgm:bulletEnabled val="1"/>
        </dgm:presLayoutVars>
      </dgm:prSet>
      <dgm:spPr/>
    </dgm:pt>
    <dgm:pt modelId="{BC0ED223-14CB-4BFD-9E39-870EDC5E1CB7}" type="pres">
      <dgm:prSet presAssocID="{07F48C21-0DAA-4876-BCB2-E4EBE7C3E355}" presName="ellipse2" presStyleLbl="vennNode1" presStyleIdx="1" presStyleCnt="6">
        <dgm:presLayoutVars>
          <dgm:bulletEnabled val="1"/>
        </dgm:presLayoutVars>
      </dgm:prSet>
      <dgm:spPr/>
    </dgm:pt>
    <dgm:pt modelId="{987AF9ED-FF2F-497C-AE4E-5EC1270EAB99}" type="pres">
      <dgm:prSet presAssocID="{07F48C21-0DAA-4876-BCB2-E4EBE7C3E355}" presName="ellipse3" presStyleLbl="vennNode1" presStyleIdx="2" presStyleCnt="6">
        <dgm:presLayoutVars>
          <dgm:bulletEnabled val="1"/>
        </dgm:presLayoutVars>
      </dgm:prSet>
      <dgm:spPr/>
    </dgm:pt>
    <dgm:pt modelId="{3CBC935B-A0A7-4141-A772-341D811E25DF}" type="pres">
      <dgm:prSet presAssocID="{07F48C21-0DAA-4876-BCB2-E4EBE7C3E355}" presName="ellipse4" presStyleLbl="vennNode1" presStyleIdx="3" presStyleCnt="6">
        <dgm:presLayoutVars>
          <dgm:bulletEnabled val="1"/>
        </dgm:presLayoutVars>
      </dgm:prSet>
      <dgm:spPr/>
    </dgm:pt>
    <dgm:pt modelId="{FD1903A5-B894-4518-BC1D-007F5E761675}" type="pres">
      <dgm:prSet presAssocID="{07F48C21-0DAA-4876-BCB2-E4EBE7C3E355}" presName="ellipse5" presStyleLbl="vennNode1" presStyleIdx="4" presStyleCnt="6">
        <dgm:presLayoutVars>
          <dgm:bulletEnabled val="1"/>
        </dgm:presLayoutVars>
      </dgm:prSet>
      <dgm:spPr/>
    </dgm:pt>
    <dgm:pt modelId="{4F4400AD-C5FC-4F63-BCFC-A7F8FDA36B43}" type="pres">
      <dgm:prSet presAssocID="{07F48C21-0DAA-4876-BCB2-E4EBE7C3E355}" presName="ellipse6" presStyleLbl="vennNode1" presStyleIdx="5" presStyleCnt="6">
        <dgm:presLayoutVars>
          <dgm:bulletEnabled val="1"/>
        </dgm:presLayoutVars>
      </dgm:prSet>
      <dgm:spPr/>
    </dgm:pt>
  </dgm:ptLst>
  <dgm:cxnLst>
    <dgm:cxn modelId="{94F2BA21-6632-41C6-9F50-E5C9579448E7}" type="presOf" srcId="{09D218ED-D71B-40A9-A6ED-1CA8C0BEDEBB}" destId="{987AF9ED-FF2F-497C-AE4E-5EC1270EAB99}" srcOrd="0" destOrd="0" presId="urn:microsoft.com/office/officeart/2005/8/layout/rings+Icon"/>
    <dgm:cxn modelId="{15D99523-E659-4D36-89AD-DAD76D8E4F98}" srcId="{07F48C21-0DAA-4876-BCB2-E4EBE7C3E355}" destId="{605A98C2-AF63-493B-8695-1E7FC36422CA}" srcOrd="5" destOrd="0" parTransId="{FAB60D97-9BC4-4B01-A18B-4DC06D42F637}" sibTransId="{EB9AD541-4BAE-4351-87F9-94C944D6F645}"/>
    <dgm:cxn modelId="{70983F5D-D9EB-481C-A750-14CA01AF46EA}" type="presOf" srcId="{605A98C2-AF63-493B-8695-1E7FC36422CA}" destId="{462C296D-519C-4A58-9B47-49F2A9CF58FB}" srcOrd="0" destOrd="0" presId="urn:microsoft.com/office/officeart/2005/8/layout/rings+Icon"/>
    <dgm:cxn modelId="{AC399A4C-7C59-4096-B2B9-4F237FB58784}" srcId="{07F48C21-0DAA-4876-BCB2-E4EBE7C3E355}" destId="{37E9B156-CB25-4E07-AAD1-F53EEBB891F9}" srcOrd="0" destOrd="0" parTransId="{F72745C5-3A86-4D90-BDAF-6C00797D5A7B}" sibTransId="{8861DF5A-EEC0-4E0A-B349-5C774A0F0CA0}"/>
    <dgm:cxn modelId="{5253686F-4F73-4423-86F6-F35EF3181D85}" type="presOf" srcId="{0BC2BE16-62C9-4E90-9EA7-528F67D06ECE}" destId="{BC0ED223-14CB-4BFD-9E39-870EDC5E1CB7}" srcOrd="0" destOrd="0" presId="urn:microsoft.com/office/officeart/2005/8/layout/rings+Icon"/>
    <dgm:cxn modelId="{140A1778-85FF-4BF3-AD98-1E192C197A00}" srcId="{07F48C21-0DAA-4876-BCB2-E4EBE7C3E355}" destId="{09D218ED-D71B-40A9-A6ED-1CA8C0BEDEBB}" srcOrd="3" destOrd="0" parTransId="{FAB24BFB-32A3-41A1-BDEE-A5DFD9B6C501}" sibTransId="{3EF5A473-04FD-436A-9823-EFFEDD2A6909}"/>
    <dgm:cxn modelId="{7B5A9C58-E5F0-4336-895E-364550E1F494}" srcId="{07F48C21-0DAA-4876-BCB2-E4EBE7C3E355}" destId="{0BC2BE16-62C9-4E90-9EA7-528F67D06ECE}" srcOrd="4" destOrd="0" parTransId="{D0BC8981-BFA5-4ABC-99A1-C3550D482501}" sibTransId="{51BF8DE2-109F-4C35-B34E-68A2DD2D5AA2}"/>
    <dgm:cxn modelId="{CFF7288F-3FB8-4261-B022-02D41027A29F}" srcId="{07F48C21-0DAA-4876-BCB2-E4EBE7C3E355}" destId="{1EE29270-4693-462A-99D6-93741BF9DE68}" srcOrd="1" destOrd="0" parTransId="{6560369C-7220-434A-B4A6-F1974A6F2E1A}" sibTransId="{F5EABCD3-D9EC-45F8-A8BD-0D229CBDE593}"/>
    <dgm:cxn modelId="{B28F8191-60D6-415A-A612-54B63F914D64}" type="presOf" srcId="{B46FA730-252E-471D-9FE1-AB74490A933D}" destId="{3CBC935B-A0A7-4141-A772-341D811E25DF}" srcOrd="0" destOrd="0" presId="urn:microsoft.com/office/officeart/2005/8/layout/rings+Icon"/>
    <dgm:cxn modelId="{ACE3EDAB-73EC-4761-B74D-9B3F6CF8F334}" type="presOf" srcId="{07F48C21-0DAA-4876-BCB2-E4EBE7C3E355}" destId="{A673C387-1098-4DB3-8FF6-49A921330748}" srcOrd="0" destOrd="0" presId="urn:microsoft.com/office/officeart/2005/8/layout/rings+Icon"/>
    <dgm:cxn modelId="{843070E2-0158-4F76-8660-CA4F16197A4A}" type="presOf" srcId="{37E9B156-CB25-4E07-AAD1-F53EEBB891F9}" destId="{4F4400AD-C5FC-4F63-BCFC-A7F8FDA36B43}" srcOrd="0" destOrd="0" presId="urn:microsoft.com/office/officeart/2005/8/layout/rings+Icon"/>
    <dgm:cxn modelId="{F31942F9-7381-4FC1-8226-9AC669AFC9A1}" srcId="{07F48C21-0DAA-4876-BCB2-E4EBE7C3E355}" destId="{B46FA730-252E-471D-9FE1-AB74490A933D}" srcOrd="2" destOrd="0" parTransId="{7E76ECB2-80BD-46E7-AB7D-A1EF0701B901}" sibTransId="{223E4239-C1F0-4320-8857-815434F0A18A}"/>
    <dgm:cxn modelId="{0BFDA8FA-D43E-422F-853D-94B2B471724F}" type="presOf" srcId="{1EE29270-4693-462A-99D6-93741BF9DE68}" destId="{FD1903A5-B894-4518-BC1D-007F5E761675}" srcOrd="0" destOrd="0" presId="urn:microsoft.com/office/officeart/2005/8/layout/rings+Icon"/>
    <dgm:cxn modelId="{955B87BD-1CC2-4733-A00D-638E8D476D2C}" type="presParOf" srcId="{A673C387-1098-4DB3-8FF6-49A921330748}" destId="{462C296D-519C-4A58-9B47-49F2A9CF58FB}" srcOrd="0" destOrd="0" presId="urn:microsoft.com/office/officeart/2005/8/layout/rings+Icon"/>
    <dgm:cxn modelId="{F8AD1C5E-3421-498F-AAE2-28E417E3855F}" type="presParOf" srcId="{A673C387-1098-4DB3-8FF6-49A921330748}" destId="{BC0ED223-14CB-4BFD-9E39-870EDC5E1CB7}" srcOrd="1" destOrd="0" presId="urn:microsoft.com/office/officeart/2005/8/layout/rings+Icon"/>
    <dgm:cxn modelId="{7A295BB0-D420-4B29-9727-679AAD97C751}" type="presParOf" srcId="{A673C387-1098-4DB3-8FF6-49A921330748}" destId="{987AF9ED-FF2F-497C-AE4E-5EC1270EAB99}" srcOrd="2" destOrd="0" presId="urn:microsoft.com/office/officeart/2005/8/layout/rings+Icon"/>
    <dgm:cxn modelId="{C063E1AA-9852-4202-98C5-27F2E26F4A64}" type="presParOf" srcId="{A673C387-1098-4DB3-8FF6-49A921330748}" destId="{3CBC935B-A0A7-4141-A772-341D811E25DF}" srcOrd="3" destOrd="0" presId="urn:microsoft.com/office/officeart/2005/8/layout/rings+Icon"/>
    <dgm:cxn modelId="{13FD0B82-EF06-4093-9547-BEF77A40A2A2}" type="presParOf" srcId="{A673C387-1098-4DB3-8FF6-49A921330748}" destId="{FD1903A5-B894-4518-BC1D-007F5E761675}" srcOrd="4" destOrd="0" presId="urn:microsoft.com/office/officeart/2005/8/layout/rings+Icon"/>
    <dgm:cxn modelId="{285E98FB-6DEC-4DDF-9485-C73F728E205F}" type="presParOf" srcId="{A673C387-1098-4DB3-8FF6-49A921330748}" destId="{4F4400AD-C5FC-4F63-BCFC-A7F8FDA36B43}" srcOrd="5" destOrd="0" presId="urn:microsoft.com/office/officeart/2005/8/layout/rings+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BB92BA5-7A32-4B23-B197-CDE580F96D4B}" type="doc">
      <dgm:prSet loTypeId="urn:diagrams.loki3.com/BracketList" loCatId="list" qsTypeId="urn:microsoft.com/office/officeart/2005/8/quickstyle/simple3" qsCatId="simple" csTypeId="urn:microsoft.com/office/officeart/2005/8/colors/accent1_4" csCatId="accent1" phldr="1"/>
      <dgm:spPr/>
      <dgm:t>
        <a:bodyPr/>
        <a:lstStyle/>
        <a:p>
          <a:pPr rtl="1"/>
          <a:endParaRPr lang="ar-SY"/>
        </a:p>
      </dgm:t>
    </dgm:pt>
    <dgm:pt modelId="{24EACD05-C50B-4CF6-AB80-C4B9D2560AD6}">
      <dgm:prSet custT="1"/>
      <dgm:spPr/>
      <dgm:t>
        <a:bodyPr/>
        <a:lstStyle/>
        <a:p>
          <a:pPr rtl="1"/>
          <a:r>
            <a:rPr lang="ar-SY" sz="2200" dirty="0">
              <a:latin typeface="Arial" panose="020B0604020202020204" pitchFamily="34" charset="0"/>
              <a:cs typeface="Arial" panose="020B0604020202020204" pitchFamily="34" charset="0"/>
            </a:rPr>
            <a:t>أ - أهلية الوجوب الناقصة:</a:t>
          </a:r>
        </a:p>
      </dgm:t>
    </dgm:pt>
    <dgm:pt modelId="{41286029-AAD5-4770-9EB2-78B77B539727}" type="parTrans" cxnId="{8E45CEFA-9F2F-4E2B-BB40-D0AF242490BF}">
      <dgm:prSet/>
      <dgm:spPr/>
      <dgm:t>
        <a:bodyPr/>
        <a:lstStyle/>
        <a:p>
          <a:pPr rtl="1"/>
          <a:endParaRPr lang="ar-SY" sz="2200">
            <a:latin typeface="Arial" panose="020B0604020202020204" pitchFamily="34" charset="0"/>
            <a:cs typeface="Arial" panose="020B0604020202020204" pitchFamily="34" charset="0"/>
          </a:endParaRPr>
        </a:p>
      </dgm:t>
    </dgm:pt>
    <dgm:pt modelId="{92A4A1CE-70FC-4D26-B129-D466195996DA}" type="sibTrans" cxnId="{8E45CEFA-9F2F-4E2B-BB40-D0AF242490BF}">
      <dgm:prSet/>
      <dgm:spPr/>
      <dgm:t>
        <a:bodyPr/>
        <a:lstStyle/>
        <a:p>
          <a:pPr rtl="1"/>
          <a:endParaRPr lang="ar-SY" sz="2200">
            <a:latin typeface="Arial" panose="020B0604020202020204" pitchFamily="34" charset="0"/>
            <a:cs typeface="Arial" panose="020B0604020202020204" pitchFamily="34" charset="0"/>
          </a:endParaRPr>
        </a:p>
      </dgm:t>
    </dgm:pt>
    <dgm:pt modelId="{388B00D4-3921-4772-85DC-A335FC756924}">
      <dgm:prSet custT="1"/>
      <dgm:spPr/>
      <dgm:t>
        <a:bodyPr/>
        <a:lstStyle/>
        <a:p>
          <a:pPr rtl="1"/>
          <a:r>
            <a:rPr lang="ar-SY" sz="2200" dirty="0">
              <a:latin typeface="Arial" panose="020B0604020202020204" pitchFamily="34" charset="0"/>
              <a:cs typeface="Arial" panose="020B0604020202020204" pitchFamily="34" charset="0"/>
            </a:rPr>
            <a:t>ب - أهلية الوجوب الكاملة:</a:t>
          </a:r>
        </a:p>
      </dgm:t>
    </dgm:pt>
    <dgm:pt modelId="{FC4D9C09-A32D-4A23-94E1-6F4A57183971}" type="parTrans" cxnId="{B5FE54D1-854B-41D4-919B-B5DAD577E571}">
      <dgm:prSet/>
      <dgm:spPr/>
      <dgm:t>
        <a:bodyPr/>
        <a:lstStyle/>
        <a:p>
          <a:pPr rtl="1"/>
          <a:endParaRPr lang="ar-SY" sz="2200">
            <a:latin typeface="Arial" panose="020B0604020202020204" pitchFamily="34" charset="0"/>
            <a:cs typeface="Arial" panose="020B0604020202020204" pitchFamily="34" charset="0"/>
          </a:endParaRPr>
        </a:p>
      </dgm:t>
    </dgm:pt>
    <dgm:pt modelId="{85744450-F633-4E68-8561-AB0306A8E254}" type="sibTrans" cxnId="{B5FE54D1-854B-41D4-919B-B5DAD577E571}">
      <dgm:prSet/>
      <dgm:spPr/>
      <dgm:t>
        <a:bodyPr/>
        <a:lstStyle/>
        <a:p>
          <a:pPr rtl="1"/>
          <a:endParaRPr lang="ar-SY" sz="2200">
            <a:latin typeface="Arial" panose="020B0604020202020204" pitchFamily="34" charset="0"/>
            <a:cs typeface="Arial" panose="020B0604020202020204" pitchFamily="34" charset="0"/>
          </a:endParaRPr>
        </a:p>
      </dgm:t>
    </dgm:pt>
    <dgm:pt modelId="{EF7A186B-4012-48B7-96A3-4B26BE864809}">
      <dgm:prSet custT="1"/>
      <dgm:spPr/>
      <dgm:t>
        <a:bodyPr/>
        <a:lstStyle/>
        <a:p>
          <a:pPr algn="justLow" rtl="1"/>
          <a:r>
            <a:rPr lang="ar-SY" sz="2200" dirty="0">
              <a:latin typeface="Arial" panose="020B0604020202020204" pitchFamily="34" charset="0"/>
              <a:cs typeface="Arial" panose="020B0604020202020204" pitchFamily="34" charset="0"/>
            </a:rPr>
            <a:t>وتتمثل في الجنين في بطن أمه، فإنه صالح لوجوب الحقوق له من وجه، لا عليه؛ لأن ذمته لم تكتمل ما دام في بطن أمه، كالإرث، والوصية، والنسب، والوقف عليه، مع عدم ثبوت عليه شيء من الالتزامات، وليس أهلاً لثبوت الحق عليه.</a:t>
          </a:r>
        </a:p>
      </dgm:t>
    </dgm:pt>
    <dgm:pt modelId="{CDF6EA27-71D0-4069-A535-73A4E3314F2F}" type="parTrans" cxnId="{8543A43F-D2A9-4E80-9E33-003DAA391819}">
      <dgm:prSet/>
      <dgm:spPr/>
      <dgm:t>
        <a:bodyPr/>
        <a:lstStyle/>
        <a:p>
          <a:pPr rtl="1"/>
          <a:endParaRPr lang="ar-SY" sz="2200">
            <a:latin typeface="Arial" panose="020B0604020202020204" pitchFamily="34" charset="0"/>
            <a:cs typeface="Arial" panose="020B0604020202020204" pitchFamily="34" charset="0"/>
          </a:endParaRPr>
        </a:p>
      </dgm:t>
    </dgm:pt>
    <dgm:pt modelId="{3DF38426-6D5D-4968-81E3-025707F9E149}" type="sibTrans" cxnId="{8543A43F-D2A9-4E80-9E33-003DAA391819}">
      <dgm:prSet/>
      <dgm:spPr/>
      <dgm:t>
        <a:bodyPr/>
        <a:lstStyle/>
        <a:p>
          <a:pPr rtl="1"/>
          <a:endParaRPr lang="ar-SY" sz="2200">
            <a:latin typeface="Arial" panose="020B0604020202020204" pitchFamily="34" charset="0"/>
            <a:cs typeface="Arial" panose="020B0604020202020204" pitchFamily="34" charset="0"/>
          </a:endParaRPr>
        </a:p>
      </dgm:t>
    </dgm:pt>
    <dgm:pt modelId="{0B4647CE-8FF5-4315-8D47-48D2638075C0}">
      <dgm:prSet custT="1"/>
      <dgm:spPr/>
      <dgm:t>
        <a:bodyPr/>
        <a:lstStyle/>
        <a:p>
          <a:pPr algn="justLow" rtl="1"/>
          <a:r>
            <a:rPr lang="ar-SY" sz="2200" dirty="0">
              <a:latin typeface="Arial" panose="020B0604020202020204" pitchFamily="34" charset="0"/>
              <a:cs typeface="Arial" panose="020B0604020202020204" pitchFamily="34" charset="0"/>
            </a:rPr>
            <a:t>وهي صلاحية الإنسان لثبوت الحقوق له وعليه، بحيث تطالب ذمته بالالتزامات المالية وهي تثبت للإنسـان بمجرد ولادته حيَّـاً لصيرورتهِ نفساً مستقلة من كلِّ وجهٍ.</a:t>
          </a:r>
        </a:p>
      </dgm:t>
    </dgm:pt>
    <dgm:pt modelId="{E467B7A4-8B9A-4EDA-BF40-DC798FFAA0BF}" type="parTrans" cxnId="{B43C87A3-0C4A-452E-89E9-D461CA582D36}">
      <dgm:prSet/>
      <dgm:spPr/>
      <dgm:t>
        <a:bodyPr/>
        <a:lstStyle/>
        <a:p>
          <a:pPr rtl="1"/>
          <a:endParaRPr lang="ar-SY" sz="2200">
            <a:latin typeface="Arial" panose="020B0604020202020204" pitchFamily="34" charset="0"/>
            <a:cs typeface="Arial" panose="020B0604020202020204" pitchFamily="34" charset="0"/>
          </a:endParaRPr>
        </a:p>
      </dgm:t>
    </dgm:pt>
    <dgm:pt modelId="{313C46E3-4DEE-4448-8F41-857C9B58EE90}" type="sibTrans" cxnId="{B43C87A3-0C4A-452E-89E9-D461CA582D36}">
      <dgm:prSet/>
      <dgm:spPr/>
      <dgm:t>
        <a:bodyPr/>
        <a:lstStyle/>
        <a:p>
          <a:pPr rtl="1"/>
          <a:endParaRPr lang="ar-SY" sz="2200">
            <a:latin typeface="Arial" panose="020B0604020202020204" pitchFamily="34" charset="0"/>
            <a:cs typeface="Arial" panose="020B0604020202020204" pitchFamily="34" charset="0"/>
          </a:endParaRPr>
        </a:p>
      </dgm:t>
    </dgm:pt>
    <dgm:pt modelId="{BF75E10E-203F-4C2E-98AA-946865DD5268}" type="pres">
      <dgm:prSet presAssocID="{CBB92BA5-7A32-4B23-B197-CDE580F96D4B}" presName="Name0" presStyleCnt="0">
        <dgm:presLayoutVars>
          <dgm:dir val="rev"/>
          <dgm:animLvl val="lvl"/>
          <dgm:resizeHandles val="exact"/>
        </dgm:presLayoutVars>
      </dgm:prSet>
      <dgm:spPr/>
    </dgm:pt>
    <dgm:pt modelId="{1EAFD6E1-F2D9-4FF1-BB7A-4A6D65A187B0}" type="pres">
      <dgm:prSet presAssocID="{24EACD05-C50B-4CF6-AB80-C4B9D2560AD6}" presName="linNode" presStyleCnt="0"/>
      <dgm:spPr/>
    </dgm:pt>
    <dgm:pt modelId="{E4AC5448-F5ED-4B41-99E0-29CC366617E9}" type="pres">
      <dgm:prSet presAssocID="{24EACD05-C50B-4CF6-AB80-C4B9D2560AD6}" presName="parTx" presStyleLbl="revTx" presStyleIdx="0" presStyleCnt="2">
        <dgm:presLayoutVars>
          <dgm:chMax val="1"/>
          <dgm:bulletEnabled val="1"/>
        </dgm:presLayoutVars>
      </dgm:prSet>
      <dgm:spPr/>
    </dgm:pt>
    <dgm:pt modelId="{CB7625C0-396D-4939-83CD-F53BC3983A2E}" type="pres">
      <dgm:prSet presAssocID="{24EACD05-C50B-4CF6-AB80-C4B9D2560AD6}" presName="bracket" presStyleLbl="parChTrans1D1" presStyleIdx="0" presStyleCnt="2"/>
      <dgm:spPr/>
    </dgm:pt>
    <dgm:pt modelId="{F545B02D-BA89-47DA-8534-C6D4643DBADF}" type="pres">
      <dgm:prSet presAssocID="{24EACD05-C50B-4CF6-AB80-C4B9D2560AD6}" presName="spH" presStyleCnt="0"/>
      <dgm:spPr/>
    </dgm:pt>
    <dgm:pt modelId="{AA002DCC-C3AD-4848-B7FE-A649CB77DB2E}" type="pres">
      <dgm:prSet presAssocID="{24EACD05-C50B-4CF6-AB80-C4B9D2560AD6}" presName="desTx" presStyleLbl="node1" presStyleIdx="0" presStyleCnt="2">
        <dgm:presLayoutVars>
          <dgm:bulletEnabled val="1"/>
        </dgm:presLayoutVars>
      </dgm:prSet>
      <dgm:spPr/>
    </dgm:pt>
    <dgm:pt modelId="{7D53AC14-C320-40C0-B652-144492CB13F9}" type="pres">
      <dgm:prSet presAssocID="{92A4A1CE-70FC-4D26-B129-D466195996DA}" presName="spV" presStyleCnt="0"/>
      <dgm:spPr/>
    </dgm:pt>
    <dgm:pt modelId="{C488C82F-9A5C-409B-81AB-05B605C435A0}" type="pres">
      <dgm:prSet presAssocID="{388B00D4-3921-4772-85DC-A335FC756924}" presName="linNode" presStyleCnt="0"/>
      <dgm:spPr/>
    </dgm:pt>
    <dgm:pt modelId="{B449BF8D-2DAA-41A9-BEE2-E6CB339C67A5}" type="pres">
      <dgm:prSet presAssocID="{388B00D4-3921-4772-85DC-A335FC756924}" presName="parTx" presStyleLbl="revTx" presStyleIdx="1" presStyleCnt="2">
        <dgm:presLayoutVars>
          <dgm:chMax val="1"/>
          <dgm:bulletEnabled val="1"/>
        </dgm:presLayoutVars>
      </dgm:prSet>
      <dgm:spPr/>
    </dgm:pt>
    <dgm:pt modelId="{339899A7-DBFF-40F4-90EC-2BF796493265}" type="pres">
      <dgm:prSet presAssocID="{388B00D4-3921-4772-85DC-A335FC756924}" presName="bracket" presStyleLbl="parChTrans1D1" presStyleIdx="1" presStyleCnt="2"/>
      <dgm:spPr/>
    </dgm:pt>
    <dgm:pt modelId="{D7172612-CD6E-45F3-AFCF-BE3E6BA34518}" type="pres">
      <dgm:prSet presAssocID="{388B00D4-3921-4772-85DC-A335FC756924}" presName="spH" presStyleCnt="0"/>
      <dgm:spPr/>
    </dgm:pt>
    <dgm:pt modelId="{91146E10-F5A3-4898-B3BA-9CF49D79F3BD}" type="pres">
      <dgm:prSet presAssocID="{388B00D4-3921-4772-85DC-A335FC756924}" presName="desTx" presStyleLbl="node1" presStyleIdx="1" presStyleCnt="2">
        <dgm:presLayoutVars>
          <dgm:bulletEnabled val="1"/>
        </dgm:presLayoutVars>
      </dgm:prSet>
      <dgm:spPr/>
    </dgm:pt>
  </dgm:ptLst>
  <dgm:cxnLst>
    <dgm:cxn modelId="{A7E11409-F804-4199-842E-ACBECF7C7B01}" type="presOf" srcId="{CBB92BA5-7A32-4B23-B197-CDE580F96D4B}" destId="{BF75E10E-203F-4C2E-98AA-946865DD5268}" srcOrd="0" destOrd="0" presId="urn:diagrams.loki3.com/BracketList"/>
    <dgm:cxn modelId="{DA95F036-3BD7-446E-95F3-2BBC9532DA79}" type="presOf" srcId="{EF7A186B-4012-48B7-96A3-4B26BE864809}" destId="{AA002DCC-C3AD-4848-B7FE-A649CB77DB2E}" srcOrd="0" destOrd="0" presId="urn:diagrams.loki3.com/BracketList"/>
    <dgm:cxn modelId="{820D4B38-5005-437C-BE68-F52672545930}" type="presOf" srcId="{24EACD05-C50B-4CF6-AB80-C4B9D2560AD6}" destId="{E4AC5448-F5ED-4B41-99E0-29CC366617E9}" srcOrd="0" destOrd="0" presId="urn:diagrams.loki3.com/BracketList"/>
    <dgm:cxn modelId="{8543A43F-D2A9-4E80-9E33-003DAA391819}" srcId="{24EACD05-C50B-4CF6-AB80-C4B9D2560AD6}" destId="{EF7A186B-4012-48B7-96A3-4B26BE864809}" srcOrd="0" destOrd="0" parTransId="{CDF6EA27-71D0-4069-A535-73A4E3314F2F}" sibTransId="{3DF38426-6D5D-4968-81E3-025707F9E149}"/>
    <dgm:cxn modelId="{047F6B60-7518-4631-839C-43C951D29013}" type="presOf" srcId="{388B00D4-3921-4772-85DC-A335FC756924}" destId="{B449BF8D-2DAA-41A9-BEE2-E6CB339C67A5}" srcOrd="0" destOrd="0" presId="urn:diagrams.loki3.com/BracketList"/>
    <dgm:cxn modelId="{E473358B-BCF0-47A9-A5F8-0C1E1B880A28}" type="presOf" srcId="{0B4647CE-8FF5-4315-8D47-48D2638075C0}" destId="{91146E10-F5A3-4898-B3BA-9CF49D79F3BD}" srcOrd="0" destOrd="0" presId="urn:diagrams.loki3.com/BracketList"/>
    <dgm:cxn modelId="{B43C87A3-0C4A-452E-89E9-D461CA582D36}" srcId="{388B00D4-3921-4772-85DC-A335FC756924}" destId="{0B4647CE-8FF5-4315-8D47-48D2638075C0}" srcOrd="0" destOrd="0" parTransId="{E467B7A4-8B9A-4EDA-BF40-DC798FFAA0BF}" sibTransId="{313C46E3-4DEE-4448-8F41-857C9B58EE90}"/>
    <dgm:cxn modelId="{B5FE54D1-854B-41D4-919B-B5DAD577E571}" srcId="{CBB92BA5-7A32-4B23-B197-CDE580F96D4B}" destId="{388B00D4-3921-4772-85DC-A335FC756924}" srcOrd="1" destOrd="0" parTransId="{FC4D9C09-A32D-4A23-94E1-6F4A57183971}" sibTransId="{85744450-F633-4E68-8561-AB0306A8E254}"/>
    <dgm:cxn modelId="{8E45CEFA-9F2F-4E2B-BB40-D0AF242490BF}" srcId="{CBB92BA5-7A32-4B23-B197-CDE580F96D4B}" destId="{24EACD05-C50B-4CF6-AB80-C4B9D2560AD6}" srcOrd="0" destOrd="0" parTransId="{41286029-AAD5-4770-9EB2-78B77B539727}" sibTransId="{92A4A1CE-70FC-4D26-B129-D466195996DA}"/>
    <dgm:cxn modelId="{EA629DDD-4ED0-4111-A569-AEAE90DBD988}" type="presParOf" srcId="{BF75E10E-203F-4C2E-98AA-946865DD5268}" destId="{1EAFD6E1-F2D9-4FF1-BB7A-4A6D65A187B0}" srcOrd="0" destOrd="0" presId="urn:diagrams.loki3.com/BracketList"/>
    <dgm:cxn modelId="{714FEAA3-945F-4A13-9C95-919E34E38418}" type="presParOf" srcId="{1EAFD6E1-F2D9-4FF1-BB7A-4A6D65A187B0}" destId="{E4AC5448-F5ED-4B41-99E0-29CC366617E9}" srcOrd="0" destOrd="0" presId="urn:diagrams.loki3.com/BracketList"/>
    <dgm:cxn modelId="{23B05BBE-4310-4B84-828E-7E4B9A6EA87D}" type="presParOf" srcId="{1EAFD6E1-F2D9-4FF1-BB7A-4A6D65A187B0}" destId="{CB7625C0-396D-4939-83CD-F53BC3983A2E}" srcOrd="1" destOrd="0" presId="urn:diagrams.loki3.com/BracketList"/>
    <dgm:cxn modelId="{29D87A41-D03D-40CE-B222-FDF3A772F7BC}" type="presParOf" srcId="{1EAFD6E1-F2D9-4FF1-BB7A-4A6D65A187B0}" destId="{F545B02D-BA89-47DA-8534-C6D4643DBADF}" srcOrd="2" destOrd="0" presId="urn:diagrams.loki3.com/BracketList"/>
    <dgm:cxn modelId="{ACC8AB8A-D105-41F7-A53E-7440341A2437}" type="presParOf" srcId="{1EAFD6E1-F2D9-4FF1-BB7A-4A6D65A187B0}" destId="{AA002DCC-C3AD-4848-B7FE-A649CB77DB2E}" srcOrd="3" destOrd="0" presId="urn:diagrams.loki3.com/BracketList"/>
    <dgm:cxn modelId="{4DF9F9C8-56F4-4E61-B149-9C43615309D4}" type="presParOf" srcId="{BF75E10E-203F-4C2E-98AA-946865DD5268}" destId="{7D53AC14-C320-40C0-B652-144492CB13F9}" srcOrd="1" destOrd="0" presId="urn:diagrams.loki3.com/BracketList"/>
    <dgm:cxn modelId="{5D1A3C52-5ED5-43C7-926E-42D6BCFCE724}" type="presParOf" srcId="{BF75E10E-203F-4C2E-98AA-946865DD5268}" destId="{C488C82F-9A5C-409B-81AB-05B605C435A0}" srcOrd="2" destOrd="0" presId="urn:diagrams.loki3.com/BracketList"/>
    <dgm:cxn modelId="{81809759-BF16-4DDE-BD4D-237688284DF4}" type="presParOf" srcId="{C488C82F-9A5C-409B-81AB-05B605C435A0}" destId="{B449BF8D-2DAA-41A9-BEE2-E6CB339C67A5}" srcOrd="0" destOrd="0" presId="urn:diagrams.loki3.com/BracketList"/>
    <dgm:cxn modelId="{3B7FC406-472C-4F38-8AB1-6783AE4F09A5}" type="presParOf" srcId="{C488C82F-9A5C-409B-81AB-05B605C435A0}" destId="{339899A7-DBFF-40F4-90EC-2BF796493265}" srcOrd="1" destOrd="0" presId="urn:diagrams.loki3.com/BracketList"/>
    <dgm:cxn modelId="{5AEC4331-9E50-4BFB-A0EF-EB014EFD6F14}" type="presParOf" srcId="{C488C82F-9A5C-409B-81AB-05B605C435A0}" destId="{D7172612-CD6E-45F3-AFCF-BE3E6BA34518}" srcOrd="2" destOrd="0" presId="urn:diagrams.loki3.com/BracketList"/>
    <dgm:cxn modelId="{A5BEEF44-7092-4AF5-99E8-53C1AF257471}" type="presParOf" srcId="{C488C82F-9A5C-409B-81AB-05B605C435A0}" destId="{91146E10-F5A3-4898-B3BA-9CF49D79F3BD}"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BB92BA5-7A32-4B23-B197-CDE580F96D4B}" type="doc">
      <dgm:prSet loTypeId="urn:diagrams.loki3.com/BracketList" loCatId="list" qsTypeId="urn:microsoft.com/office/officeart/2005/8/quickstyle/simple3" qsCatId="simple" csTypeId="urn:microsoft.com/office/officeart/2005/8/colors/accent1_4" csCatId="accent1" phldr="1"/>
      <dgm:spPr/>
      <dgm:t>
        <a:bodyPr/>
        <a:lstStyle/>
        <a:p>
          <a:pPr rtl="1"/>
          <a:endParaRPr lang="ar-SY"/>
        </a:p>
      </dgm:t>
    </dgm:pt>
    <dgm:pt modelId="{24EACD05-C50B-4CF6-AB80-C4B9D2560AD6}">
      <dgm:prSet custT="1"/>
      <dgm:spPr/>
      <dgm:t>
        <a:bodyPr/>
        <a:lstStyle/>
        <a:p>
          <a:pPr rtl="1"/>
          <a:r>
            <a:rPr lang="ar-SY" sz="2200" dirty="0">
              <a:latin typeface="Arial" panose="020B0604020202020204" pitchFamily="34" charset="0"/>
              <a:cs typeface="Arial" panose="020B0604020202020204" pitchFamily="34" charset="0"/>
            </a:rPr>
            <a:t>1- أهلية الأداء الناقصة: </a:t>
          </a:r>
        </a:p>
      </dgm:t>
    </dgm:pt>
    <dgm:pt modelId="{41286029-AAD5-4770-9EB2-78B77B539727}" type="parTrans" cxnId="{8E45CEFA-9F2F-4E2B-BB40-D0AF242490BF}">
      <dgm:prSet/>
      <dgm:spPr/>
      <dgm:t>
        <a:bodyPr/>
        <a:lstStyle/>
        <a:p>
          <a:pPr rtl="1"/>
          <a:endParaRPr lang="ar-SY" sz="2200">
            <a:latin typeface="Arial" panose="020B0604020202020204" pitchFamily="34" charset="0"/>
            <a:cs typeface="Arial" panose="020B0604020202020204" pitchFamily="34" charset="0"/>
          </a:endParaRPr>
        </a:p>
      </dgm:t>
    </dgm:pt>
    <dgm:pt modelId="{92A4A1CE-70FC-4D26-B129-D466195996DA}" type="sibTrans" cxnId="{8E45CEFA-9F2F-4E2B-BB40-D0AF242490BF}">
      <dgm:prSet/>
      <dgm:spPr/>
      <dgm:t>
        <a:bodyPr/>
        <a:lstStyle/>
        <a:p>
          <a:pPr rtl="1"/>
          <a:endParaRPr lang="ar-SY" sz="2200">
            <a:latin typeface="Arial" panose="020B0604020202020204" pitchFamily="34" charset="0"/>
            <a:cs typeface="Arial" panose="020B0604020202020204" pitchFamily="34" charset="0"/>
          </a:endParaRPr>
        </a:p>
      </dgm:t>
    </dgm:pt>
    <dgm:pt modelId="{388B00D4-3921-4772-85DC-A335FC756924}">
      <dgm:prSet custT="1"/>
      <dgm:spPr/>
      <dgm:t>
        <a:bodyPr/>
        <a:lstStyle/>
        <a:p>
          <a:pPr rtl="1"/>
          <a:r>
            <a:rPr lang="ar-SY" sz="2200" dirty="0">
              <a:latin typeface="Arial" panose="020B0604020202020204" pitchFamily="34" charset="0"/>
              <a:cs typeface="Arial" panose="020B0604020202020204" pitchFamily="34" charset="0"/>
            </a:rPr>
            <a:t>2- أهلية الأداء الكاملة: </a:t>
          </a:r>
        </a:p>
      </dgm:t>
    </dgm:pt>
    <dgm:pt modelId="{FC4D9C09-A32D-4A23-94E1-6F4A57183971}" type="parTrans" cxnId="{B5FE54D1-854B-41D4-919B-B5DAD577E571}">
      <dgm:prSet/>
      <dgm:spPr/>
      <dgm:t>
        <a:bodyPr/>
        <a:lstStyle/>
        <a:p>
          <a:pPr rtl="1"/>
          <a:endParaRPr lang="ar-SY" sz="2200">
            <a:latin typeface="Arial" panose="020B0604020202020204" pitchFamily="34" charset="0"/>
            <a:cs typeface="Arial" panose="020B0604020202020204" pitchFamily="34" charset="0"/>
          </a:endParaRPr>
        </a:p>
      </dgm:t>
    </dgm:pt>
    <dgm:pt modelId="{85744450-F633-4E68-8561-AB0306A8E254}" type="sibTrans" cxnId="{B5FE54D1-854B-41D4-919B-B5DAD577E571}">
      <dgm:prSet/>
      <dgm:spPr/>
      <dgm:t>
        <a:bodyPr/>
        <a:lstStyle/>
        <a:p>
          <a:pPr rtl="1"/>
          <a:endParaRPr lang="ar-SY" sz="2200">
            <a:latin typeface="Arial" panose="020B0604020202020204" pitchFamily="34" charset="0"/>
            <a:cs typeface="Arial" panose="020B0604020202020204" pitchFamily="34" charset="0"/>
          </a:endParaRPr>
        </a:p>
      </dgm:t>
    </dgm:pt>
    <dgm:pt modelId="{EF7A186B-4012-48B7-96A3-4B26BE864809}">
      <dgm:prSet custT="1"/>
      <dgm:spPr/>
      <dgm:t>
        <a:bodyPr/>
        <a:lstStyle/>
        <a:p>
          <a:pPr algn="justLow" rtl="1"/>
          <a:r>
            <a:rPr lang="ar-SY" sz="2200" dirty="0">
              <a:latin typeface="Arial" panose="020B0604020202020204" pitchFamily="34" charset="0"/>
              <a:cs typeface="Arial" panose="020B0604020202020204" pitchFamily="34" charset="0"/>
            </a:rPr>
            <a:t>وهي صلاحية القاصر عن فهم الخطاب أو العملِ به لصدور بعض التصرفات منه على وجهٍ يُعتدُّ بهِ شرعاً، دون تعلق الخطاب التكليفي والمؤاخذة به. وهي تثبت للإنسان من سن التمييز إلى ما قبيل البلوغ. </a:t>
          </a:r>
        </a:p>
      </dgm:t>
    </dgm:pt>
    <dgm:pt modelId="{CDF6EA27-71D0-4069-A535-73A4E3314F2F}" type="parTrans" cxnId="{8543A43F-D2A9-4E80-9E33-003DAA391819}">
      <dgm:prSet/>
      <dgm:spPr/>
      <dgm:t>
        <a:bodyPr/>
        <a:lstStyle/>
        <a:p>
          <a:pPr rtl="1"/>
          <a:endParaRPr lang="ar-SY" sz="2200">
            <a:latin typeface="Arial" panose="020B0604020202020204" pitchFamily="34" charset="0"/>
            <a:cs typeface="Arial" panose="020B0604020202020204" pitchFamily="34" charset="0"/>
          </a:endParaRPr>
        </a:p>
      </dgm:t>
    </dgm:pt>
    <dgm:pt modelId="{3DF38426-6D5D-4968-81E3-025707F9E149}" type="sibTrans" cxnId="{8543A43F-D2A9-4E80-9E33-003DAA391819}">
      <dgm:prSet/>
      <dgm:spPr/>
      <dgm:t>
        <a:bodyPr/>
        <a:lstStyle/>
        <a:p>
          <a:pPr rtl="1"/>
          <a:endParaRPr lang="ar-SY" sz="2200">
            <a:latin typeface="Arial" panose="020B0604020202020204" pitchFamily="34" charset="0"/>
            <a:cs typeface="Arial" panose="020B0604020202020204" pitchFamily="34" charset="0"/>
          </a:endParaRPr>
        </a:p>
      </dgm:t>
    </dgm:pt>
    <dgm:pt modelId="{0B4647CE-8FF5-4315-8D47-48D2638075C0}">
      <dgm:prSet custT="1"/>
      <dgm:spPr/>
      <dgm:t>
        <a:bodyPr/>
        <a:lstStyle/>
        <a:p>
          <a:pPr algn="justLow" rtl="1"/>
          <a:r>
            <a:rPr lang="ar-SY" sz="2200" dirty="0">
              <a:latin typeface="Arial" panose="020B0604020202020204" pitchFamily="34" charset="0"/>
              <a:cs typeface="Arial" panose="020B0604020202020204" pitchFamily="34" charset="0"/>
            </a:rPr>
            <a:t>وهي: صلاحية البالغ العاقل الراشد لصدور التصرفات منه على وجهٍ يُعتدُّ به شرعاً، مع المؤاخذة إن قصرَ في أداءِ التصرفات الواجبة التي كُلِّفَ بها بمقتضى خطاب المشرع.</a:t>
          </a:r>
        </a:p>
      </dgm:t>
    </dgm:pt>
    <dgm:pt modelId="{E467B7A4-8B9A-4EDA-BF40-DC798FFAA0BF}" type="parTrans" cxnId="{B43C87A3-0C4A-452E-89E9-D461CA582D36}">
      <dgm:prSet/>
      <dgm:spPr/>
      <dgm:t>
        <a:bodyPr/>
        <a:lstStyle/>
        <a:p>
          <a:pPr rtl="1"/>
          <a:endParaRPr lang="ar-SY" sz="2200">
            <a:latin typeface="Arial" panose="020B0604020202020204" pitchFamily="34" charset="0"/>
            <a:cs typeface="Arial" panose="020B0604020202020204" pitchFamily="34" charset="0"/>
          </a:endParaRPr>
        </a:p>
      </dgm:t>
    </dgm:pt>
    <dgm:pt modelId="{313C46E3-4DEE-4448-8F41-857C9B58EE90}" type="sibTrans" cxnId="{B43C87A3-0C4A-452E-89E9-D461CA582D36}">
      <dgm:prSet/>
      <dgm:spPr/>
      <dgm:t>
        <a:bodyPr/>
        <a:lstStyle/>
        <a:p>
          <a:pPr rtl="1"/>
          <a:endParaRPr lang="ar-SY" sz="2200">
            <a:latin typeface="Arial" panose="020B0604020202020204" pitchFamily="34" charset="0"/>
            <a:cs typeface="Arial" panose="020B0604020202020204" pitchFamily="34" charset="0"/>
          </a:endParaRPr>
        </a:p>
      </dgm:t>
    </dgm:pt>
    <dgm:pt modelId="{BF75E10E-203F-4C2E-98AA-946865DD5268}" type="pres">
      <dgm:prSet presAssocID="{CBB92BA5-7A32-4B23-B197-CDE580F96D4B}" presName="Name0" presStyleCnt="0">
        <dgm:presLayoutVars>
          <dgm:dir val="rev"/>
          <dgm:animLvl val="lvl"/>
          <dgm:resizeHandles val="exact"/>
        </dgm:presLayoutVars>
      </dgm:prSet>
      <dgm:spPr/>
    </dgm:pt>
    <dgm:pt modelId="{1EAFD6E1-F2D9-4FF1-BB7A-4A6D65A187B0}" type="pres">
      <dgm:prSet presAssocID="{24EACD05-C50B-4CF6-AB80-C4B9D2560AD6}" presName="linNode" presStyleCnt="0"/>
      <dgm:spPr/>
    </dgm:pt>
    <dgm:pt modelId="{E4AC5448-F5ED-4B41-99E0-29CC366617E9}" type="pres">
      <dgm:prSet presAssocID="{24EACD05-C50B-4CF6-AB80-C4B9D2560AD6}" presName="parTx" presStyleLbl="revTx" presStyleIdx="0" presStyleCnt="2">
        <dgm:presLayoutVars>
          <dgm:chMax val="1"/>
          <dgm:bulletEnabled val="1"/>
        </dgm:presLayoutVars>
      </dgm:prSet>
      <dgm:spPr/>
    </dgm:pt>
    <dgm:pt modelId="{CB7625C0-396D-4939-83CD-F53BC3983A2E}" type="pres">
      <dgm:prSet presAssocID="{24EACD05-C50B-4CF6-AB80-C4B9D2560AD6}" presName="bracket" presStyleLbl="parChTrans1D1" presStyleIdx="0" presStyleCnt="2"/>
      <dgm:spPr/>
    </dgm:pt>
    <dgm:pt modelId="{F545B02D-BA89-47DA-8534-C6D4643DBADF}" type="pres">
      <dgm:prSet presAssocID="{24EACD05-C50B-4CF6-AB80-C4B9D2560AD6}" presName="spH" presStyleCnt="0"/>
      <dgm:spPr/>
    </dgm:pt>
    <dgm:pt modelId="{AA002DCC-C3AD-4848-B7FE-A649CB77DB2E}" type="pres">
      <dgm:prSet presAssocID="{24EACD05-C50B-4CF6-AB80-C4B9D2560AD6}" presName="desTx" presStyleLbl="node1" presStyleIdx="0" presStyleCnt="2">
        <dgm:presLayoutVars>
          <dgm:bulletEnabled val="1"/>
        </dgm:presLayoutVars>
      </dgm:prSet>
      <dgm:spPr/>
    </dgm:pt>
    <dgm:pt modelId="{7D53AC14-C320-40C0-B652-144492CB13F9}" type="pres">
      <dgm:prSet presAssocID="{92A4A1CE-70FC-4D26-B129-D466195996DA}" presName="spV" presStyleCnt="0"/>
      <dgm:spPr/>
    </dgm:pt>
    <dgm:pt modelId="{C488C82F-9A5C-409B-81AB-05B605C435A0}" type="pres">
      <dgm:prSet presAssocID="{388B00D4-3921-4772-85DC-A335FC756924}" presName="linNode" presStyleCnt="0"/>
      <dgm:spPr/>
    </dgm:pt>
    <dgm:pt modelId="{B449BF8D-2DAA-41A9-BEE2-E6CB339C67A5}" type="pres">
      <dgm:prSet presAssocID="{388B00D4-3921-4772-85DC-A335FC756924}" presName="parTx" presStyleLbl="revTx" presStyleIdx="1" presStyleCnt="2">
        <dgm:presLayoutVars>
          <dgm:chMax val="1"/>
          <dgm:bulletEnabled val="1"/>
        </dgm:presLayoutVars>
      </dgm:prSet>
      <dgm:spPr/>
    </dgm:pt>
    <dgm:pt modelId="{339899A7-DBFF-40F4-90EC-2BF796493265}" type="pres">
      <dgm:prSet presAssocID="{388B00D4-3921-4772-85DC-A335FC756924}" presName="bracket" presStyleLbl="parChTrans1D1" presStyleIdx="1" presStyleCnt="2"/>
      <dgm:spPr/>
    </dgm:pt>
    <dgm:pt modelId="{D7172612-CD6E-45F3-AFCF-BE3E6BA34518}" type="pres">
      <dgm:prSet presAssocID="{388B00D4-3921-4772-85DC-A335FC756924}" presName="spH" presStyleCnt="0"/>
      <dgm:spPr/>
    </dgm:pt>
    <dgm:pt modelId="{91146E10-F5A3-4898-B3BA-9CF49D79F3BD}" type="pres">
      <dgm:prSet presAssocID="{388B00D4-3921-4772-85DC-A335FC756924}" presName="desTx" presStyleLbl="node1" presStyleIdx="1" presStyleCnt="2">
        <dgm:presLayoutVars>
          <dgm:bulletEnabled val="1"/>
        </dgm:presLayoutVars>
      </dgm:prSet>
      <dgm:spPr/>
    </dgm:pt>
  </dgm:ptLst>
  <dgm:cxnLst>
    <dgm:cxn modelId="{A7E11409-F804-4199-842E-ACBECF7C7B01}" type="presOf" srcId="{CBB92BA5-7A32-4B23-B197-CDE580F96D4B}" destId="{BF75E10E-203F-4C2E-98AA-946865DD5268}" srcOrd="0" destOrd="0" presId="urn:diagrams.loki3.com/BracketList"/>
    <dgm:cxn modelId="{DA95F036-3BD7-446E-95F3-2BBC9532DA79}" type="presOf" srcId="{EF7A186B-4012-48B7-96A3-4B26BE864809}" destId="{AA002DCC-C3AD-4848-B7FE-A649CB77DB2E}" srcOrd="0" destOrd="0" presId="urn:diagrams.loki3.com/BracketList"/>
    <dgm:cxn modelId="{820D4B38-5005-437C-BE68-F52672545930}" type="presOf" srcId="{24EACD05-C50B-4CF6-AB80-C4B9D2560AD6}" destId="{E4AC5448-F5ED-4B41-99E0-29CC366617E9}" srcOrd="0" destOrd="0" presId="urn:diagrams.loki3.com/BracketList"/>
    <dgm:cxn modelId="{8543A43F-D2A9-4E80-9E33-003DAA391819}" srcId="{24EACD05-C50B-4CF6-AB80-C4B9D2560AD6}" destId="{EF7A186B-4012-48B7-96A3-4B26BE864809}" srcOrd="0" destOrd="0" parTransId="{CDF6EA27-71D0-4069-A535-73A4E3314F2F}" sibTransId="{3DF38426-6D5D-4968-81E3-025707F9E149}"/>
    <dgm:cxn modelId="{047F6B60-7518-4631-839C-43C951D29013}" type="presOf" srcId="{388B00D4-3921-4772-85DC-A335FC756924}" destId="{B449BF8D-2DAA-41A9-BEE2-E6CB339C67A5}" srcOrd="0" destOrd="0" presId="urn:diagrams.loki3.com/BracketList"/>
    <dgm:cxn modelId="{E473358B-BCF0-47A9-A5F8-0C1E1B880A28}" type="presOf" srcId="{0B4647CE-8FF5-4315-8D47-48D2638075C0}" destId="{91146E10-F5A3-4898-B3BA-9CF49D79F3BD}" srcOrd="0" destOrd="0" presId="urn:diagrams.loki3.com/BracketList"/>
    <dgm:cxn modelId="{B43C87A3-0C4A-452E-89E9-D461CA582D36}" srcId="{388B00D4-3921-4772-85DC-A335FC756924}" destId="{0B4647CE-8FF5-4315-8D47-48D2638075C0}" srcOrd="0" destOrd="0" parTransId="{E467B7A4-8B9A-4EDA-BF40-DC798FFAA0BF}" sibTransId="{313C46E3-4DEE-4448-8F41-857C9B58EE90}"/>
    <dgm:cxn modelId="{B5FE54D1-854B-41D4-919B-B5DAD577E571}" srcId="{CBB92BA5-7A32-4B23-B197-CDE580F96D4B}" destId="{388B00D4-3921-4772-85DC-A335FC756924}" srcOrd="1" destOrd="0" parTransId="{FC4D9C09-A32D-4A23-94E1-6F4A57183971}" sibTransId="{85744450-F633-4E68-8561-AB0306A8E254}"/>
    <dgm:cxn modelId="{8E45CEFA-9F2F-4E2B-BB40-D0AF242490BF}" srcId="{CBB92BA5-7A32-4B23-B197-CDE580F96D4B}" destId="{24EACD05-C50B-4CF6-AB80-C4B9D2560AD6}" srcOrd="0" destOrd="0" parTransId="{41286029-AAD5-4770-9EB2-78B77B539727}" sibTransId="{92A4A1CE-70FC-4D26-B129-D466195996DA}"/>
    <dgm:cxn modelId="{EA629DDD-4ED0-4111-A569-AEAE90DBD988}" type="presParOf" srcId="{BF75E10E-203F-4C2E-98AA-946865DD5268}" destId="{1EAFD6E1-F2D9-4FF1-BB7A-4A6D65A187B0}" srcOrd="0" destOrd="0" presId="urn:diagrams.loki3.com/BracketList"/>
    <dgm:cxn modelId="{714FEAA3-945F-4A13-9C95-919E34E38418}" type="presParOf" srcId="{1EAFD6E1-F2D9-4FF1-BB7A-4A6D65A187B0}" destId="{E4AC5448-F5ED-4B41-99E0-29CC366617E9}" srcOrd="0" destOrd="0" presId="urn:diagrams.loki3.com/BracketList"/>
    <dgm:cxn modelId="{23B05BBE-4310-4B84-828E-7E4B9A6EA87D}" type="presParOf" srcId="{1EAFD6E1-F2D9-4FF1-BB7A-4A6D65A187B0}" destId="{CB7625C0-396D-4939-83CD-F53BC3983A2E}" srcOrd="1" destOrd="0" presId="urn:diagrams.loki3.com/BracketList"/>
    <dgm:cxn modelId="{29D87A41-D03D-40CE-B222-FDF3A772F7BC}" type="presParOf" srcId="{1EAFD6E1-F2D9-4FF1-BB7A-4A6D65A187B0}" destId="{F545B02D-BA89-47DA-8534-C6D4643DBADF}" srcOrd="2" destOrd="0" presId="urn:diagrams.loki3.com/BracketList"/>
    <dgm:cxn modelId="{ACC8AB8A-D105-41F7-A53E-7440341A2437}" type="presParOf" srcId="{1EAFD6E1-F2D9-4FF1-BB7A-4A6D65A187B0}" destId="{AA002DCC-C3AD-4848-B7FE-A649CB77DB2E}" srcOrd="3" destOrd="0" presId="urn:diagrams.loki3.com/BracketList"/>
    <dgm:cxn modelId="{4DF9F9C8-56F4-4E61-B149-9C43615309D4}" type="presParOf" srcId="{BF75E10E-203F-4C2E-98AA-946865DD5268}" destId="{7D53AC14-C320-40C0-B652-144492CB13F9}" srcOrd="1" destOrd="0" presId="urn:diagrams.loki3.com/BracketList"/>
    <dgm:cxn modelId="{5D1A3C52-5ED5-43C7-926E-42D6BCFCE724}" type="presParOf" srcId="{BF75E10E-203F-4C2E-98AA-946865DD5268}" destId="{C488C82F-9A5C-409B-81AB-05B605C435A0}" srcOrd="2" destOrd="0" presId="urn:diagrams.loki3.com/BracketList"/>
    <dgm:cxn modelId="{81809759-BF16-4DDE-BD4D-237688284DF4}" type="presParOf" srcId="{C488C82F-9A5C-409B-81AB-05B605C435A0}" destId="{B449BF8D-2DAA-41A9-BEE2-E6CB339C67A5}" srcOrd="0" destOrd="0" presId="urn:diagrams.loki3.com/BracketList"/>
    <dgm:cxn modelId="{3B7FC406-472C-4F38-8AB1-6783AE4F09A5}" type="presParOf" srcId="{C488C82F-9A5C-409B-81AB-05B605C435A0}" destId="{339899A7-DBFF-40F4-90EC-2BF796493265}" srcOrd="1" destOrd="0" presId="urn:diagrams.loki3.com/BracketList"/>
    <dgm:cxn modelId="{5AEC4331-9E50-4BFB-A0EF-EB014EFD6F14}" type="presParOf" srcId="{C488C82F-9A5C-409B-81AB-05B605C435A0}" destId="{D7172612-CD6E-45F3-AFCF-BE3E6BA34518}" srcOrd="2" destOrd="0" presId="urn:diagrams.loki3.com/BracketList"/>
    <dgm:cxn modelId="{A5BEEF44-7092-4AF5-99E8-53C1AF257471}" type="presParOf" srcId="{C488C82F-9A5C-409B-81AB-05B605C435A0}" destId="{91146E10-F5A3-4898-B3BA-9CF49D79F3BD}"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384759C-99E8-4CC6-9F7F-C723E291AA34}" type="doc">
      <dgm:prSet loTypeId="urn:microsoft.com/office/officeart/2005/8/layout/list1" loCatId="list" qsTypeId="urn:microsoft.com/office/officeart/2005/8/quickstyle/simple3" qsCatId="simple" csTypeId="urn:microsoft.com/office/officeart/2005/8/colors/accent2_3" csCatId="accent2" phldr="1"/>
      <dgm:spPr/>
      <dgm:t>
        <a:bodyPr/>
        <a:lstStyle/>
        <a:p>
          <a:pPr rtl="1"/>
          <a:endParaRPr lang="ar-SY"/>
        </a:p>
      </dgm:t>
    </dgm:pt>
    <dgm:pt modelId="{BA4F6C50-92D2-4FF1-B4F0-7D49E3F40F57}">
      <dgm:prSet custT="1"/>
      <dgm:spPr/>
      <dgm:t>
        <a:bodyPr/>
        <a:lstStyle/>
        <a:p>
          <a:pPr rtl="1"/>
          <a:r>
            <a:rPr lang="ar-SA" sz="2200" b="0" dirty="0">
              <a:latin typeface="Arial" panose="020B0604020202020204" pitchFamily="34" charset="0"/>
              <a:cs typeface="Arial" panose="020B0604020202020204" pitchFamily="34" charset="0"/>
            </a:rPr>
            <a:t>1. ثبوت النسب</a:t>
          </a:r>
          <a:r>
            <a:rPr lang="ar-SY" sz="2200" b="0" dirty="0">
              <a:latin typeface="Arial" panose="020B0604020202020204" pitchFamily="34" charset="0"/>
              <a:cs typeface="Arial" panose="020B0604020202020204" pitchFamily="34" charset="0"/>
            </a:rPr>
            <a:t>.</a:t>
          </a:r>
        </a:p>
      </dgm:t>
    </dgm:pt>
    <dgm:pt modelId="{FD9052F9-86CF-489C-8DC7-0A73DA137F73}" type="parTrans" cxnId="{7D035481-A222-47A2-B63B-5B15405F0489}">
      <dgm:prSet/>
      <dgm:spPr/>
      <dgm:t>
        <a:bodyPr/>
        <a:lstStyle/>
        <a:p>
          <a:pPr rtl="1"/>
          <a:endParaRPr lang="ar-SY" sz="2200">
            <a:latin typeface="Arial" panose="020B0604020202020204" pitchFamily="34" charset="0"/>
            <a:cs typeface="Arial" panose="020B0604020202020204" pitchFamily="34" charset="0"/>
          </a:endParaRPr>
        </a:p>
      </dgm:t>
    </dgm:pt>
    <dgm:pt modelId="{A60A63F5-617C-4684-AF87-DBA663C2511F}" type="sibTrans" cxnId="{7D035481-A222-47A2-B63B-5B15405F0489}">
      <dgm:prSet/>
      <dgm:spPr/>
      <dgm:t>
        <a:bodyPr/>
        <a:lstStyle/>
        <a:p>
          <a:pPr rtl="1"/>
          <a:endParaRPr lang="ar-SY" sz="2200">
            <a:latin typeface="Arial" panose="020B0604020202020204" pitchFamily="34" charset="0"/>
            <a:cs typeface="Arial" panose="020B0604020202020204" pitchFamily="34" charset="0"/>
          </a:endParaRPr>
        </a:p>
      </dgm:t>
    </dgm:pt>
    <dgm:pt modelId="{A4CAE5A4-47F1-40EE-9C9E-06717D88CB13}">
      <dgm:prSet custT="1"/>
      <dgm:spPr/>
      <dgm:t>
        <a:bodyPr/>
        <a:lstStyle/>
        <a:p>
          <a:pPr rtl="1"/>
          <a:r>
            <a:rPr lang="ar-SA" sz="2200" b="0">
              <a:latin typeface="Arial" panose="020B0604020202020204" pitchFamily="34" charset="0"/>
              <a:cs typeface="Arial" panose="020B0604020202020204" pitchFamily="34" charset="0"/>
            </a:rPr>
            <a:t>2. ثبوت الميراث</a:t>
          </a:r>
          <a:r>
            <a:rPr lang="ar-SY" sz="2200" b="0">
              <a:latin typeface="Arial" panose="020B0604020202020204" pitchFamily="34" charset="0"/>
              <a:cs typeface="Arial" panose="020B0604020202020204" pitchFamily="34" charset="0"/>
            </a:rPr>
            <a:t>.</a:t>
          </a:r>
          <a:endParaRPr lang="ar-SY" sz="2200" b="0" dirty="0">
            <a:latin typeface="Arial" panose="020B0604020202020204" pitchFamily="34" charset="0"/>
            <a:cs typeface="Arial" panose="020B0604020202020204" pitchFamily="34" charset="0"/>
          </a:endParaRPr>
        </a:p>
      </dgm:t>
    </dgm:pt>
    <dgm:pt modelId="{81BDC206-8B74-4564-A43E-07A93EEC37CD}" type="parTrans" cxnId="{C33B2539-4545-4322-86C3-DD015563AEF3}">
      <dgm:prSet/>
      <dgm:spPr/>
      <dgm:t>
        <a:bodyPr/>
        <a:lstStyle/>
        <a:p>
          <a:pPr rtl="1"/>
          <a:endParaRPr lang="ar-SY" sz="2200">
            <a:latin typeface="Arial" panose="020B0604020202020204" pitchFamily="34" charset="0"/>
            <a:cs typeface="Arial" panose="020B0604020202020204" pitchFamily="34" charset="0"/>
          </a:endParaRPr>
        </a:p>
      </dgm:t>
    </dgm:pt>
    <dgm:pt modelId="{6F637D64-D21A-4399-9C03-AC2FDE4B8951}" type="sibTrans" cxnId="{C33B2539-4545-4322-86C3-DD015563AEF3}">
      <dgm:prSet/>
      <dgm:spPr/>
      <dgm:t>
        <a:bodyPr/>
        <a:lstStyle/>
        <a:p>
          <a:pPr rtl="1"/>
          <a:endParaRPr lang="ar-SY" sz="2200">
            <a:latin typeface="Arial" panose="020B0604020202020204" pitchFamily="34" charset="0"/>
            <a:cs typeface="Arial" panose="020B0604020202020204" pitchFamily="34" charset="0"/>
          </a:endParaRPr>
        </a:p>
      </dgm:t>
    </dgm:pt>
    <dgm:pt modelId="{8CBB206A-DA0C-44EF-AA53-84B77FB14E0E}">
      <dgm:prSet custT="1"/>
      <dgm:spPr/>
      <dgm:t>
        <a:bodyPr/>
        <a:lstStyle/>
        <a:p>
          <a:pPr rtl="1"/>
          <a:r>
            <a:rPr lang="ar-SA" sz="2200" b="0">
              <a:latin typeface="Arial" panose="020B0604020202020204" pitchFamily="34" charset="0"/>
              <a:cs typeface="Arial" panose="020B0604020202020204" pitchFamily="34" charset="0"/>
            </a:rPr>
            <a:t>3. استحقاقه لما يوصى له به</a:t>
          </a:r>
          <a:r>
            <a:rPr lang="ar-SY" sz="2200" b="0">
              <a:latin typeface="Arial" panose="020B0604020202020204" pitchFamily="34" charset="0"/>
              <a:cs typeface="Arial" panose="020B0604020202020204" pitchFamily="34" charset="0"/>
            </a:rPr>
            <a:t>.</a:t>
          </a:r>
          <a:endParaRPr lang="ar-SY" sz="2200" b="0" dirty="0">
            <a:latin typeface="Arial" panose="020B0604020202020204" pitchFamily="34" charset="0"/>
            <a:cs typeface="Arial" panose="020B0604020202020204" pitchFamily="34" charset="0"/>
          </a:endParaRPr>
        </a:p>
      </dgm:t>
    </dgm:pt>
    <dgm:pt modelId="{6FEA7FE5-D3DA-4459-B5CE-D2F3268F7285}" type="parTrans" cxnId="{682F3268-6402-4C44-A818-68E83AEFE29A}">
      <dgm:prSet/>
      <dgm:spPr/>
      <dgm:t>
        <a:bodyPr/>
        <a:lstStyle/>
        <a:p>
          <a:pPr rtl="1"/>
          <a:endParaRPr lang="ar-SY" sz="2200">
            <a:latin typeface="Arial" panose="020B0604020202020204" pitchFamily="34" charset="0"/>
            <a:cs typeface="Arial" panose="020B0604020202020204" pitchFamily="34" charset="0"/>
          </a:endParaRPr>
        </a:p>
      </dgm:t>
    </dgm:pt>
    <dgm:pt modelId="{16C7DD6E-8521-4942-A7CD-84DA51A16055}" type="sibTrans" cxnId="{682F3268-6402-4C44-A818-68E83AEFE29A}">
      <dgm:prSet/>
      <dgm:spPr/>
      <dgm:t>
        <a:bodyPr/>
        <a:lstStyle/>
        <a:p>
          <a:pPr rtl="1"/>
          <a:endParaRPr lang="ar-SY" sz="2200">
            <a:latin typeface="Arial" panose="020B0604020202020204" pitchFamily="34" charset="0"/>
            <a:cs typeface="Arial" panose="020B0604020202020204" pitchFamily="34" charset="0"/>
          </a:endParaRPr>
        </a:p>
      </dgm:t>
    </dgm:pt>
    <dgm:pt modelId="{0F733282-B6C3-4CDA-B452-A6EB5E02C990}">
      <dgm:prSet custT="1"/>
      <dgm:spPr/>
      <dgm:t>
        <a:bodyPr/>
        <a:lstStyle/>
        <a:p>
          <a:pPr rtl="1"/>
          <a:r>
            <a:rPr lang="ar-SA" sz="2200" b="0">
              <a:latin typeface="Arial" panose="020B0604020202020204" pitchFamily="34" charset="0"/>
              <a:cs typeface="Arial" panose="020B0604020202020204" pitchFamily="34" charset="0"/>
            </a:rPr>
            <a:t>4. استحقاقه ما وقف عليه</a:t>
          </a:r>
          <a:r>
            <a:rPr lang="ar-SY" sz="2200" b="0">
              <a:latin typeface="Arial" panose="020B0604020202020204" pitchFamily="34" charset="0"/>
              <a:cs typeface="Arial" panose="020B0604020202020204" pitchFamily="34" charset="0"/>
            </a:rPr>
            <a:t>.</a:t>
          </a:r>
          <a:endParaRPr lang="ar-SY" sz="2200" b="0" dirty="0">
            <a:latin typeface="Arial" panose="020B0604020202020204" pitchFamily="34" charset="0"/>
            <a:cs typeface="Arial" panose="020B0604020202020204" pitchFamily="34" charset="0"/>
          </a:endParaRPr>
        </a:p>
      </dgm:t>
    </dgm:pt>
    <dgm:pt modelId="{C40E01B5-9C7F-4DB5-A63A-391163220F13}" type="parTrans" cxnId="{9D0F6213-9272-4B4C-82CC-62E12FD8BFFD}">
      <dgm:prSet/>
      <dgm:spPr/>
      <dgm:t>
        <a:bodyPr/>
        <a:lstStyle/>
        <a:p>
          <a:pPr rtl="1"/>
          <a:endParaRPr lang="ar-SY" sz="2200">
            <a:latin typeface="Arial" panose="020B0604020202020204" pitchFamily="34" charset="0"/>
            <a:cs typeface="Arial" panose="020B0604020202020204" pitchFamily="34" charset="0"/>
          </a:endParaRPr>
        </a:p>
      </dgm:t>
    </dgm:pt>
    <dgm:pt modelId="{B8ED0D0D-0728-4B55-9D66-100AEBB77C11}" type="sibTrans" cxnId="{9D0F6213-9272-4B4C-82CC-62E12FD8BFFD}">
      <dgm:prSet/>
      <dgm:spPr/>
      <dgm:t>
        <a:bodyPr/>
        <a:lstStyle/>
        <a:p>
          <a:pPr rtl="1"/>
          <a:endParaRPr lang="ar-SY" sz="2200">
            <a:latin typeface="Arial" panose="020B0604020202020204" pitchFamily="34" charset="0"/>
            <a:cs typeface="Arial" panose="020B0604020202020204" pitchFamily="34" charset="0"/>
          </a:endParaRPr>
        </a:p>
      </dgm:t>
    </dgm:pt>
    <dgm:pt modelId="{6F58BB53-45CA-4A95-B822-E5A297672052}" type="pres">
      <dgm:prSet presAssocID="{D384759C-99E8-4CC6-9F7F-C723E291AA34}" presName="linear" presStyleCnt="0">
        <dgm:presLayoutVars>
          <dgm:dir val="rev"/>
          <dgm:animLvl val="lvl"/>
          <dgm:resizeHandles val="exact"/>
        </dgm:presLayoutVars>
      </dgm:prSet>
      <dgm:spPr/>
    </dgm:pt>
    <dgm:pt modelId="{7D5E9B9B-ED68-4128-B443-E74DCB1E6EBA}" type="pres">
      <dgm:prSet presAssocID="{BA4F6C50-92D2-4FF1-B4F0-7D49E3F40F57}" presName="parentLin" presStyleCnt="0"/>
      <dgm:spPr/>
    </dgm:pt>
    <dgm:pt modelId="{9B0828D7-186D-423E-B233-ADCA2584CFD3}" type="pres">
      <dgm:prSet presAssocID="{BA4F6C50-92D2-4FF1-B4F0-7D49E3F40F57}" presName="parentLeftMargin" presStyleLbl="node1" presStyleIdx="0" presStyleCnt="4"/>
      <dgm:spPr/>
    </dgm:pt>
    <dgm:pt modelId="{23893B19-9CE1-456E-A14B-BA5742207564}" type="pres">
      <dgm:prSet presAssocID="{BA4F6C50-92D2-4FF1-B4F0-7D49E3F40F57}" presName="parentText" presStyleLbl="node1" presStyleIdx="0" presStyleCnt="4" custScaleX="142857" custScaleY="181369">
        <dgm:presLayoutVars>
          <dgm:chMax val="0"/>
          <dgm:bulletEnabled val="1"/>
        </dgm:presLayoutVars>
      </dgm:prSet>
      <dgm:spPr/>
    </dgm:pt>
    <dgm:pt modelId="{0C5CBBEF-5E1F-4CF8-AF54-D94163E1FFCA}" type="pres">
      <dgm:prSet presAssocID="{BA4F6C50-92D2-4FF1-B4F0-7D49E3F40F57}" presName="negativeSpace" presStyleCnt="0"/>
      <dgm:spPr/>
    </dgm:pt>
    <dgm:pt modelId="{2F0F56AC-1E3E-4364-BCA6-80496BDD0F20}" type="pres">
      <dgm:prSet presAssocID="{BA4F6C50-92D2-4FF1-B4F0-7D49E3F40F57}" presName="childText" presStyleLbl="conFgAcc1" presStyleIdx="0" presStyleCnt="4" custScaleY="181369">
        <dgm:presLayoutVars>
          <dgm:bulletEnabled val="1"/>
        </dgm:presLayoutVars>
      </dgm:prSet>
      <dgm:spPr/>
    </dgm:pt>
    <dgm:pt modelId="{8242645E-FBF7-49CA-9187-67E69C63DCF2}" type="pres">
      <dgm:prSet presAssocID="{A60A63F5-617C-4684-AF87-DBA663C2511F}" presName="spaceBetweenRectangles" presStyleCnt="0"/>
      <dgm:spPr/>
    </dgm:pt>
    <dgm:pt modelId="{D2A3783B-2197-433B-BAD8-4AC18DC5C01D}" type="pres">
      <dgm:prSet presAssocID="{A4CAE5A4-47F1-40EE-9C9E-06717D88CB13}" presName="parentLin" presStyleCnt="0"/>
      <dgm:spPr/>
    </dgm:pt>
    <dgm:pt modelId="{979E658F-2500-480B-B7AC-50436F3E17BB}" type="pres">
      <dgm:prSet presAssocID="{A4CAE5A4-47F1-40EE-9C9E-06717D88CB13}" presName="parentLeftMargin" presStyleLbl="node1" presStyleIdx="0" presStyleCnt="4"/>
      <dgm:spPr/>
    </dgm:pt>
    <dgm:pt modelId="{F3A3F5F8-371F-4AB0-A334-02976D35A908}" type="pres">
      <dgm:prSet presAssocID="{A4CAE5A4-47F1-40EE-9C9E-06717D88CB13}" presName="parentText" presStyleLbl="node1" presStyleIdx="1" presStyleCnt="4" custScaleX="142857" custScaleY="181369">
        <dgm:presLayoutVars>
          <dgm:chMax val="0"/>
          <dgm:bulletEnabled val="1"/>
        </dgm:presLayoutVars>
      </dgm:prSet>
      <dgm:spPr/>
    </dgm:pt>
    <dgm:pt modelId="{57D31F3E-4029-4894-AAAA-3B862715E3F5}" type="pres">
      <dgm:prSet presAssocID="{A4CAE5A4-47F1-40EE-9C9E-06717D88CB13}" presName="negativeSpace" presStyleCnt="0"/>
      <dgm:spPr/>
    </dgm:pt>
    <dgm:pt modelId="{C2C57450-3CAA-4F34-BACD-6A877C13BF0D}" type="pres">
      <dgm:prSet presAssocID="{A4CAE5A4-47F1-40EE-9C9E-06717D88CB13}" presName="childText" presStyleLbl="conFgAcc1" presStyleIdx="1" presStyleCnt="4" custScaleY="181369">
        <dgm:presLayoutVars>
          <dgm:bulletEnabled val="1"/>
        </dgm:presLayoutVars>
      </dgm:prSet>
      <dgm:spPr/>
    </dgm:pt>
    <dgm:pt modelId="{5CC44655-FDE2-4BA5-9DFB-A689FE4FE81E}" type="pres">
      <dgm:prSet presAssocID="{6F637D64-D21A-4399-9C03-AC2FDE4B8951}" presName="spaceBetweenRectangles" presStyleCnt="0"/>
      <dgm:spPr/>
    </dgm:pt>
    <dgm:pt modelId="{437ABCF5-5599-42FD-9EE7-C5BB010F8049}" type="pres">
      <dgm:prSet presAssocID="{8CBB206A-DA0C-44EF-AA53-84B77FB14E0E}" presName="parentLin" presStyleCnt="0"/>
      <dgm:spPr/>
    </dgm:pt>
    <dgm:pt modelId="{223DB21D-CB3C-4F0C-AEFB-58A7C1992233}" type="pres">
      <dgm:prSet presAssocID="{8CBB206A-DA0C-44EF-AA53-84B77FB14E0E}" presName="parentLeftMargin" presStyleLbl="node1" presStyleIdx="1" presStyleCnt="4"/>
      <dgm:spPr/>
    </dgm:pt>
    <dgm:pt modelId="{73387CA9-BD95-4EF1-8670-C4AC00E9D1AF}" type="pres">
      <dgm:prSet presAssocID="{8CBB206A-DA0C-44EF-AA53-84B77FB14E0E}" presName="parentText" presStyleLbl="node1" presStyleIdx="2" presStyleCnt="4" custScaleX="142857" custScaleY="181369">
        <dgm:presLayoutVars>
          <dgm:chMax val="0"/>
          <dgm:bulletEnabled val="1"/>
        </dgm:presLayoutVars>
      </dgm:prSet>
      <dgm:spPr/>
    </dgm:pt>
    <dgm:pt modelId="{79205887-833A-4AC2-9A53-780E86B108A5}" type="pres">
      <dgm:prSet presAssocID="{8CBB206A-DA0C-44EF-AA53-84B77FB14E0E}" presName="negativeSpace" presStyleCnt="0"/>
      <dgm:spPr/>
    </dgm:pt>
    <dgm:pt modelId="{DC0BFAA8-98F7-4C49-9544-A05B4FAD0D27}" type="pres">
      <dgm:prSet presAssocID="{8CBB206A-DA0C-44EF-AA53-84B77FB14E0E}" presName="childText" presStyleLbl="conFgAcc1" presStyleIdx="2" presStyleCnt="4" custScaleY="181369">
        <dgm:presLayoutVars>
          <dgm:bulletEnabled val="1"/>
        </dgm:presLayoutVars>
      </dgm:prSet>
      <dgm:spPr/>
    </dgm:pt>
    <dgm:pt modelId="{1885FED6-0F22-4483-8100-17CA943953E3}" type="pres">
      <dgm:prSet presAssocID="{16C7DD6E-8521-4942-A7CD-84DA51A16055}" presName="spaceBetweenRectangles" presStyleCnt="0"/>
      <dgm:spPr/>
    </dgm:pt>
    <dgm:pt modelId="{C094CC35-00D9-4F6F-8B81-53943771F1F3}" type="pres">
      <dgm:prSet presAssocID="{0F733282-B6C3-4CDA-B452-A6EB5E02C990}" presName="parentLin" presStyleCnt="0"/>
      <dgm:spPr/>
    </dgm:pt>
    <dgm:pt modelId="{20FEF1AB-0C52-468F-8B60-3FC73CF5A448}" type="pres">
      <dgm:prSet presAssocID="{0F733282-B6C3-4CDA-B452-A6EB5E02C990}" presName="parentLeftMargin" presStyleLbl="node1" presStyleIdx="2" presStyleCnt="4"/>
      <dgm:spPr/>
    </dgm:pt>
    <dgm:pt modelId="{54AA2C54-1A2E-438C-9EDF-B8CF8EC687C8}" type="pres">
      <dgm:prSet presAssocID="{0F733282-B6C3-4CDA-B452-A6EB5E02C990}" presName="parentText" presStyleLbl="node1" presStyleIdx="3" presStyleCnt="4" custScaleX="142857" custScaleY="181369">
        <dgm:presLayoutVars>
          <dgm:chMax val="0"/>
          <dgm:bulletEnabled val="1"/>
        </dgm:presLayoutVars>
      </dgm:prSet>
      <dgm:spPr/>
    </dgm:pt>
    <dgm:pt modelId="{C63FB666-A5B7-4784-83A1-FECE7E9057A1}" type="pres">
      <dgm:prSet presAssocID="{0F733282-B6C3-4CDA-B452-A6EB5E02C990}" presName="negativeSpace" presStyleCnt="0"/>
      <dgm:spPr/>
    </dgm:pt>
    <dgm:pt modelId="{33711443-DA5F-4A3F-9239-4CB9EE3FA315}" type="pres">
      <dgm:prSet presAssocID="{0F733282-B6C3-4CDA-B452-A6EB5E02C990}" presName="childText" presStyleLbl="conFgAcc1" presStyleIdx="3" presStyleCnt="4" custScaleY="181369">
        <dgm:presLayoutVars>
          <dgm:bulletEnabled val="1"/>
        </dgm:presLayoutVars>
      </dgm:prSet>
      <dgm:spPr/>
    </dgm:pt>
  </dgm:ptLst>
  <dgm:cxnLst>
    <dgm:cxn modelId="{B5CF0312-090A-48A7-A84B-FC9F33F5FB95}" type="presOf" srcId="{BA4F6C50-92D2-4FF1-B4F0-7D49E3F40F57}" destId="{9B0828D7-186D-423E-B233-ADCA2584CFD3}" srcOrd="0" destOrd="0" presId="urn:microsoft.com/office/officeart/2005/8/layout/list1"/>
    <dgm:cxn modelId="{9D0F6213-9272-4B4C-82CC-62E12FD8BFFD}" srcId="{D384759C-99E8-4CC6-9F7F-C723E291AA34}" destId="{0F733282-B6C3-4CDA-B452-A6EB5E02C990}" srcOrd="3" destOrd="0" parTransId="{C40E01B5-9C7F-4DB5-A63A-391163220F13}" sibTransId="{B8ED0D0D-0728-4B55-9D66-100AEBB77C11}"/>
    <dgm:cxn modelId="{6F49E021-70BB-4C44-844D-7ADA59F2F20D}" type="presOf" srcId="{8CBB206A-DA0C-44EF-AA53-84B77FB14E0E}" destId="{73387CA9-BD95-4EF1-8670-C4AC00E9D1AF}" srcOrd="1" destOrd="0" presId="urn:microsoft.com/office/officeart/2005/8/layout/list1"/>
    <dgm:cxn modelId="{C7C8AE26-23DF-4AB5-A86F-DB5A98CEDC58}" type="presOf" srcId="{A4CAE5A4-47F1-40EE-9C9E-06717D88CB13}" destId="{F3A3F5F8-371F-4AB0-A334-02976D35A908}" srcOrd="1" destOrd="0" presId="urn:microsoft.com/office/officeart/2005/8/layout/list1"/>
    <dgm:cxn modelId="{C33B2539-4545-4322-86C3-DD015563AEF3}" srcId="{D384759C-99E8-4CC6-9F7F-C723E291AA34}" destId="{A4CAE5A4-47F1-40EE-9C9E-06717D88CB13}" srcOrd="1" destOrd="0" parTransId="{81BDC206-8B74-4564-A43E-07A93EEC37CD}" sibTransId="{6F637D64-D21A-4399-9C03-AC2FDE4B8951}"/>
    <dgm:cxn modelId="{9F052746-CFE6-469B-BB7A-A579887B16C6}" type="presOf" srcId="{8CBB206A-DA0C-44EF-AA53-84B77FB14E0E}" destId="{223DB21D-CB3C-4F0C-AEFB-58A7C1992233}" srcOrd="0" destOrd="0" presId="urn:microsoft.com/office/officeart/2005/8/layout/list1"/>
    <dgm:cxn modelId="{682F3268-6402-4C44-A818-68E83AEFE29A}" srcId="{D384759C-99E8-4CC6-9F7F-C723E291AA34}" destId="{8CBB206A-DA0C-44EF-AA53-84B77FB14E0E}" srcOrd="2" destOrd="0" parTransId="{6FEA7FE5-D3DA-4459-B5CE-D2F3268F7285}" sibTransId="{16C7DD6E-8521-4942-A7CD-84DA51A16055}"/>
    <dgm:cxn modelId="{571A716B-5199-4719-8A7C-2573B1D2E890}" type="presOf" srcId="{BA4F6C50-92D2-4FF1-B4F0-7D49E3F40F57}" destId="{23893B19-9CE1-456E-A14B-BA5742207564}" srcOrd="1" destOrd="0" presId="urn:microsoft.com/office/officeart/2005/8/layout/list1"/>
    <dgm:cxn modelId="{53DC646D-C5FB-4071-91F9-5990EA61E25F}" type="presOf" srcId="{A4CAE5A4-47F1-40EE-9C9E-06717D88CB13}" destId="{979E658F-2500-480B-B7AC-50436F3E17BB}" srcOrd="0" destOrd="0" presId="urn:microsoft.com/office/officeart/2005/8/layout/list1"/>
    <dgm:cxn modelId="{7D035481-A222-47A2-B63B-5B15405F0489}" srcId="{D384759C-99E8-4CC6-9F7F-C723E291AA34}" destId="{BA4F6C50-92D2-4FF1-B4F0-7D49E3F40F57}" srcOrd="0" destOrd="0" parTransId="{FD9052F9-86CF-489C-8DC7-0A73DA137F73}" sibTransId="{A60A63F5-617C-4684-AF87-DBA663C2511F}"/>
    <dgm:cxn modelId="{E229FB8D-723E-4C02-BD83-76BBE85E2A99}" type="presOf" srcId="{D384759C-99E8-4CC6-9F7F-C723E291AA34}" destId="{6F58BB53-45CA-4A95-B822-E5A297672052}" srcOrd="0" destOrd="0" presId="urn:microsoft.com/office/officeart/2005/8/layout/list1"/>
    <dgm:cxn modelId="{DAEFDFA0-F90E-4F42-8C5F-5C8FB3390B6A}" type="presOf" srcId="{0F733282-B6C3-4CDA-B452-A6EB5E02C990}" destId="{54AA2C54-1A2E-438C-9EDF-B8CF8EC687C8}" srcOrd="1" destOrd="0" presId="urn:microsoft.com/office/officeart/2005/8/layout/list1"/>
    <dgm:cxn modelId="{2534B2E2-7063-45E6-8F27-831B93435BFB}" type="presOf" srcId="{0F733282-B6C3-4CDA-B452-A6EB5E02C990}" destId="{20FEF1AB-0C52-468F-8B60-3FC73CF5A448}" srcOrd="0" destOrd="0" presId="urn:microsoft.com/office/officeart/2005/8/layout/list1"/>
    <dgm:cxn modelId="{9187D388-868D-48A8-996A-41D25832B2F1}" type="presParOf" srcId="{6F58BB53-45CA-4A95-B822-E5A297672052}" destId="{7D5E9B9B-ED68-4128-B443-E74DCB1E6EBA}" srcOrd="0" destOrd="0" presId="urn:microsoft.com/office/officeart/2005/8/layout/list1"/>
    <dgm:cxn modelId="{F3C8AC21-13BA-4188-8788-E35CC2B10B05}" type="presParOf" srcId="{7D5E9B9B-ED68-4128-B443-E74DCB1E6EBA}" destId="{9B0828D7-186D-423E-B233-ADCA2584CFD3}" srcOrd="0" destOrd="0" presId="urn:microsoft.com/office/officeart/2005/8/layout/list1"/>
    <dgm:cxn modelId="{9E2B34EC-3556-4A4A-B740-ED4123713EC7}" type="presParOf" srcId="{7D5E9B9B-ED68-4128-B443-E74DCB1E6EBA}" destId="{23893B19-9CE1-456E-A14B-BA5742207564}" srcOrd="1" destOrd="0" presId="urn:microsoft.com/office/officeart/2005/8/layout/list1"/>
    <dgm:cxn modelId="{5AAFAF04-C148-42C1-94EE-630447C1D88D}" type="presParOf" srcId="{6F58BB53-45CA-4A95-B822-E5A297672052}" destId="{0C5CBBEF-5E1F-4CF8-AF54-D94163E1FFCA}" srcOrd="1" destOrd="0" presId="urn:microsoft.com/office/officeart/2005/8/layout/list1"/>
    <dgm:cxn modelId="{7EE16FD0-5FA4-4640-8DB3-E504AEA8F7AA}" type="presParOf" srcId="{6F58BB53-45CA-4A95-B822-E5A297672052}" destId="{2F0F56AC-1E3E-4364-BCA6-80496BDD0F20}" srcOrd="2" destOrd="0" presId="urn:microsoft.com/office/officeart/2005/8/layout/list1"/>
    <dgm:cxn modelId="{DC7CE829-E6E8-41BA-8E5A-30B961281ABC}" type="presParOf" srcId="{6F58BB53-45CA-4A95-B822-E5A297672052}" destId="{8242645E-FBF7-49CA-9187-67E69C63DCF2}" srcOrd="3" destOrd="0" presId="urn:microsoft.com/office/officeart/2005/8/layout/list1"/>
    <dgm:cxn modelId="{F82DFC47-631B-41D4-B07E-8BC9B369D32C}" type="presParOf" srcId="{6F58BB53-45CA-4A95-B822-E5A297672052}" destId="{D2A3783B-2197-433B-BAD8-4AC18DC5C01D}" srcOrd="4" destOrd="0" presId="urn:microsoft.com/office/officeart/2005/8/layout/list1"/>
    <dgm:cxn modelId="{A64E5BEF-6228-4D8E-A453-4E1CB828057F}" type="presParOf" srcId="{D2A3783B-2197-433B-BAD8-4AC18DC5C01D}" destId="{979E658F-2500-480B-B7AC-50436F3E17BB}" srcOrd="0" destOrd="0" presId="urn:microsoft.com/office/officeart/2005/8/layout/list1"/>
    <dgm:cxn modelId="{45CAAE1A-4EC9-4B83-9D16-3B6B822F6F23}" type="presParOf" srcId="{D2A3783B-2197-433B-BAD8-4AC18DC5C01D}" destId="{F3A3F5F8-371F-4AB0-A334-02976D35A908}" srcOrd="1" destOrd="0" presId="urn:microsoft.com/office/officeart/2005/8/layout/list1"/>
    <dgm:cxn modelId="{7A029D26-4A0A-4DC9-B555-0DAF6AA020C0}" type="presParOf" srcId="{6F58BB53-45CA-4A95-B822-E5A297672052}" destId="{57D31F3E-4029-4894-AAAA-3B862715E3F5}" srcOrd="5" destOrd="0" presId="urn:microsoft.com/office/officeart/2005/8/layout/list1"/>
    <dgm:cxn modelId="{8F4DF54E-C62F-4D6D-9ADC-E0A03554196F}" type="presParOf" srcId="{6F58BB53-45CA-4A95-B822-E5A297672052}" destId="{C2C57450-3CAA-4F34-BACD-6A877C13BF0D}" srcOrd="6" destOrd="0" presId="urn:microsoft.com/office/officeart/2005/8/layout/list1"/>
    <dgm:cxn modelId="{8B932E41-D137-4091-8FB9-42AA4EE1C6E1}" type="presParOf" srcId="{6F58BB53-45CA-4A95-B822-E5A297672052}" destId="{5CC44655-FDE2-4BA5-9DFB-A689FE4FE81E}" srcOrd="7" destOrd="0" presId="urn:microsoft.com/office/officeart/2005/8/layout/list1"/>
    <dgm:cxn modelId="{64AFD6A6-F187-4607-9ADE-97685B13FAA5}" type="presParOf" srcId="{6F58BB53-45CA-4A95-B822-E5A297672052}" destId="{437ABCF5-5599-42FD-9EE7-C5BB010F8049}" srcOrd="8" destOrd="0" presId="urn:microsoft.com/office/officeart/2005/8/layout/list1"/>
    <dgm:cxn modelId="{30F59DBB-2966-4CF3-B0D2-E4A590268BC2}" type="presParOf" srcId="{437ABCF5-5599-42FD-9EE7-C5BB010F8049}" destId="{223DB21D-CB3C-4F0C-AEFB-58A7C1992233}" srcOrd="0" destOrd="0" presId="urn:microsoft.com/office/officeart/2005/8/layout/list1"/>
    <dgm:cxn modelId="{02E9A0D3-C17A-4BE2-BA38-54152B1B70E9}" type="presParOf" srcId="{437ABCF5-5599-42FD-9EE7-C5BB010F8049}" destId="{73387CA9-BD95-4EF1-8670-C4AC00E9D1AF}" srcOrd="1" destOrd="0" presId="urn:microsoft.com/office/officeart/2005/8/layout/list1"/>
    <dgm:cxn modelId="{FE90AED0-83AD-4F1B-BE13-4226F6F2A309}" type="presParOf" srcId="{6F58BB53-45CA-4A95-B822-E5A297672052}" destId="{79205887-833A-4AC2-9A53-780E86B108A5}" srcOrd="9" destOrd="0" presId="urn:microsoft.com/office/officeart/2005/8/layout/list1"/>
    <dgm:cxn modelId="{0F8CDE3F-DB88-4E79-95DC-FA43AB0038F4}" type="presParOf" srcId="{6F58BB53-45CA-4A95-B822-E5A297672052}" destId="{DC0BFAA8-98F7-4C49-9544-A05B4FAD0D27}" srcOrd="10" destOrd="0" presId="urn:microsoft.com/office/officeart/2005/8/layout/list1"/>
    <dgm:cxn modelId="{039D8E2A-CAA7-43B5-A578-8D4FE7DCF25B}" type="presParOf" srcId="{6F58BB53-45CA-4A95-B822-E5A297672052}" destId="{1885FED6-0F22-4483-8100-17CA943953E3}" srcOrd="11" destOrd="0" presId="urn:microsoft.com/office/officeart/2005/8/layout/list1"/>
    <dgm:cxn modelId="{483C4058-5532-436B-A6B3-1C281AD40A71}" type="presParOf" srcId="{6F58BB53-45CA-4A95-B822-E5A297672052}" destId="{C094CC35-00D9-4F6F-8B81-53943771F1F3}" srcOrd="12" destOrd="0" presId="urn:microsoft.com/office/officeart/2005/8/layout/list1"/>
    <dgm:cxn modelId="{0824581A-3DDD-4C51-8A12-FC7319CB485D}" type="presParOf" srcId="{C094CC35-00D9-4F6F-8B81-53943771F1F3}" destId="{20FEF1AB-0C52-468F-8B60-3FC73CF5A448}" srcOrd="0" destOrd="0" presId="urn:microsoft.com/office/officeart/2005/8/layout/list1"/>
    <dgm:cxn modelId="{92FC68CD-6D1F-4E08-A56C-F9608908126E}" type="presParOf" srcId="{C094CC35-00D9-4F6F-8B81-53943771F1F3}" destId="{54AA2C54-1A2E-438C-9EDF-B8CF8EC687C8}" srcOrd="1" destOrd="0" presId="urn:microsoft.com/office/officeart/2005/8/layout/list1"/>
    <dgm:cxn modelId="{BF7A7345-422D-4958-A967-5ADDDC73BC2B}" type="presParOf" srcId="{6F58BB53-45CA-4A95-B822-E5A297672052}" destId="{C63FB666-A5B7-4784-83A1-FECE7E9057A1}" srcOrd="13" destOrd="0" presId="urn:microsoft.com/office/officeart/2005/8/layout/list1"/>
    <dgm:cxn modelId="{3AB2E024-1EDC-4F65-AEDE-595D2F1D4E38}" type="presParOf" srcId="{6F58BB53-45CA-4A95-B822-E5A297672052}" destId="{33711443-DA5F-4A3F-9239-4CB9EE3FA315}"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1F8B41B-A137-4B7F-AE2E-DA357B0FDD17}" type="doc">
      <dgm:prSet loTypeId="urn:microsoft.com/office/officeart/2005/8/layout/vProcess5" loCatId="process" qsTypeId="urn:microsoft.com/office/officeart/2005/8/quickstyle/simple3" qsCatId="simple" csTypeId="urn:microsoft.com/office/officeart/2005/8/colors/accent2_5" csCatId="accent2" phldr="1"/>
      <dgm:spPr/>
      <dgm:t>
        <a:bodyPr/>
        <a:lstStyle/>
        <a:p>
          <a:pPr rtl="1"/>
          <a:endParaRPr lang="ar-SY"/>
        </a:p>
      </dgm:t>
    </dgm:pt>
    <dgm:pt modelId="{095C51CD-9931-4BF1-B547-0EC5E9CF74F9}">
      <dgm:prSet custT="1"/>
      <dgm:spPr/>
      <dgm:t>
        <a:bodyPr/>
        <a:lstStyle/>
        <a:p>
          <a:pPr rtl="1"/>
          <a:r>
            <a:rPr lang="ar-SY" sz="2200" b="1" dirty="0">
              <a:latin typeface="Arial" panose="020B0604020202020204" pitchFamily="34" charset="0"/>
              <a:cs typeface="Arial" panose="020B0604020202020204" pitchFamily="34" charset="0"/>
            </a:rPr>
            <a:t>عند الحنفية والمالكية والحنابلة: </a:t>
          </a:r>
          <a:r>
            <a:rPr lang="ar-SY" sz="2200" dirty="0">
              <a:latin typeface="Arial" panose="020B0604020202020204" pitchFamily="34" charset="0"/>
              <a:cs typeface="Arial" panose="020B0604020202020204" pitchFamily="34" charset="0"/>
            </a:rPr>
            <a:t>هو حسن التصرف في المال، والقدرة على استثماره واستغلاله استغلالاً حسناً. </a:t>
          </a:r>
        </a:p>
      </dgm:t>
    </dgm:pt>
    <dgm:pt modelId="{9265E05D-9907-498C-B722-20DDEA2E4119}" type="parTrans" cxnId="{D8B08F45-A53A-471D-94C1-6FD518EE20F4}">
      <dgm:prSet/>
      <dgm:spPr/>
      <dgm:t>
        <a:bodyPr/>
        <a:lstStyle/>
        <a:p>
          <a:pPr rtl="1"/>
          <a:endParaRPr lang="ar-SY" sz="2200">
            <a:latin typeface="Arial" panose="020B0604020202020204" pitchFamily="34" charset="0"/>
            <a:cs typeface="Arial" panose="020B0604020202020204" pitchFamily="34" charset="0"/>
          </a:endParaRPr>
        </a:p>
      </dgm:t>
    </dgm:pt>
    <dgm:pt modelId="{C0F5F08F-7874-4272-BF2F-4ADD9687009A}" type="sibTrans" cxnId="{D8B08F45-A53A-471D-94C1-6FD518EE20F4}">
      <dgm:prSet custT="1"/>
      <dgm:spPr/>
      <dgm:t>
        <a:bodyPr/>
        <a:lstStyle/>
        <a:p>
          <a:pPr rtl="1"/>
          <a:endParaRPr lang="ar-SY" sz="2200">
            <a:latin typeface="Arial" panose="020B0604020202020204" pitchFamily="34" charset="0"/>
            <a:cs typeface="Arial" panose="020B0604020202020204" pitchFamily="34" charset="0"/>
          </a:endParaRPr>
        </a:p>
      </dgm:t>
    </dgm:pt>
    <dgm:pt modelId="{A092D7AB-D639-463D-A202-8B2C2B4FBAA4}">
      <dgm:prSet custT="1"/>
      <dgm:spPr/>
      <dgm:t>
        <a:bodyPr/>
        <a:lstStyle/>
        <a:p>
          <a:pPr rtl="1"/>
          <a:r>
            <a:rPr lang="ar-SY" sz="2200" b="1" dirty="0">
              <a:latin typeface="Arial" panose="020B0604020202020204" pitchFamily="34" charset="0"/>
              <a:cs typeface="Arial" panose="020B0604020202020204" pitchFamily="34" charset="0"/>
            </a:rPr>
            <a:t>وعند الشافعية: </a:t>
          </a:r>
          <a:r>
            <a:rPr lang="ar-SY" sz="2200" dirty="0">
              <a:latin typeface="Arial" panose="020B0604020202020204" pitchFamily="34" charset="0"/>
              <a:cs typeface="Arial" panose="020B0604020202020204" pitchFamily="34" charset="0"/>
            </a:rPr>
            <a:t>هو صلاح الدين والصلاح في المال .</a:t>
          </a:r>
        </a:p>
      </dgm:t>
    </dgm:pt>
    <dgm:pt modelId="{4AD4EBBE-C0F3-477D-8615-C448AC2810E1}" type="parTrans" cxnId="{607D7EA4-95D1-4C20-A262-2F866EAA136E}">
      <dgm:prSet/>
      <dgm:spPr/>
      <dgm:t>
        <a:bodyPr/>
        <a:lstStyle/>
        <a:p>
          <a:pPr rtl="1"/>
          <a:endParaRPr lang="ar-SY" sz="2200">
            <a:latin typeface="Arial" panose="020B0604020202020204" pitchFamily="34" charset="0"/>
            <a:cs typeface="Arial" panose="020B0604020202020204" pitchFamily="34" charset="0"/>
          </a:endParaRPr>
        </a:p>
      </dgm:t>
    </dgm:pt>
    <dgm:pt modelId="{B85E6818-C3D3-4515-8181-60DF3AF72383}" type="sibTrans" cxnId="{607D7EA4-95D1-4C20-A262-2F866EAA136E}">
      <dgm:prSet/>
      <dgm:spPr/>
      <dgm:t>
        <a:bodyPr/>
        <a:lstStyle/>
        <a:p>
          <a:pPr rtl="1"/>
          <a:endParaRPr lang="ar-SY" sz="2200">
            <a:latin typeface="Arial" panose="020B0604020202020204" pitchFamily="34" charset="0"/>
            <a:cs typeface="Arial" panose="020B0604020202020204" pitchFamily="34" charset="0"/>
          </a:endParaRPr>
        </a:p>
      </dgm:t>
    </dgm:pt>
    <dgm:pt modelId="{698CF230-2DB8-4946-861F-8128513F61F3}" type="pres">
      <dgm:prSet presAssocID="{31F8B41B-A137-4B7F-AE2E-DA357B0FDD17}" presName="outerComposite" presStyleCnt="0">
        <dgm:presLayoutVars>
          <dgm:chMax val="5"/>
          <dgm:dir val="rev"/>
          <dgm:resizeHandles val="exact"/>
        </dgm:presLayoutVars>
      </dgm:prSet>
      <dgm:spPr/>
    </dgm:pt>
    <dgm:pt modelId="{E62138D2-32C9-4A94-9833-529F93C5E46C}" type="pres">
      <dgm:prSet presAssocID="{31F8B41B-A137-4B7F-AE2E-DA357B0FDD17}" presName="dummyMaxCanvas" presStyleCnt="0">
        <dgm:presLayoutVars/>
      </dgm:prSet>
      <dgm:spPr/>
    </dgm:pt>
    <dgm:pt modelId="{BF53DE79-A7E8-4D04-AFEA-73DC442855D8}" type="pres">
      <dgm:prSet presAssocID="{31F8B41B-A137-4B7F-AE2E-DA357B0FDD17}" presName="TwoNodes_1" presStyleLbl="node1" presStyleIdx="0" presStyleCnt="2" custScaleX="114878">
        <dgm:presLayoutVars>
          <dgm:bulletEnabled val="1"/>
        </dgm:presLayoutVars>
      </dgm:prSet>
      <dgm:spPr/>
    </dgm:pt>
    <dgm:pt modelId="{E23C88A2-2845-4FF5-B864-586CD6581463}" type="pres">
      <dgm:prSet presAssocID="{31F8B41B-A137-4B7F-AE2E-DA357B0FDD17}" presName="TwoNodes_2" presStyleLbl="node1" presStyleIdx="1" presStyleCnt="2">
        <dgm:presLayoutVars>
          <dgm:bulletEnabled val="1"/>
        </dgm:presLayoutVars>
      </dgm:prSet>
      <dgm:spPr/>
    </dgm:pt>
    <dgm:pt modelId="{B2FDA0C3-258D-4708-9447-39E0E68D51C5}" type="pres">
      <dgm:prSet presAssocID="{31F8B41B-A137-4B7F-AE2E-DA357B0FDD17}" presName="TwoConn_1-2" presStyleLbl="fgAccFollowNode1" presStyleIdx="0" presStyleCnt="1">
        <dgm:presLayoutVars>
          <dgm:bulletEnabled val="1"/>
        </dgm:presLayoutVars>
      </dgm:prSet>
      <dgm:spPr/>
    </dgm:pt>
    <dgm:pt modelId="{4EECECEE-44F3-456F-B5DE-DAD8F6EB681C}" type="pres">
      <dgm:prSet presAssocID="{31F8B41B-A137-4B7F-AE2E-DA357B0FDD17}" presName="TwoNodes_1_text" presStyleLbl="node1" presStyleIdx="1" presStyleCnt="2">
        <dgm:presLayoutVars>
          <dgm:bulletEnabled val="1"/>
        </dgm:presLayoutVars>
      </dgm:prSet>
      <dgm:spPr/>
    </dgm:pt>
    <dgm:pt modelId="{9547170D-9D54-4C3A-9130-52F7B6263276}" type="pres">
      <dgm:prSet presAssocID="{31F8B41B-A137-4B7F-AE2E-DA357B0FDD17}" presName="TwoNodes_2_text" presStyleLbl="node1" presStyleIdx="1" presStyleCnt="2">
        <dgm:presLayoutVars>
          <dgm:bulletEnabled val="1"/>
        </dgm:presLayoutVars>
      </dgm:prSet>
      <dgm:spPr/>
    </dgm:pt>
  </dgm:ptLst>
  <dgm:cxnLst>
    <dgm:cxn modelId="{09AB6E2E-A0E6-4030-95BC-A9857453EA99}" type="presOf" srcId="{C0F5F08F-7874-4272-BF2F-4ADD9687009A}" destId="{B2FDA0C3-258D-4708-9447-39E0E68D51C5}" srcOrd="0" destOrd="0" presId="urn:microsoft.com/office/officeart/2005/8/layout/vProcess5"/>
    <dgm:cxn modelId="{A9E93639-6F38-4E84-AEC5-7722DB5AD94F}" type="presOf" srcId="{31F8B41B-A137-4B7F-AE2E-DA357B0FDD17}" destId="{698CF230-2DB8-4946-861F-8128513F61F3}" srcOrd="0" destOrd="0" presId="urn:microsoft.com/office/officeart/2005/8/layout/vProcess5"/>
    <dgm:cxn modelId="{D8B08F45-A53A-471D-94C1-6FD518EE20F4}" srcId="{31F8B41B-A137-4B7F-AE2E-DA357B0FDD17}" destId="{095C51CD-9931-4BF1-B547-0EC5E9CF74F9}" srcOrd="0" destOrd="0" parTransId="{9265E05D-9907-498C-B722-20DDEA2E4119}" sibTransId="{C0F5F08F-7874-4272-BF2F-4ADD9687009A}"/>
    <dgm:cxn modelId="{607D7EA4-95D1-4C20-A262-2F866EAA136E}" srcId="{31F8B41B-A137-4B7F-AE2E-DA357B0FDD17}" destId="{A092D7AB-D639-463D-A202-8B2C2B4FBAA4}" srcOrd="1" destOrd="0" parTransId="{4AD4EBBE-C0F3-477D-8615-C448AC2810E1}" sibTransId="{B85E6818-C3D3-4515-8181-60DF3AF72383}"/>
    <dgm:cxn modelId="{D8558FB1-76BD-4EC7-9B62-00F992E237F8}" type="presOf" srcId="{A092D7AB-D639-463D-A202-8B2C2B4FBAA4}" destId="{E23C88A2-2845-4FF5-B864-586CD6581463}" srcOrd="0" destOrd="0" presId="urn:microsoft.com/office/officeart/2005/8/layout/vProcess5"/>
    <dgm:cxn modelId="{70DBDBBA-BFFE-4270-A962-0F03F1CB9691}" type="presOf" srcId="{095C51CD-9931-4BF1-B547-0EC5E9CF74F9}" destId="{4EECECEE-44F3-456F-B5DE-DAD8F6EB681C}" srcOrd="1" destOrd="0" presId="urn:microsoft.com/office/officeart/2005/8/layout/vProcess5"/>
    <dgm:cxn modelId="{7BF409BE-2AD7-4200-8538-324162BAD9ED}" type="presOf" srcId="{A092D7AB-D639-463D-A202-8B2C2B4FBAA4}" destId="{9547170D-9D54-4C3A-9130-52F7B6263276}" srcOrd="1" destOrd="0" presId="urn:microsoft.com/office/officeart/2005/8/layout/vProcess5"/>
    <dgm:cxn modelId="{B3610DF7-C8D7-45F8-9FB2-2A945997F22A}" type="presOf" srcId="{095C51CD-9931-4BF1-B547-0EC5E9CF74F9}" destId="{BF53DE79-A7E8-4D04-AFEA-73DC442855D8}" srcOrd="0" destOrd="0" presId="urn:microsoft.com/office/officeart/2005/8/layout/vProcess5"/>
    <dgm:cxn modelId="{C49C9C36-E26F-4243-9DDE-31F59994C87D}" type="presParOf" srcId="{698CF230-2DB8-4946-861F-8128513F61F3}" destId="{E62138D2-32C9-4A94-9833-529F93C5E46C}" srcOrd="0" destOrd="0" presId="urn:microsoft.com/office/officeart/2005/8/layout/vProcess5"/>
    <dgm:cxn modelId="{79ADC97F-59BD-4B0C-BDD3-9659FB85762D}" type="presParOf" srcId="{698CF230-2DB8-4946-861F-8128513F61F3}" destId="{BF53DE79-A7E8-4D04-AFEA-73DC442855D8}" srcOrd="1" destOrd="0" presId="urn:microsoft.com/office/officeart/2005/8/layout/vProcess5"/>
    <dgm:cxn modelId="{EE1752E2-8F7B-4603-91DD-17F5ABF700CE}" type="presParOf" srcId="{698CF230-2DB8-4946-861F-8128513F61F3}" destId="{E23C88A2-2845-4FF5-B864-586CD6581463}" srcOrd="2" destOrd="0" presId="urn:microsoft.com/office/officeart/2005/8/layout/vProcess5"/>
    <dgm:cxn modelId="{04882628-7C7E-42D4-90CC-8E2FA1909450}" type="presParOf" srcId="{698CF230-2DB8-4946-861F-8128513F61F3}" destId="{B2FDA0C3-258D-4708-9447-39E0E68D51C5}" srcOrd="3" destOrd="0" presId="urn:microsoft.com/office/officeart/2005/8/layout/vProcess5"/>
    <dgm:cxn modelId="{84C0403A-58B4-42CA-AFB2-68624A040546}" type="presParOf" srcId="{698CF230-2DB8-4946-861F-8128513F61F3}" destId="{4EECECEE-44F3-456F-B5DE-DAD8F6EB681C}" srcOrd="4" destOrd="0" presId="urn:microsoft.com/office/officeart/2005/8/layout/vProcess5"/>
    <dgm:cxn modelId="{948E75A6-B738-435E-94D2-CFE56DCBEE11}" type="presParOf" srcId="{698CF230-2DB8-4946-861F-8128513F61F3}" destId="{9547170D-9D54-4C3A-9130-52F7B6263276}" srcOrd="5"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2790D64-0AD2-4B6C-A877-7F0065D31775}" type="doc">
      <dgm:prSet loTypeId="urn:microsoft.com/office/officeart/2005/8/layout/chevron1" loCatId="process" qsTypeId="urn:microsoft.com/office/officeart/2005/8/quickstyle/simple3" qsCatId="simple" csTypeId="urn:microsoft.com/office/officeart/2005/8/colors/accent1_2" csCatId="accent1" phldr="1"/>
      <dgm:spPr/>
      <dgm:t>
        <a:bodyPr/>
        <a:lstStyle/>
        <a:p>
          <a:pPr rtl="1"/>
          <a:endParaRPr lang="ar-SY"/>
        </a:p>
      </dgm:t>
    </dgm:pt>
    <dgm:pt modelId="{E2A25509-1636-417D-A16C-615E2C8116E3}">
      <dgm:prSet custT="1"/>
      <dgm:spPr/>
      <dgm:t>
        <a:bodyPr/>
        <a:lstStyle/>
        <a:p>
          <a:pPr rtl="1"/>
          <a:r>
            <a:rPr lang="ar-SA" sz="2200">
              <a:latin typeface="Arial" panose="020B0604020202020204" pitchFamily="34" charset="0"/>
              <a:cs typeface="Arial" panose="020B0604020202020204" pitchFamily="34" charset="0"/>
            </a:rPr>
            <a:t>الجنون</a:t>
          </a:r>
          <a:endParaRPr lang="ar-SY" sz="2200" dirty="0">
            <a:latin typeface="Arial" panose="020B0604020202020204" pitchFamily="34" charset="0"/>
            <a:cs typeface="Arial" panose="020B0604020202020204" pitchFamily="34" charset="0"/>
          </a:endParaRPr>
        </a:p>
      </dgm:t>
    </dgm:pt>
    <dgm:pt modelId="{B3A1AA67-3247-4DDC-9789-8E998BA65D9F}" type="parTrans" cxnId="{8545B9A3-9084-465E-9ED6-C65B42CBF131}">
      <dgm:prSet/>
      <dgm:spPr/>
      <dgm:t>
        <a:bodyPr/>
        <a:lstStyle/>
        <a:p>
          <a:pPr rtl="1"/>
          <a:endParaRPr lang="ar-SY" sz="2200">
            <a:latin typeface="Arial" panose="020B0604020202020204" pitchFamily="34" charset="0"/>
            <a:cs typeface="Arial" panose="020B0604020202020204" pitchFamily="34" charset="0"/>
          </a:endParaRPr>
        </a:p>
      </dgm:t>
    </dgm:pt>
    <dgm:pt modelId="{1EABE591-83EB-4DF9-B41E-3ADB542BA9E0}" type="sibTrans" cxnId="{8545B9A3-9084-465E-9ED6-C65B42CBF131}">
      <dgm:prSet/>
      <dgm:spPr/>
      <dgm:t>
        <a:bodyPr/>
        <a:lstStyle/>
        <a:p>
          <a:pPr rtl="1"/>
          <a:endParaRPr lang="ar-SY" sz="2200">
            <a:latin typeface="Arial" panose="020B0604020202020204" pitchFamily="34" charset="0"/>
            <a:cs typeface="Arial" panose="020B0604020202020204" pitchFamily="34" charset="0"/>
          </a:endParaRPr>
        </a:p>
      </dgm:t>
    </dgm:pt>
    <dgm:pt modelId="{440F67F3-3983-4BA8-89A8-09E1652DBF27}">
      <dgm:prSet custT="1"/>
      <dgm:spPr/>
      <dgm:t>
        <a:bodyPr/>
        <a:lstStyle/>
        <a:p>
          <a:pPr rtl="1"/>
          <a:r>
            <a:rPr lang="ar-SA" sz="2200" dirty="0">
              <a:latin typeface="Arial" panose="020B0604020202020204" pitchFamily="34" charset="0"/>
              <a:cs typeface="Arial" panose="020B0604020202020204" pitchFamily="34" charset="0"/>
            </a:rPr>
            <a:t>والإغماء</a:t>
          </a:r>
          <a:endParaRPr lang="ar-SY" sz="2200" dirty="0">
            <a:latin typeface="Arial" panose="020B0604020202020204" pitchFamily="34" charset="0"/>
            <a:cs typeface="Arial" panose="020B0604020202020204" pitchFamily="34" charset="0"/>
          </a:endParaRPr>
        </a:p>
      </dgm:t>
    </dgm:pt>
    <dgm:pt modelId="{F60E23E0-DD24-4776-B9DF-2825571A4865}" type="parTrans" cxnId="{DBB5AF22-0D1D-46A3-A799-5D41B9B1CB2E}">
      <dgm:prSet/>
      <dgm:spPr/>
      <dgm:t>
        <a:bodyPr/>
        <a:lstStyle/>
        <a:p>
          <a:pPr rtl="1"/>
          <a:endParaRPr lang="ar-SY" sz="2200">
            <a:latin typeface="Arial" panose="020B0604020202020204" pitchFamily="34" charset="0"/>
            <a:cs typeface="Arial" panose="020B0604020202020204" pitchFamily="34" charset="0"/>
          </a:endParaRPr>
        </a:p>
      </dgm:t>
    </dgm:pt>
    <dgm:pt modelId="{27ED5D57-8EBD-4FC4-A748-CF593939AECC}" type="sibTrans" cxnId="{DBB5AF22-0D1D-46A3-A799-5D41B9B1CB2E}">
      <dgm:prSet/>
      <dgm:spPr/>
      <dgm:t>
        <a:bodyPr/>
        <a:lstStyle/>
        <a:p>
          <a:pPr rtl="1"/>
          <a:endParaRPr lang="ar-SY" sz="2200">
            <a:latin typeface="Arial" panose="020B0604020202020204" pitchFamily="34" charset="0"/>
            <a:cs typeface="Arial" panose="020B0604020202020204" pitchFamily="34" charset="0"/>
          </a:endParaRPr>
        </a:p>
      </dgm:t>
    </dgm:pt>
    <dgm:pt modelId="{B9B0942C-DACF-4DAA-B590-6B7FB7E62C6E}">
      <dgm:prSet custT="1"/>
      <dgm:spPr/>
      <dgm:t>
        <a:bodyPr/>
        <a:lstStyle/>
        <a:p>
          <a:pPr rtl="1"/>
          <a:r>
            <a:rPr lang="ar-SA" sz="2200" dirty="0">
              <a:latin typeface="Arial" panose="020B0604020202020204" pitchFamily="34" charset="0"/>
              <a:cs typeface="Arial" panose="020B0604020202020204" pitchFamily="34" charset="0"/>
            </a:rPr>
            <a:t>والنوم</a:t>
          </a:r>
          <a:endParaRPr lang="ar-SY" sz="2200" dirty="0">
            <a:latin typeface="Arial" panose="020B0604020202020204" pitchFamily="34" charset="0"/>
            <a:cs typeface="Arial" panose="020B0604020202020204" pitchFamily="34" charset="0"/>
          </a:endParaRPr>
        </a:p>
      </dgm:t>
    </dgm:pt>
    <dgm:pt modelId="{3894B2F9-D9B6-4597-98F1-3125DFA4294F}" type="sibTrans" cxnId="{7F4AEAAE-15FF-48BF-BA90-B40EF55E3F16}">
      <dgm:prSet/>
      <dgm:spPr/>
      <dgm:t>
        <a:bodyPr/>
        <a:lstStyle/>
        <a:p>
          <a:pPr rtl="1"/>
          <a:endParaRPr lang="ar-SY" sz="2200">
            <a:latin typeface="Arial" panose="020B0604020202020204" pitchFamily="34" charset="0"/>
            <a:cs typeface="Arial" panose="020B0604020202020204" pitchFamily="34" charset="0"/>
          </a:endParaRPr>
        </a:p>
      </dgm:t>
    </dgm:pt>
    <dgm:pt modelId="{8122DF0A-73AB-4FB9-AA25-FC87754BDFE1}" type="parTrans" cxnId="{7F4AEAAE-15FF-48BF-BA90-B40EF55E3F16}">
      <dgm:prSet/>
      <dgm:spPr/>
      <dgm:t>
        <a:bodyPr/>
        <a:lstStyle/>
        <a:p>
          <a:pPr rtl="1"/>
          <a:endParaRPr lang="ar-SY" sz="2200">
            <a:latin typeface="Arial" panose="020B0604020202020204" pitchFamily="34" charset="0"/>
            <a:cs typeface="Arial" panose="020B0604020202020204" pitchFamily="34" charset="0"/>
          </a:endParaRPr>
        </a:p>
      </dgm:t>
    </dgm:pt>
    <dgm:pt modelId="{F1F74E88-E71B-4BC2-966D-33DCC097CFEA}">
      <dgm:prSet custT="1"/>
      <dgm:spPr/>
      <dgm:t>
        <a:bodyPr/>
        <a:lstStyle/>
        <a:p>
          <a:pPr rtl="1"/>
          <a:r>
            <a:rPr lang="ar-SY" sz="2200" kern="1200" dirty="0">
              <a:latin typeface="Arial" panose="020B0604020202020204" pitchFamily="34" charset="0"/>
              <a:cs typeface="Arial" panose="020B0604020202020204" pitchFamily="34" charset="0"/>
            </a:rPr>
            <a:t>والمرض</a:t>
          </a:r>
          <a:endParaRPr lang="en-US" sz="2200" kern="1200" dirty="0">
            <a:latin typeface="Arial" panose="020B0604020202020204" pitchFamily="34" charset="0"/>
            <a:cs typeface="Arial" panose="020B0604020202020204" pitchFamily="34" charset="0"/>
          </a:endParaRPr>
        </a:p>
      </dgm:t>
    </dgm:pt>
    <dgm:pt modelId="{2FE49B1E-E8D7-4142-85AC-B5B65FD8F25C}" type="sibTrans" cxnId="{4869ED97-33E5-4105-9848-3232045DADEB}">
      <dgm:prSet/>
      <dgm:spPr/>
      <dgm:t>
        <a:bodyPr/>
        <a:lstStyle/>
        <a:p>
          <a:pPr rtl="1"/>
          <a:endParaRPr lang="ar-SY" sz="2200">
            <a:latin typeface="Arial" panose="020B0604020202020204" pitchFamily="34" charset="0"/>
            <a:cs typeface="Arial" panose="020B0604020202020204" pitchFamily="34" charset="0"/>
          </a:endParaRPr>
        </a:p>
      </dgm:t>
    </dgm:pt>
    <dgm:pt modelId="{F337359B-3865-4938-AED1-303533E5570D}" type="parTrans" cxnId="{4869ED97-33E5-4105-9848-3232045DADEB}">
      <dgm:prSet/>
      <dgm:spPr/>
      <dgm:t>
        <a:bodyPr/>
        <a:lstStyle/>
        <a:p>
          <a:pPr rtl="1"/>
          <a:endParaRPr lang="ar-SY" sz="2200">
            <a:latin typeface="Arial" panose="020B0604020202020204" pitchFamily="34" charset="0"/>
            <a:cs typeface="Arial" panose="020B0604020202020204" pitchFamily="34" charset="0"/>
          </a:endParaRPr>
        </a:p>
      </dgm:t>
    </dgm:pt>
    <dgm:pt modelId="{16188D42-0084-482F-8974-02FE021A14B8}">
      <dgm:prSet custT="1"/>
      <dgm:spPr/>
      <dgm:t>
        <a:bodyPr/>
        <a:lstStyle/>
        <a:p>
          <a:pPr algn="ctr" rtl="1"/>
          <a:r>
            <a:rPr lang="ar-SY" sz="2200" dirty="0">
              <a:latin typeface="Arial" panose="020B0604020202020204" pitchFamily="34" charset="0"/>
              <a:cs typeface="Arial" panose="020B0604020202020204" pitchFamily="34" charset="0"/>
            </a:rPr>
            <a:t>والعته</a:t>
          </a:r>
        </a:p>
      </dgm:t>
    </dgm:pt>
    <dgm:pt modelId="{ED7510C3-58D6-4155-903C-572C1A7087D9}" type="sibTrans" cxnId="{520A22C5-F153-4DE2-A58B-CCC679FE8056}">
      <dgm:prSet/>
      <dgm:spPr/>
      <dgm:t>
        <a:bodyPr/>
        <a:lstStyle/>
        <a:p>
          <a:pPr rtl="1"/>
          <a:endParaRPr lang="ar-SY" sz="2200">
            <a:latin typeface="Arial" panose="020B0604020202020204" pitchFamily="34" charset="0"/>
            <a:cs typeface="Arial" panose="020B0604020202020204" pitchFamily="34" charset="0"/>
          </a:endParaRPr>
        </a:p>
      </dgm:t>
    </dgm:pt>
    <dgm:pt modelId="{7DEF8985-C888-427B-B7B4-44853EC2F232}" type="parTrans" cxnId="{520A22C5-F153-4DE2-A58B-CCC679FE8056}">
      <dgm:prSet/>
      <dgm:spPr/>
      <dgm:t>
        <a:bodyPr/>
        <a:lstStyle/>
        <a:p>
          <a:pPr rtl="1"/>
          <a:endParaRPr lang="ar-SY" sz="2200">
            <a:latin typeface="Arial" panose="020B0604020202020204" pitchFamily="34" charset="0"/>
            <a:cs typeface="Arial" panose="020B0604020202020204" pitchFamily="34" charset="0"/>
          </a:endParaRPr>
        </a:p>
      </dgm:t>
    </dgm:pt>
    <dgm:pt modelId="{64E51666-6A85-4EBC-B751-9244629FF8A4}" type="pres">
      <dgm:prSet presAssocID="{42790D64-0AD2-4B6C-A877-7F0065D31775}" presName="Name0" presStyleCnt="0">
        <dgm:presLayoutVars>
          <dgm:dir val="rev"/>
          <dgm:animLvl val="lvl"/>
          <dgm:resizeHandles val="exact"/>
        </dgm:presLayoutVars>
      </dgm:prSet>
      <dgm:spPr/>
    </dgm:pt>
    <dgm:pt modelId="{D671DEEF-E974-40F0-8FA0-A72F5F884A12}" type="pres">
      <dgm:prSet presAssocID="{E2A25509-1636-417D-A16C-615E2C8116E3}" presName="parTxOnly" presStyleLbl="node1" presStyleIdx="0" presStyleCnt="5">
        <dgm:presLayoutVars>
          <dgm:chMax val="0"/>
          <dgm:chPref val="0"/>
          <dgm:bulletEnabled val="1"/>
        </dgm:presLayoutVars>
      </dgm:prSet>
      <dgm:spPr/>
    </dgm:pt>
    <dgm:pt modelId="{AFBB8515-0756-48DF-B07F-D9C15C259834}" type="pres">
      <dgm:prSet presAssocID="{1EABE591-83EB-4DF9-B41E-3ADB542BA9E0}" presName="parTxOnlySpace" presStyleCnt="0"/>
      <dgm:spPr/>
    </dgm:pt>
    <dgm:pt modelId="{8F3330E6-D61F-4F51-AA27-F81BE14BFF44}" type="pres">
      <dgm:prSet presAssocID="{16188D42-0084-482F-8974-02FE021A14B8}" presName="parTxOnly" presStyleLbl="node1" presStyleIdx="1" presStyleCnt="5">
        <dgm:presLayoutVars>
          <dgm:chMax val="0"/>
          <dgm:chPref val="0"/>
          <dgm:bulletEnabled val="1"/>
        </dgm:presLayoutVars>
      </dgm:prSet>
      <dgm:spPr/>
    </dgm:pt>
    <dgm:pt modelId="{61FE1FBC-B0E4-4A0F-96A3-A16B4AD60C5E}" type="pres">
      <dgm:prSet presAssocID="{ED7510C3-58D6-4155-903C-572C1A7087D9}" presName="parTxOnlySpace" presStyleCnt="0"/>
      <dgm:spPr/>
    </dgm:pt>
    <dgm:pt modelId="{BACBC7C0-81F4-41EA-84B0-D4DAA3FBD1AF}" type="pres">
      <dgm:prSet presAssocID="{440F67F3-3983-4BA8-89A8-09E1652DBF27}" presName="parTxOnly" presStyleLbl="node1" presStyleIdx="2" presStyleCnt="5">
        <dgm:presLayoutVars>
          <dgm:chMax val="0"/>
          <dgm:chPref val="0"/>
          <dgm:bulletEnabled val="1"/>
        </dgm:presLayoutVars>
      </dgm:prSet>
      <dgm:spPr/>
    </dgm:pt>
    <dgm:pt modelId="{AF1E960C-6762-49C5-8F8F-A9B1D59230E5}" type="pres">
      <dgm:prSet presAssocID="{27ED5D57-8EBD-4FC4-A748-CF593939AECC}" presName="parTxOnlySpace" presStyleCnt="0"/>
      <dgm:spPr/>
    </dgm:pt>
    <dgm:pt modelId="{DCF8C41A-B18C-4367-9023-3B6F101D1D1D}" type="pres">
      <dgm:prSet presAssocID="{B9B0942C-DACF-4DAA-B590-6B7FB7E62C6E}" presName="parTxOnly" presStyleLbl="node1" presStyleIdx="3" presStyleCnt="5">
        <dgm:presLayoutVars>
          <dgm:chMax val="0"/>
          <dgm:chPref val="0"/>
          <dgm:bulletEnabled val="1"/>
        </dgm:presLayoutVars>
      </dgm:prSet>
      <dgm:spPr/>
    </dgm:pt>
    <dgm:pt modelId="{0047B947-3835-4D8F-9CB1-277C5E2E4C40}" type="pres">
      <dgm:prSet presAssocID="{3894B2F9-D9B6-4597-98F1-3125DFA4294F}" presName="parTxOnlySpace" presStyleCnt="0"/>
      <dgm:spPr/>
    </dgm:pt>
    <dgm:pt modelId="{6CCC4A7F-7414-44C1-BE97-EC5D812AA372}" type="pres">
      <dgm:prSet presAssocID="{F1F74E88-E71B-4BC2-966D-33DCC097CFEA}" presName="parTxOnly" presStyleLbl="node1" presStyleIdx="4" presStyleCnt="5">
        <dgm:presLayoutVars>
          <dgm:chMax val="0"/>
          <dgm:chPref val="0"/>
          <dgm:bulletEnabled val="1"/>
        </dgm:presLayoutVars>
      </dgm:prSet>
      <dgm:spPr/>
    </dgm:pt>
  </dgm:ptLst>
  <dgm:cxnLst>
    <dgm:cxn modelId="{1B5AD314-1D6C-4FA5-AAAC-06FB8D75CB0E}" type="presOf" srcId="{F1F74E88-E71B-4BC2-966D-33DCC097CFEA}" destId="{6CCC4A7F-7414-44C1-BE97-EC5D812AA372}" srcOrd="0" destOrd="0" presId="urn:microsoft.com/office/officeart/2005/8/layout/chevron1"/>
    <dgm:cxn modelId="{FFBBA11C-DC9A-41BA-A1B1-8243E21BD45C}" type="presOf" srcId="{42790D64-0AD2-4B6C-A877-7F0065D31775}" destId="{64E51666-6A85-4EBC-B751-9244629FF8A4}" srcOrd="0" destOrd="0" presId="urn:microsoft.com/office/officeart/2005/8/layout/chevron1"/>
    <dgm:cxn modelId="{DBB5AF22-0D1D-46A3-A799-5D41B9B1CB2E}" srcId="{42790D64-0AD2-4B6C-A877-7F0065D31775}" destId="{440F67F3-3983-4BA8-89A8-09E1652DBF27}" srcOrd="2" destOrd="0" parTransId="{F60E23E0-DD24-4776-B9DF-2825571A4865}" sibTransId="{27ED5D57-8EBD-4FC4-A748-CF593939AECC}"/>
    <dgm:cxn modelId="{A98E2C24-5355-441A-AA93-194865C942D2}" type="presOf" srcId="{16188D42-0084-482F-8974-02FE021A14B8}" destId="{8F3330E6-D61F-4F51-AA27-F81BE14BFF44}" srcOrd="0" destOrd="0" presId="urn:microsoft.com/office/officeart/2005/8/layout/chevron1"/>
    <dgm:cxn modelId="{6836135E-8242-45BD-87F7-25CF3708698E}" type="presOf" srcId="{440F67F3-3983-4BA8-89A8-09E1652DBF27}" destId="{BACBC7C0-81F4-41EA-84B0-D4DAA3FBD1AF}" srcOrd="0" destOrd="0" presId="urn:microsoft.com/office/officeart/2005/8/layout/chevron1"/>
    <dgm:cxn modelId="{0A83F065-A00F-4470-A301-D6B2BFCBC0A3}" type="presOf" srcId="{E2A25509-1636-417D-A16C-615E2C8116E3}" destId="{D671DEEF-E974-40F0-8FA0-A72F5F884A12}" srcOrd="0" destOrd="0" presId="urn:microsoft.com/office/officeart/2005/8/layout/chevron1"/>
    <dgm:cxn modelId="{B2F04F7C-E93F-4522-89B3-BCF7F5295257}" type="presOf" srcId="{B9B0942C-DACF-4DAA-B590-6B7FB7E62C6E}" destId="{DCF8C41A-B18C-4367-9023-3B6F101D1D1D}" srcOrd="0" destOrd="0" presId="urn:microsoft.com/office/officeart/2005/8/layout/chevron1"/>
    <dgm:cxn modelId="{4869ED97-33E5-4105-9848-3232045DADEB}" srcId="{42790D64-0AD2-4B6C-A877-7F0065D31775}" destId="{F1F74E88-E71B-4BC2-966D-33DCC097CFEA}" srcOrd="4" destOrd="0" parTransId="{F337359B-3865-4938-AED1-303533E5570D}" sibTransId="{2FE49B1E-E8D7-4142-85AC-B5B65FD8F25C}"/>
    <dgm:cxn modelId="{8545B9A3-9084-465E-9ED6-C65B42CBF131}" srcId="{42790D64-0AD2-4B6C-A877-7F0065D31775}" destId="{E2A25509-1636-417D-A16C-615E2C8116E3}" srcOrd="0" destOrd="0" parTransId="{B3A1AA67-3247-4DDC-9789-8E998BA65D9F}" sibTransId="{1EABE591-83EB-4DF9-B41E-3ADB542BA9E0}"/>
    <dgm:cxn modelId="{7F4AEAAE-15FF-48BF-BA90-B40EF55E3F16}" srcId="{42790D64-0AD2-4B6C-A877-7F0065D31775}" destId="{B9B0942C-DACF-4DAA-B590-6B7FB7E62C6E}" srcOrd="3" destOrd="0" parTransId="{8122DF0A-73AB-4FB9-AA25-FC87754BDFE1}" sibTransId="{3894B2F9-D9B6-4597-98F1-3125DFA4294F}"/>
    <dgm:cxn modelId="{520A22C5-F153-4DE2-A58B-CCC679FE8056}" srcId="{42790D64-0AD2-4B6C-A877-7F0065D31775}" destId="{16188D42-0084-482F-8974-02FE021A14B8}" srcOrd="1" destOrd="0" parTransId="{7DEF8985-C888-427B-B7B4-44853EC2F232}" sibTransId="{ED7510C3-58D6-4155-903C-572C1A7087D9}"/>
    <dgm:cxn modelId="{4B694B29-18AD-4B98-991E-B2289D7A8044}" type="presParOf" srcId="{64E51666-6A85-4EBC-B751-9244629FF8A4}" destId="{D671DEEF-E974-40F0-8FA0-A72F5F884A12}" srcOrd="0" destOrd="0" presId="urn:microsoft.com/office/officeart/2005/8/layout/chevron1"/>
    <dgm:cxn modelId="{B82AA8BE-B9D3-452D-A18B-9E92811EB1F5}" type="presParOf" srcId="{64E51666-6A85-4EBC-B751-9244629FF8A4}" destId="{AFBB8515-0756-48DF-B07F-D9C15C259834}" srcOrd="1" destOrd="0" presId="urn:microsoft.com/office/officeart/2005/8/layout/chevron1"/>
    <dgm:cxn modelId="{9C401F34-8A0D-4BB0-AA73-1F26C1416049}" type="presParOf" srcId="{64E51666-6A85-4EBC-B751-9244629FF8A4}" destId="{8F3330E6-D61F-4F51-AA27-F81BE14BFF44}" srcOrd="2" destOrd="0" presId="urn:microsoft.com/office/officeart/2005/8/layout/chevron1"/>
    <dgm:cxn modelId="{F928EEEE-D854-478E-9617-7AF91FDF9F42}" type="presParOf" srcId="{64E51666-6A85-4EBC-B751-9244629FF8A4}" destId="{61FE1FBC-B0E4-4A0F-96A3-A16B4AD60C5E}" srcOrd="3" destOrd="0" presId="urn:microsoft.com/office/officeart/2005/8/layout/chevron1"/>
    <dgm:cxn modelId="{6D69EC81-CCF2-4BD4-A508-75B7FD857B2F}" type="presParOf" srcId="{64E51666-6A85-4EBC-B751-9244629FF8A4}" destId="{BACBC7C0-81F4-41EA-84B0-D4DAA3FBD1AF}" srcOrd="4" destOrd="0" presId="urn:microsoft.com/office/officeart/2005/8/layout/chevron1"/>
    <dgm:cxn modelId="{7A820ED2-FD1E-4DB7-B9EF-6BB6E51B3F52}" type="presParOf" srcId="{64E51666-6A85-4EBC-B751-9244629FF8A4}" destId="{AF1E960C-6762-49C5-8F8F-A9B1D59230E5}" srcOrd="5" destOrd="0" presId="urn:microsoft.com/office/officeart/2005/8/layout/chevron1"/>
    <dgm:cxn modelId="{D9417D74-0638-4DAF-8F79-8D7AA6A29D5F}" type="presParOf" srcId="{64E51666-6A85-4EBC-B751-9244629FF8A4}" destId="{DCF8C41A-B18C-4367-9023-3B6F101D1D1D}" srcOrd="6" destOrd="0" presId="urn:microsoft.com/office/officeart/2005/8/layout/chevron1"/>
    <dgm:cxn modelId="{F725F49B-7ECC-48D4-BFE1-F87AE9C059E4}" type="presParOf" srcId="{64E51666-6A85-4EBC-B751-9244629FF8A4}" destId="{0047B947-3835-4D8F-9CB1-277C5E2E4C40}" srcOrd="7" destOrd="0" presId="urn:microsoft.com/office/officeart/2005/8/layout/chevron1"/>
    <dgm:cxn modelId="{CCAAD515-2E3C-4034-AB2B-8C440C2B36B6}" type="presParOf" srcId="{64E51666-6A85-4EBC-B751-9244629FF8A4}" destId="{6CCC4A7F-7414-44C1-BE97-EC5D812AA372}" srcOrd="8"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2790D64-0AD2-4B6C-A877-7F0065D31775}" type="doc">
      <dgm:prSet loTypeId="urn:microsoft.com/office/officeart/2005/8/layout/chevron1" loCatId="process" qsTypeId="urn:microsoft.com/office/officeart/2005/8/quickstyle/simple3" qsCatId="simple" csTypeId="urn:microsoft.com/office/officeart/2005/8/colors/accent1_2" csCatId="accent1" phldr="1"/>
      <dgm:spPr/>
      <dgm:t>
        <a:bodyPr/>
        <a:lstStyle/>
        <a:p>
          <a:pPr rtl="1"/>
          <a:endParaRPr lang="ar-SY"/>
        </a:p>
      </dgm:t>
    </dgm:pt>
    <dgm:pt modelId="{B1C6AC33-30E0-40EC-B2C8-429D211A54C5}">
      <dgm:prSet custT="1"/>
      <dgm:spPr/>
      <dgm:t>
        <a:bodyPr/>
        <a:lstStyle/>
        <a:p>
          <a:pPr rtl="1"/>
          <a:r>
            <a:rPr lang="ar-SA" sz="2200" dirty="0">
              <a:latin typeface="Arial" panose="020B0604020202020204" pitchFamily="34" charset="0"/>
              <a:cs typeface="Arial" panose="020B0604020202020204" pitchFamily="34" charset="0"/>
            </a:rPr>
            <a:t>والصِّغر</a:t>
          </a:r>
          <a:endParaRPr lang="ar-SY" sz="2200" dirty="0">
            <a:latin typeface="Arial" panose="020B0604020202020204" pitchFamily="34" charset="0"/>
            <a:cs typeface="Arial" panose="020B0604020202020204" pitchFamily="34" charset="0"/>
          </a:endParaRPr>
        </a:p>
      </dgm:t>
    </dgm:pt>
    <dgm:pt modelId="{41A1B001-42D0-41B0-BF05-7C210CD0F23B}" type="parTrans" cxnId="{EBB753BB-6E80-4352-85F8-C230A2E33B78}">
      <dgm:prSet/>
      <dgm:spPr/>
      <dgm:t>
        <a:bodyPr/>
        <a:lstStyle/>
        <a:p>
          <a:pPr rtl="1"/>
          <a:endParaRPr lang="ar-SY" sz="2200">
            <a:latin typeface="Arial" panose="020B0604020202020204" pitchFamily="34" charset="0"/>
            <a:cs typeface="Arial" panose="020B0604020202020204" pitchFamily="34" charset="0"/>
          </a:endParaRPr>
        </a:p>
      </dgm:t>
    </dgm:pt>
    <dgm:pt modelId="{EB62D160-37A3-4387-B916-53A1EBE78981}" type="sibTrans" cxnId="{EBB753BB-6E80-4352-85F8-C230A2E33B78}">
      <dgm:prSet/>
      <dgm:spPr/>
      <dgm:t>
        <a:bodyPr/>
        <a:lstStyle/>
        <a:p>
          <a:pPr rtl="1"/>
          <a:endParaRPr lang="ar-SY" sz="2200">
            <a:latin typeface="Arial" panose="020B0604020202020204" pitchFamily="34" charset="0"/>
            <a:cs typeface="Arial" panose="020B0604020202020204" pitchFamily="34" charset="0"/>
          </a:endParaRPr>
        </a:p>
      </dgm:t>
    </dgm:pt>
    <dgm:pt modelId="{7967804E-6631-4515-86E7-CC5EBD8E78CE}">
      <dgm:prSet custT="1"/>
      <dgm:spPr/>
      <dgm:t>
        <a:bodyPr/>
        <a:lstStyle/>
        <a:p>
          <a:pPr rtl="1"/>
          <a:r>
            <a:rPr lang="ar-SY" sz="2200" dirty="0">
              <a:latin typeface="Arial" panose="020B0604020202020204" pitchFamily="34" charset="0"/>
              <a:cs typeface="Arial" panose="020B0604020202020204" pitchFamily="34" charset="0"/>
            </a:rPr>
            <a:t>والحيض</a:t>
          </a:r>
        </a:p>
      </dgm:t>
    </dgm:pt>
    <dgm:pt modelId="{F1AD14A1-D63B-4CA0-A602-89BE031088DA}" type="parTrans" cxnId="{260D07B0-6A55-4959-BE06-782F0792022F}">
      <dgm:prSet/>
      <dgm:spPr/>
      <dgm:t>
        <a:bodyPr/>
        <a:lstStyle/>
        <a:p>
          <a:pPr rtl="1"/>
          <a:endParaRPr lang="ar-SY" sz="2200">
            <a:latin typeface="Arial" panose="020B0604020202020204" pitchFamily="34" charset="0"/>
            <a:cs typeface="Arial" panose="020B0604020202020204" pitchFamily="34" charset="0"/>
          </a:endParaRPr>
        </a:p>
      </dgm:t>
    </dgm:pt>
    <dgm:pt modelId="{B44BC23A-3E83-4A05-B05A-0CFE1FD4B449}" type="sibTrans" cxnId="{260D07B0-6A55-4959-BE06-782F0792022F}">
      <dgm:prSet/>
      <dgm:spPr/>
      <dgm:t>
        <a:bodyPr/>
        <a:lstStyle/>
        <a:p>
          <a:pPr rtl="1"/>
          <a:endParaRPr lang="ar-SY" sz="2200">
            <a:latin typeface="Arial" panose="020B0604020202020204" pitchFamily="34" charset="0"/>
            <a:cs typeface="Arial" panose="020B0604020202020204" pitchFamily="34" charset="0"/>
          </a:endParaRPr>
        </a:p>
      </dgm:t>
    </dgm:pt>
    <dgm:pt modelId="{2ED27D4B-0471-43F2-A5D3-0A4A7EEB4A53}">
      <dgm:prSet custT="1"/>
      <dgm:spPr/>
      <dgm:t>
        <a:bodyPr/>
        <a:lstStyle/>
        <a:p>
          <a:pPr rtl="1"/>
          <a:r>
            <a:rPr lang="ar-SA" sz="2200" dirty="0">
              <a:latin typeface="Arial" panose="020B0604020202020204" pitchFamily="34" charset="0"/>
              <a:cs typeface="Arial" panose="020B0604020202020204" pitchFamily="34" charset="0"/>
            </a:rPr>
            <a:t>والنفاس</a:t>
          </a:r>
          <a:endParaRPr lang="ar-SY" sz="2200" dirty="0">
            <a:latin typeface="Arial" panose="020B0604020202020204" pitchFamily="34" charset="0"/>
            <a:cs typeface="Arial" panose="020B0604020202020204" pitchFamily="34" charset="0"/>
          </a:endParaRPr>
        </a:p>
      </dgm:t>
    </dgm:pt>
    <dgm:pt modelId="{1178ADF6-311C-411F-8E42-DC6E3408EA90}" type="parTrans" cxnId="{7AD61960-B260-4063-B3FF-C9A15090A4DE}">
      <dgm:prSet/>
      <dgm:spPr/>
      <dgm:t>
        <a:bodyPr/>
        <a:lstStyle/>
        <a:p>
          <a:pPr rtl="1"/>
          <a:endParaRPr lang="ar-SY" sz="2200">
            <a:latin typeface="Arial" panose="020B0604020202020204" pitchFamily="34" charset="0"/>
            <a:cs typeface="Arial" panose="020B0604020202020204" pitchFamily="34" charset="0"/>
          </a:endParaRPr>
        </a:p>
      </dgm:t>
    </dgm:pt>
    <dgm:pt modelId="{C963F95E-30B1-4BE5-BBB7-A3521A7B12A2}" type="sibTrans" cxnId="{7AD61960-B260-4063-B3FF-C9A15090A4DE}">
      <dgm:prSet/>
      <dgm:spPr/>
      <dgm:t>
        <a:bodyPr/>
        <a:lstStyle/>
        <a:p>
          <a:pPr rtl="1"/>
          <a:endParaRPr lang="ar-SY" sz="2200">
            <a:latin typeface="Arial" panose="020B0604020202020204" pitchFamily="34" charset="0"/>
            <a:cs typeface="Arial" panose="020B0604020202020204" pitchFamily="34" charset="0"/>
          </a:endParaRPr>
        </a:p>
      </dgm:t>
    </dgm:pt>
    <dgm:pt modelId="{52CBBB4E-2364-4A7D-96AE-C11C005148E5}">
      <dgm:prSet custT="1"/>
      <dgm:spPr/>
      <dgm:t>
        <a:bodyPr/>
        <a:lstStyle/>
        <a:p>
          <a:pPr rtl="1"/>
          <a:r>
            <a:rPr lang="ar-SA" sz="2200">
              <a:latin typeface="Arial" panose="020B0604020202020204" pitchFamily="34" charset="0"/>
              <a:cs typeface="Arial" panose="020B0604020202020204" pitchFamily="34" charset="0"/>
            </a:rPr>
            <a:t>والنسيان</a:t>
          </a:r>
          <a:endParaRPr lang="ar-SY" sz="2200" dirty="0">
            <a:latin typeface="Arial" panose="020B0604020202020204" pitchFamily="34" charset="0"/>
            <a:cs typeface="Arial" panose="020B0604020202020204" pitchFamily="34" charset="0"/>
          </a:endParaRPr>
        </a:p>
      </dgm:t>
    </dgm:pt>
    <dgm:pt modelId="{902475D2-34BF-485C-8F24-C3F9BC57927E}" type="parTrans" cxnId="{91C3C57D-1D6C-4689-AC47-54A01DCC8E4E}">
      <dgm:prSet/>
      <dgm:spPr/>
      <dgm:t>
        <a:bodyPr/>
        <a:lstStyle/>
        <a:p>
          <a:pPr rtl="1"/>
          <a:endParaRPr lang="ar-SY" sz="2200">
            <a:latin typeface="Arial" panose="020B0604020202020204" pitchFamily="34" charset="0"/>
            <a:cs typeface="Arial" panose="020B0604020202020204" pitchFamily="34" charset="0"/>
          </a:endParaRPr>
        </a:p>
      </dgm:t>
    </dgm:pt>
    <dgm:pt modelId="{087E3C70-BC74-47DF-99C9-45FA6AAD2CD2}" type="sibTrans" cxnId="{91C3C57D-1D6C-4689-AC47-54A01DCC8E4E}">
      <dgm:prSet/>
      <dgm:spPr/>
      <dgm:t>
        <a:bodyPr/>
        <a:lstStyle/>
        <a:p>
          <a:pPr rtl="1"/>
          <a:endParaRPr lang="ar-SY" sz="2200">
            <a:latin typeface="Arial" panose="020B0604020202020204" pitchFamily="34" charset="0"/>
            <a:cs typeface="Arial" panose="020B0604020202020204" pitchFamily="34" charset="0"/>
          </a:endParaRPr>
        </a:p>
      </dgm:t>
    </dgm:pt>
    <dgm:pt modelId="{BC4E12DF-BD82-488E-957C-E15B731AE7F9}">
      <dgm:prSet custT="1"/>
      <dgm:spPr/>
      <dgm:t>
        <a:bodyPr/>
        <a:lstStyle/>
        <a:p>
          <a:pPr rtl="1"/>
          <a:r>
            <a:rPr lang="ar-SA" sz="2200">
              <a:latin typeface="Arial" panose="020B0604020202020204" pitchFamily="34" charset="0"/>
              <a:cs typeface="Arial" panose="020B0604020202020204" pitchFamily="34" charset="0"/>
            </a:rPr>
            <a:t>والموت</a:t>
          </a:r>
          <a:endParaRPr lang="ar-SY" sz="2200">
            <a:latin typeface="Arial" panose="020B0604020202020204" pitchFamily="34" charset="0"/>
            <a:cs typeface="Arial" panose="020B0604020202020204" pitchFamily="34" charset="0"/>
          </a:endParaRPr>
        </a:p>
      </dgm:t>
    </dgm:pt>
    <dgm:pt modelId="{966B9778-CF00-4F07-838B-47336F1B6885}" type="parTrans" cxnId="{6E234148-DA1A-4BF8-8745-A11697AA7645}">
      <dgm:prSet/>
      <dgm:spPr/>
      <dgm:t>
        <a:bodyPr/>
        <a:lstStyle/>
        <a:p>
          <a:pPr rtl="1"/>
          <a:endParaRPr lang="ar-SY" sz="2200">
            <a:latin typeface="Arial" panose="020B0604020202020204" pitchFamily="34" charset="0"/>
            <a:cs typeface="Arial" panose="020B0604020202020204" pitchFamily="34" charset="0"/>
          </a:endParaRPr>
        </a:p>
      </dgm:t>
    </dgm:pt>
    <dgm:pt modelId="{0301CE34-E296-436E-993D-CEBE3D647E9A}" type="sibTrans" cxnId="{6E234148-DA1A-4BF8-8745-A11697AA7645}">
      <dgm:prSet/>
      <dgm:spPr/>
      <dgm:t>
        <a:bodyPr/>
        <a:lstStyle/>
        <a:p>
          <a:pPr rtl="1"/>
          <a:endParaRPr lang="ar-SY" sz="2200">
            <a:latin typeface="Arial" panose="020B0604020202020204" pitchFamily="34" charset="0"/>
            <a:cs typeface="Arial" panose="020B0604020202020204" pitchFamily="34" charset="0"/>
          </a:endParaRPr>
        </a:p>
      </dgm:t>
    </dgm:pt>
    <dgm:pt modelId="{64E51666-6A85-4EBC-B751-9244629FF8A4}" type="pres">
      <dgm:prSet presAssocID="{42790D64-0AD2-4B6C-A877-7F0065D31775}" presName="Name0" presStyleCnt="0">
        <dgm:presLayoutVars>
          <dgm:dir/>
          <dgm:animLvl val="lvl"/>
          <dgm:resizeHandles val="exact"/>
        </dgm:presLayoutVars>
      </dgm:prSet>
      <dgm:spPr/>
    </dgm:pt>
    <dgm:pt modelId="{B5B505BB-3418-4C4F-B416-C5C87E9D23B1}" type="pres">
      <dgm:prSet presAssocID="{B1C6AC33-30E0-40EC-B2C8-429D211A54C5}" presName="parTxOnly" presStyleLbl="node1" presStyleIdx="0" presStyleCnt="5">
        <dgm:presLayoutVars>
          <dgm:chMax val="0"/>
          <dgm:chPref val="0"/>
          <dgm:bulletEnabled val="1"/>
        </dgm:presLayoutVars>
      </dgm:prSet>
      <dgm:spPr/>
    </dgm:pt>
    <dgm:pt modelId="{0AA07FE8-75EE-401F-BF12-D38E1C7F61A1}" type="pres">
      <dgm:prSet presAssocID="{EB62D160-37A3-4387-B916-53A1EBE78981}" presName="parTxOnlySpace" presStyleCnt="0"/>
      <dgm:spPr/>
    </dgm:pt>
    <dgm:pt modelId="{6ADBE95B-1B9E-4143-83CC-A5C094CD83EC}" type="pres">
      <dgm:prSet presAssocID="{7967804E-6631-4515-86E7-CC5EBD8E78CE}" presName="parTxOnly" presStyleLbl="node1" presStyleIdx="1" presStyleCnt="5">
        <dgm:presLayoutVars>
          <dgm:chMax val="0"/>
          <dgm:chPref val="0"/>
          <dgm:bulletEnabled val="1"/>
        </dgm:presLayoutVars>
      </dgm:prSet>
      <dgm:spPr/>
    </dgm:pt>
    <dgm:pt modelId="{C3B15F2F-9DC1-45EF-93DC-5F065D915117}" type="pres">
      <dgm:prSet presAssocID="{B44BC23A-3E83-4A05-B05A-0CFE1FD4B449}" presName="parTxOnlySpace" presStyleCnt="0"/>
      <dgm:spPr/>
    </dgm:pt>
    <dgm:pt modelId="{9BFB297E-756F-4AA0-9569-C3058A08F508}" type="pres">
      <dgm:prSet presAssocID="{2ED27D4B-0471-43F2-A5D3-0A4A7EEB4A53}" presName="parTxOnly" presStyleLbl="node1" presStyleIdx="2" presStyleCnt="5">
        <dgm:presLayoutVars>
          <dgm:chMax val="0"/>
          <dgm:chPref val="0"/>
          <dgm:bulletEnabled val="1"/>
        </dgm:presLayoutVars>
      </dgm:prSet>
      <dgm:spPr/>
    </dgm:pt>
    <dgm:pt modelId="{D8C6F1AC-0467-4AAE-9A7D-4D6F8179EC40}" type="pres">
      <dgm:prSet presAssocID="{C963F95E-30B1-4BE5-BBB7-A3521A7B12A2}" presName="parTxOnlySpace" presStyleCnt="0"/>
      <dgm:spPr/>
    </dgm:pt>
    <dgm:pt modelId="{6115872A-F1F4-4E51-AC99-3E9549C594E6}" type="pres">
      <dgm:prSet presAssocID="{52CBBB4E-2364-4A7D-96AE-C11C005148E5}" presName="parTxOnly" presStyleLbl="node1" presStyleIdx="3" presStyleCnt="5">
        <dgm:presLayoutVars>
          <dgm:chMax val="0"/>
          <dgm:chPref val="0"/>
          <dgm:bulletEnabled val="1"/>
        </dgm:presLayoutVars>
      </dgm:prSet>
      <dgm:spPr/>
    </dgm:pt>
    <dgm:pt modelId="{7813CEF5-DA3C-4B25-9D50-67E1BBCFEDD7}" type="pres">
      <dgm:prSet presAssocID="{087E3C70-BC74-47DF-99C9-45FA6AAD2CD2}" presName="parTxOnlySpace" presStyleCnt="0"/>
      <dgm:spPr/>
    </dgm:pt>
    <dgm:pt modelId="{E94F6BD5-41DC-4111-93C5-055DD90A8CCB}" type="pres">
      <dgm:prSet presAssocID="{BC4E12DF-BD82-488E-957C-E15B731AE7F9}" presName="parTxOnly" presStyleLbl="node1" presStyleIdx="4" presStyleCnt="5">
        <dgm:presLayoutVars>
          <dgm:chMax val="0"/>
          <dgm:chPref val="0"/>
          <dgm:bulletEnabled val="1"/>
        </dgm:presLayoutVars>
      </dgm:prSet>
      <dgm:spPr/>
    </dgm:pt>
  </dgm:ptLst>
  <dgm:cxnLst>
    <dgm:cxn modelId="{375D6406-EB9F-4DB3-B6BA-DB9C3D17EC2E}" type="presOf" srcId="{B1C6AC33-30E0-40EC-B2C8-429D211A54C5}" destId="{B5B505BB-3418-4C4F-B416-C5C87E9D23B1}" srcOrd="0" destOrd="0" presId="urn:microsoft.com/office/officeart/2005/8/layout/chevron1"/>
    <dgm:cxn modelId="{FFBBA11C-DC9A-41BA-A1B1-8243E21BD45C}" type="presOf" srcId="{42790D64-0AD2-4B6C-A877-7F0065D31775}" destId="{64E51666-6A85-4EBC-B751-9244629FF8A4}" srcOrd="0" destOrd="0" presId="urn:microsoft.com/office/officeart/2005/8/layout/chevron1"/>
    <dgm:cxn modelId="{7AD61960-B260-4063-B3FF-C9A15090A4DE}" srcId="{42790D64-0AD2-4B6C-A877-7F0065D31775}" destId="{2ED27D4B-0471-43F2-A5D3-0A4A7EEB4A53}" srcOrd="2" destOrd="0" parTransId="{1178ADF6-311C-411F-8E42-DC6E3408EA90}" sibTransId="{C963F95E-30B1-4BE5-BBB7-A3521A7B12A2}"/>
    <dgm:cxn modelId="{4E7EDE47-CE82-42D1-BDFF-AFD2E3C2B102}" type="presOf" srcId="{7967804E-6631-4515-86E7-CC5EBD8E78CE}" destId="{6ADBE95B-1B9E-4143-83CC-A5C094CD83EC}" srcOrd="0" destOrd="0" presId="urn:microsoft.com/office/officeart/2005/8/layout/chevron1"/>
    <dgm:cxn modelId="{6E234148-DA1A-4BF8-8745-A11697AA7645}" srcId="{42790D64-0AD2-4B6C-A877-7F0065D31775}" destId="{BC4E12DF-BD82-488E-957C-E15B731AE7F9}" srcOrd="4" destOrd="0" parTransId="{966B9778-CF00-4F07-838B-47336F1B6885}" sibTransId="{0301CE34-E296-436E-993D-CEBE3D647E9A}"/>
    <dgm:cxn modelId="{16E01849-7E91-450A-8C68-FF8FCE1845B5}" type="presOf" srcId="{52CBBB4E-2364-4A7D-96AE-C11C005148E5}" destId="{6115872A-F1F4-4E51-AC99-3E9549C594E6}" srcOrd="0" destOrd="0" presId="urn:microsoft.com/office/officeart/2005/8/layout/chevron1"/>
    <dgm:cxn modelId="{C2C1066B-9B99-450B-8A9F-CD8BC1F3931F}" type="presOf" srcId="{BC4E12DF-BD82-488E-957C-E15B731AE7F9}" destId="{E94F6BD5-41DC-4111-93C5-055DD90A8CCB}" srcOrd="0" destOrd="0" presId="urn:microsoft.com/office/officeart/2005/8/layout/chevron1"/>
    <dgm:cxn modelId="{2DD9144F-8470-4031-89A6-5B75ECBEE9A1}" type="presOf" srcId="{2ED27D4B-0471-43F2-A5D3-0A4A7EEB4A53}" destId="{9BFB297E-756F-4AA0-9569-C3058A08F508}" srcOrd="0" destOrd="0" presId="urn:microsoft.com/office/officeart/2005/8/layout/chevron1"/>
    <dgm:cxn modelId="{91C3C57D-1D6C-4689-AC47-54A01DCC8E4E}" srcId="{42790D64-0AD2-4B6C-A877-7F0065D31775}" destId="{52CBBB4E-2364-4A7D-96AE-C11C005148E5}" srcOrd="3" destOrd="0" parTransId="{902475D2-34BF-485C-8F24-C3F9BC57927E}" sibTransId="{087E3C70-BC74-47DF-99C9-45FA6AAD2CD2}"/>
    <dgm:cxn modelId="{260D07B0-6A55-4959-BE06-782F0792022F}" srcId="{42790D64-0AD2-4B6C-A877-7F0065D31775}" destId="{7967804E-6631-4515-86E7-CC5EBD8E78CE}" srcOrd="1" destOrd="0" parTransId="{F1AD14A1-D63B-4CA0-A602-89BE031088DA}" sibTransId="{B44BC23A-3E83-4A05-B05A-0CFE1FD4B449}"/>
    <dgm:cxn modelId="{EBB753BB-6E80-4352-85F8-C230A2E33B78}" srcId="{42790D64-0AD2-4B6C-A877-7F0065D31775}" destId="{B1C6AC33-30E0-40EC-B2C8-429D211A54C5}" srcOrd="0" destOrd="0" parTransId="{41A1B001-42D0-41B0-BF05-7C210CD0F23B}" sibTransId="{EB62D160-37A3-4387-B916-53A1EBE78981}"/>
    <dgm:cxn modelId="{FA317B17-CA43-477E-818B-B1D320147DC1}" type="presParOf" srcId="{64E51666-6A85-4EBC-B751-9244629FF8A4}" destId="{B5B505BB-3418-4C4F-B416-C5C87E9D23B1}" srcOrd="0" destOrd="0" presId="urn:microsoft.com/office/officeart/2005/8/layout/chevron1"/>
    <dgm:cxn modelId="{097AFEEC-2087-4B82-A706-8100951A24A4}" type="presParOf" srcId="{64E51666-6A85-4EBC-B751-9244629FF8A4}" destId="{0AA07FE8-75EE-401F-BF12-D38E1C7F61A1}" srcOrd="1" destOrd="0" presId="urn:microsoft.com/office/officeart/2005/8/layout/chevron1"/>
    <dgm:cxn modelId="{4F6FC4DC-9887-4DD3-BC62-3E66336A0B4D}" type="presParOf" srcId="{64E51666-6A85-4EBC-B751-9244629FF8A4}" destId="{6ADBE95B-1B9E-4143-83CC-A5C094CD83EC}" srcOrd="2" destOrd="0" presId="urn:microsoft.com/office/officeart/2005/8/layout/chevron1"/>
    <dgm:cxn modelId="{24C75479-727C-4EA0-A8F6-FA91EFF71403}" type="presParOf" srcId="{64E51666-6A85-4EBC-B751-9244629FF8A4}" destId="{C3B15F2F-9DC1-45EF-93DC-5F065D915117}" srcOrd="3" destOrd="0" presId="urn:microsoft.com/office/officeart/2005/8/layout/chevron1"/>
    <dgm:cxn modelId="{F6FE73F7-4F88-4134-AED5-1C893B221E4D}" type="presParOf" srcId="{64E51666-6A85-4EBC-B751-9244629FF8A4}" destId="{9BFB297E-756F-4AA0-9569-C3058A08F508}" srcOrd="4" destOrd="0" presId="urn:microsoft.com/office/officeart/2005/8/layout/chevron1"/>
    <dgm:cxn modelId="{507E4808-F08E-4D7C-9DCD-BE7B191E3CEA}" type="presParOf" srcId="{64E51666-6A85-4EBC-B751-9244629FF8A4}" destId="{D8C6F1AC-0467-4AAE-9A7D-4D6F8179EC40}" srcOrd="5" destOrd="0" presId="urn:microsoft.com/office/officeart/2005/8/layout/chevron1"/>
    <dgm:cxn modelId="{CC9060F5-E806-483D-9493-95F4075B7BA9}" type="presParOf" srcId="{64E51666-6A85-4EBC-B751-9244629FF8A4}" destId="{6115872A-F1F4-4E51-AC99-3E9549C594E6}" srcOrd="6" destOrd="0" presId="urn:microsoft.com/office/officeart/2005/8/layout/chevron1"/>
    <dgm:cxn modelId="{904A937F-BFAF-4A99-A21C-284E1408DE8D}" type="presParOf" srcId="{64E51666-6A85-4EBC-B751-9244629FF8A4}" destId="{7813CEF5-DA3C-4B25-9D50-67E1BBCFEDD7}" srcOrd="7" destOrd="0" presId="urn:microsoft.com/office/officeart/2005/8/layout/chevron1"/>
    <dgm:cxn modelId="{ED63AB26-FC49-4800-8BAC-1B651A72A19B}" type="presParOf" srcId="{64E51666-6A85-4EBC-B751-9244629FF8A4}" destId="{E94F6BD5-41DC-4111-93C5-055DD90A8CCB}" srcOrd="8" destOrd="0" presId="urn:microsoft.com/office/officeart/2005/8/layout/chevro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5A5A96C-70D3-4942-88DC-B381739CAA8C}" type="doc">
      <dgm:prSet loTypeId="urn:microsoft.com/office/officeart/2005/8/layout/hChevron3" loCatId="process" qsTypeId="urn:microsoft.com/office/officeart/2005/8/quickstyle/simple3" qsCatId="simple" csTypeId="urn:microsoft.com/office/officeart/2005/8/colors/accent2_4" csCatId="accent2" phldr="1"/>
      <dgm:spPr/>
      <dgm:t>
        <a:bodyPr/>
        <a:lstStyle/>
        <a:p>
          <a:pPr rtl="1"/>
          <a:endParaRPr lang="ar-SY"/>
        </a:p>
      </dgm:t>
    </dgm:pt>
    <dgm:pt modelId="{EFCDD000-484F-4FBB-AF55-E92E487A573C}">
      <dgm:prSet custT="1"/>
      <dgm:spPr/>
      <dgm:t>
        <a:bodyPr/>
        <a:lstStyle/>
        <a:p>
          <a:pPr rtl="1"/>
          <a:r>
            <a:rPr lang="ar-SA" sz="2200">
              <a:latin typeface="Arial" panose="020B0604020202020204" pitchFamily="34" charset="0"/>
              <a:cs typeface="Arial" panose="020B0604020202020204" pitchFamily="34" charset="0"/>
            </a:rPr>
            <a:t>السُّكر</a:t>
          </a:r>
          <a:endParaRPr lang="ar-SY" sz="2200">
            <a:latin typeface="Arial" panose="020B0604020202020204" pitchFamily="34" charset="0"/>
            <a:cs typeface="Arial" panose="020B0604020202020204" pitchFamily="34" charset="0"/>
          </a:endParaRPr>
        </a:p>
      </dgm:t>
    </dgm:pt>
    <dgm:pt modelId="{CB497933-AFE1-4034-A593-D45FEC4BC213}" type="parTrans" cxnId="{1C425B60-0D0C-43F4-BC09-414462D02B07}">
      <dgm:prSet/>
      <dgm:spPr/>
      <dgm:t>
        <a:bodyPr/>
        <a:lstStyle/>
        <a:p>
          <a:pPr rtl="1"/>
          <a:endParaRPr lang="ar-SY" sz="2200">
            <a:latin typeface="Arial" panose="020B0604020202020204" pitchFamily="34" charset="0"/>
            <a:cs typeface="Arial" panose="020B0604020202020204" pitchFamily="34" charset="0"/>
          </a:endParaRPr>
        </a:p>
      </dgm:t>
    </dgm:pt>
    <dgm:pt modelId="{13340A86-0ECA-4327-9F85-142EBBD61B41}" type="sibTrans" cxnId="{1C425B60-0D0C-43F4-BC09-414462D02B07}">
      <dgm:prSet/>
      <dgm:spPr/>
      <dgm:t>
        <a:bodyPr/>
        <a:lstStyle/>
        <a:p>
          <a:pPr rtl="1"/>
          <a:endParaRPr lang="ar-SY" sz="2200">
            <a:latin typeface="Arial" panose="020B0604020202020204" pitchFamily="34" charset="0"/>
            <a:cs typeface="Arial" panose="020B0604020202020204" pitchFamily="34" charset="0"/>
          </a:endParaRPr>
        </a:p>
      </dgm:t>
    </dgm:pt>
    <dgm:pt modelId="{CE8634F7-1E7C-4634-B19D-2F1AF6215C30}">
      <dgm:prSet custT="1"/>
      <dgm:spPr/>
      <dgm:t>
        <a:bodyPr/>
        <a:lstStyle/>
        <a:p>
          <a:pPr rtl="1"/>
          <a:r>
            <a:rPr lang="ar-SA" sz="2200">
              <a:latin typeface="Arial" panose="020B0604020202020204" pitchFamily="34" charset="0"/>
              <a:cs typeface="Arial" panose="020B0604020202020204" pitchFamily="34" charset="0"/>
            </a:rPr>
            <a:t>والهزل</a:t>
          </a:r>
          <a:endParaRPr lang="ar-SY" sz="2200">
            <a:latin typeface="Arial" panose="020B0604020202020204" pitchFamily="34" charset="0"/>
            <a:cs typeface="Arial" panose="020B0604020202020204" pitchFamily="34" charset="0"/>
          </a:endParaRPr>
        </a:p>
      </dgm:t>
    </dgm:pt>
    <dgm:pt modelId="{473485E7-C78D-4C86-9681-D8C597A417E2}" type="parTrans" cxnId="{D243575C-A461-4F22-B5A9-F07594C0888C}">
      <dgm:prSet/>
      <dgm:spPr/>
      <dgm:t>
        <a:bodyPr/>
        <a:lstStyle/>
        <a:p>
          <a:pPr rtl="1"/>
          <a:endParaRPr lang="ar-SY" sz="2200">
            <a:latin typeface="Arial" panose="020B0604020202020204" pitchFamily="34" charset="0"/>
            <a:cs typeface="Arial" panose="020B0604020202020204" pitchFamily="34" charset="0"/>
          </a:endParaRPr>
        </a:p>
      </dgm:t>
    </dgm:pt>
    <dgm:pt modelId="{F5003B34-D9F3-445A-A94D-D4A3CCB262ED}" type="sibTrans" cxnId="{D243575C-A461-4F22-B5A9-F07594C0888C}">
      <dgm:prSet/>
      <dgm:spPr/>
      <dgm:t>
        <a:bodyPr/>
        <a:lstStyle/>
        <a:p>
          <a:pPr rtl="1"/>
          <a:endParaRPr lang="ar-SY" sz="2200">
            <a:latin typeface="Arial" panose="020B0604020202020204" pitchFamily="34" charset="0"/>
            <a:cs typeface="Arial" panose="020B0604020202020204" pitchFamily="34" charset="0"/>
          </a:endParaRPr>
        </a:p>
      </dgm:t>
    </dgm:pt>
    <dgm:pt modelId="{4648E81A-9B20-4953-9327-0164C3A9DA2D}">
      <dgm:prSet custT="1"/>
      <dgm:spPr/>
      <dgm:t>
        <a:bodyPr/>
        <a:lstStyle/>
        <a:p>
          <a:pPr rtl="1"/>
          <a:r>
            <a:rPr lang="ar-SA" sz="2200" dirty="0">
              <a:latin typeface="Arial" panose="020B0604020202020204" pitchFamily="34" charset="0"/>
              <a:cs typeface="Arial" panose="020B0604020202020204" pitchFamily="34" charset="0"/>
            </a:rPr>
            <a:t>والجهل</a:t>
          </a:r>
          <a:endParaRPr lang="ar-SY" sz="2200" dirty="0">
            <a:latin typeface="Arial" panose="020B0604020202020204" pitchFamily="34" charset="0"/>
            <a:cs typeface="Arial" panose="020B0604020202020204" pitchFamily="34" charset="0"/>
          </a:endParaRPr>
        </a:p>
      </dgm:t>
    </dgm:pt>
    <dgm:pt modelId="{4DE4FAE3-5AA0-43A9-A7C6-465DD300E703}" type="parTrans" cxnId="{9CF20C23-DA59-43A8-A563-3C11F5296A6F}">
      <dgm:prSet/>
      <dgm:spPr/>
      <dgm:t>
        <a:bodyPr/>
        <a:lstStyle/>
        <a:p>
          <a:pPr rtl="1"/>
          <a:endParaRPr lang="ar-SY" sz="2200">
            <a:latin typeface="Arial" panose="020B0604020202020204" pitchFamily="34" charset="0"/>
            <a:cs typeface="Arial" panose="020B0604020202020204" pitchFamily="34" charset="0"/>
          </a:endParaRPr>
        </a:p>
      </dgm:t>
    </dgm:pt>
    <dgm:pt modelId="{B922D510-DDFB-45CB-B02A-C2D97467210C}" type="sibTrans" cxnId="{9CF20C23-DA59-43A8-A563-3C11F5296A6F}">
      <dgm:prSet/>
      <dgm:spPr/>
      <dgm:t>
        <a:bodyPr/>
        <a:lstStyle/>
        <a:p>
          <a:pPr rtl="1"/>
          <a:endParaRPr lang="ar-SY" sz="2200">
            <a:latin typeface="Arial" panose="020B0604020202020204" pitchFamily="34" charset="0"/>
            <a:cs typeface="Arial" panose="020B0604020202020204" pitchFamily="34" charset="0"/>
          </a:endParaRPr>
        </a:p>
      </dgm:t>
    </dgm:pt>
    <dgm:pt modelId="{B3798353-7AE7-4F3C-A12E-C28E254B9CC5}">
      <dgm:prSet custT="1"/>
      <dgm:spPr/>
      <dgm:t>
        <a:bodyPr/>
        <a:lstStyle/>
        <a:p>
          <a:pPr rtl="1"/>
          <a:r>
            <a:rPr lang="ar-SA" sz="2200" dirty="0">
              <a:latin typeface="Arial" panose="020B0604020202020204" pitchFamily="34" charset="0"/>
              <a:cs typeface="Arial" panose="020B0604020202020204" pitchFamily="34" charset="0"/>
            </a:rPr>
            <a:t>والخطأ</a:t>
          </a:r>
          <a:endParaRPr lang="ar-SY" sz="2200" dirty="0">
            <a:latin typeface="Arial" panose="020B0604020202020204" pitchFamily="34" charset="0"/>
            <a:cs typeface="Arial" panose="020B0604020202020204" pitchFamily="34" charset="0"/>
          </a:endParaRPr>
        </a:p>
      </dgm:t>
    </dgm:pt>
    <dgm:pt modelId="{312008DB-19A8-4E11-BE64-48B3F0808AA9}" type="parTrans" cxnId="{44EFD35B-387B-4890-B4AC-79235ACC0547}">
      <dgm:prSet/>
      <dgm:spPr/>
      <dgm:t>
        <a:bodyPr/>
        <a:lstStyle/>
        <a:p>
          <a:pPr rtl="1"/>
          <a:endParaRPr lang="ar-SY" sz="2200">
            <a:latin typeface="Arial" panose="020B0604020202020204" pitchFamily="34" charset="0"/>
            <a:cs typeface="Arial" panose="020B0604020202020204" pitchFamily="34" charset="0"/>
          </a:endParaRPr>
        </a:p>
      </dgm:t>
    </dgm:pt>
    <dgm:pt modelId="{F9011551-8B9D-4EFF-BF3A-A42BA4AD2822}" type="sibTrans" cxnId="{44EFD35B-387B-4890-B4AC-79235ACC0547}">
      <dgm:prSet/>
      <dgm:spPr/>
      <dgm:t>
        <a:bodyPr/>
        <a:lstStyle/>
        <a:p>
          <a:pPr rtl="1"/>
          <a:endParaRPr lang="ar-SY" sz="2200">
            <a:latin typeface="Arial" panose="020B0604020202020204" pitchFamily="34" charset="0"/>
            <a:cs typeface="Arial" panose="020B0604020202020204" pitchFamily="34" charset="0"/>
          </a:endParaRPr>
        </a:p>
      </dgm:t>
    </dgm:pt>
    <dgm:pt modelId="{28F99902-45D0-421C-975D-41B3170CAB83}">
      <dgm:prSet custT="1"/>
      <dgm:spPr/>
      <dgm:t>
        <a:bodyPr/>
        <a:lstStyle/>
        <a:p>
          <a:pPr rtl="1"/>
          <a:r>
            <a:rPr lang="ar-SA" sz="2200">
              <a:latin typeface="Arial" panose="020B0604020202020204" pitchFamily="34" charset="0"/>
              <a:cs typeface="Arial" panose="020B0604020202020204" pitchFamily="34" charset="0"/>
            </a:rPr>
            <a:t>والسفر</a:t>
          </a:r>
          <a:endParaRPr lang="ar-SY" sz="2200">
            <a:latin typeface="Arial" panose="020B0604020202020204" pitchFamily="34" charset="0"/>
            <a:cs typeface="Arial" panose="020B0604020202020204" pitchFamily="34" charset="0"/>
          </a:endParaRPr>
        </a:p>
      </dgm:t>
    </dgm:pt>
    <dgm:pt modelId="{5BD47635-8B31-45EC-9A96-1B7891316E21}" type="parTrans" cxnId="{A7B15E16-9A79-44A4-871E-86E6C963CA7E}">
      <dgm:prSet/>
      <dgm:spPr/>
      <dgm:t>
        <a:bodyPr/>
        <a:lstStyle/>
        <a:p>
          <a:pPr rtl="1"/>
          <a:endParaRPr lang="ar-SY" sz="2200">
            <a:latin typeface="Arial" panose="020B0604020202020204" pitchFamily="34" charset="0"/>
            <a:cs typeface="Arial" panose="020B0604020202020204" pitchFamily="34" charset="0"/>
          </a:endParaRPr>
        </a:p>
      </dgm:t>
    </dgm:pt>
    <dgm:pt modelId="{63865851-2DCE-4CFD-803B-F1053EE4E701}" type="sibTrans" cxnId="{A7B15E16-9A79-44A4-871E-86E6C963CA7E}">
      <dgm:prSet/>
      <dgm:spPr/>
      <dgm:t>
        <a:bodyPr/>
        <a:lstStyle/>
        <a:p>
          <a:pPr rtl="1"/>
          <a:endParaRPr lang="ar-SY" sz="2200">
            <a:latin typeface="Arial" panose="020B0604020202020204" pitchFamily="34" charset="0"/>
            <a:cs typeface="Arial" panose="020B0604020202020204" pitchFamily="34" charset="0"/>
          </a:endParaRPr>
        </a:p>
      </dgm:t>
    </dgm:pt>
    <dgm:pt modelId="{06A4F2C9-D7E1-45D8-9328-536BE4BF09C0}">
      <dgm:prSet custT="1"/>
      <dgm:spPr/>
      <dgm:t>
        <a:bodyPr/>
        <a:lstStyle/>
        <a:p>
          <a:pPr rtl="1"/>
          <a:r>
            <a:rPr lang="ar-SA" sz="2200">
              <a:latin typeface="Arial" panose="020B0604020202020204" pitchFamily="34" charset="0"/>
              <a:cs typeface="Arial" panose="020B0604020202020204" pitchFamily="34" charset="0"/>
            </a:rPr>
            <a:t>والإكراه</a:t>
          </a:r>
          <a:endParaRPr lang="ar-SY" sz="2200">
            <a:latin typeface="Arial" panose="020B0604020202020204" pitchFamily="34" charset="0"/>
            <a:cs typeface="Arial" panose="020B0604020202020204" pitchFamily="34" charset="0"/>
          </a:endParaRPr>
        </a:p>
      </dgm:t>
    </dgm:pt>
    <dgm:pt modelId="{7B890C73-3043-46B5-89CE-E2C6785C2330}" type="parTrans" cxnId="{9BF051C5-CC88-4779-A67C-4146A02D88B7}">
      <dgm:prSet/>
      <dgm:spPr/>
      <dgm:t>
        <a:bodyPr/>
        <a:lstStyle/>
        <a:p>
          <a:pPr rtl="1"/>
          <a:endParaRPr lang="ar-SY" sz="2200">
            <a:latin typeface="Arial" panose="020B0604020202020204" pitchFamily="34" charset="0"/>
            <a:cs typeface="Arial" panose="020B0604020202020204" pitchFamily="34" charset="0"/>
          </a:endParaRPr>
        </a:p>
      </dgm:t>
    </dgm:pt>
    <dgm:pt modelId="{926E0DA7-2FBC-4F9B-A313-61973A36EEC1}" type="sibTrans" cxnId="{9BF051C5-CC88-4779-A67C-4146A02D88B7}">
      <dgm:prSet/>
      <dgm:spPr/>
      <dgm:t>
        <a:bodyPr/>
        <a:lstStyle/>
        <a:p>
          <a:pPr rtl="1"/>
          <a:endParaRPr lang="ar-SY" sz="2200">
            <a:latin typeface="Arial" panose="020B0604020202020204" pitchFamily="34" charset="0"/>
            <a:cs typeface="Arial" panose="020B0604020202020204" pitchFamily="34" charset="0"/>
          </a:endParaRPr>
        </a:p>
      </dgm:t>
    </dgm:pt>
    <dgm:pt modelId="{96182513-65EA-415D-8692-F4E15CB1DB7B}">
      <dgm:prSet custT="1"/>
      <dgm:spPr/>
      <dgm:t>
        <a:bodyPr/>
        <a:lstStyle/>
        <a:p>
          <a:pPr rtl="1"/>
          <a:r>
            <a:rPr lang="ar-SA" sz="2200" dirty="0">
              <a:latin typeface="Arial" panose="020B0604020202020204" pitchFamily="34" charset="0"/>
              <a:cs typeface="Arial" panose="020B0604020202020204" pitchFamily="34" charset="0"/>
            </a:rPr>
            <a:t>والسفه</a:t>
          </a:r>
          <a:endParaRPr lang="ar-SY" sz="2200" dirty="0">
            <a:latin typeface="Arial" panose="020B0604020202020204" pitchFamily="34" charset="0"/>
            <a:cs typeface="Arial" panose="020B0604020202020204" pitchFamily="34" charset="0"/>
          </a:endParaRPr>
        </a:p>
      </dgm:t>
    </dgm:pt>
    <dgm:pt modelId="{CC01FBB9-6F7B-4397-BC6F-30A8F0DACDED}" type="parTrans" cxnId="{A342E73F-E247-43FB-AD88-BDF8096D1F47}">
      <dgm:prSet/>
      <dgm:spPr/>
      <dgm:t>
        <a:bodyPr/>
        <a:lstStyle/>
        <a:p>
          <a:pPr rtl="1"/>
          <a:endParaRPr lang="ar-SY" sz="2200">
            <a:latin typeface="Arial" panose="020B0604020202020204" pitchFamily="34" charset="0"/>
            <a:cs typeface="Arial" panose="020B0604020202020204" pitchFamily="34" charset="0"/>
          </a:endParaRPr>
        </a:p>
      </dgm:t>
    </dgm:pt>
    <dgm:pt modelId="{C41BDE63-DA0B-4D15-8E22-B15276DB4EBA}" type="sibTrans" cxnId="{A342E73F-E247-43FB-AD88-BDF8096D1F47}">
      <dgm:prSet/>
      <dgm:spPr/>
      <dgm:t>
        <a:bodyPr/>
        <a:lstStyle/>
        <a:p>
          <a:pPr rtl="1"/>
          <a:endParaRPr lang="ar-SY" sz="2200">
            <a:latin typeface="Arial" panose="020B0604020202020204" pitchFamily="34" charset="0"/>
            <a:cs typeface="Arial" panose="020B0604020202020204" pitchFamily="34" charset="0"/>
          </a:endParaRPr>
        </a:p>
      </dgm:t>
    </dgm:pt>
    <dgm:pt modelId="{0FA047BF-A2C3-4540-A1F0-1E0A4A806399}">
      <dgm:prSet custT="1"/>
      <dgm:spPr/>
      <dgm:t>
        <a:bodyPr/>
        <a:lstStyle/>
        <a:p>
          <a:pPr rtl="1"/>
          <a:r>
            <a:rPr lang="ar-SA" sz="2200" dirty="0">
              <a:latin typeface="Arial" panose="020B0604020202020204" pitchFamily="34" charset="0"/>
              <a:cs typeface="Arial" panose="020B0604020202020204" pitchFamily="34" charset="0"/>
            </a:rPr>
            <a:t>والردة </a:t>
          </a:r>
          <a:endParaRPr lang="ar-SY" sz="2200" dirty="0">
            <a:latin typeface="Arial" panose="020B0604020202020204" pitchFamily="34" charset="0"/>
            <a:cs typeface="Arial" panose="020B0604020202020204" pitchFamily="34" charset="0"/>
          </a:endParaRPr>
        </a:p>
      </dgm:t>
    </dgm:pt>
    <dgm:pt modelId="{32EDC4EE-7B4A-4C61-8D15-DD6C8FF8C9A4}" type="parTrans" cxnId="{7126F7E4-24BB-4C47-A189-7043D7CD574F}">
      <dgm:prSet/>
      <dgm:spPr/>
      <dgm:t>
        <a:bodyPr/>
        <a:lstStyle/>
        <a:p>
          <a:pPr rtl="1"/>
          <a:endParaRPr lang="ar-SY" sz="2200">
            <a:latin typeface="Arial" panose="020B0604020202020204" pitchFamily="34" charset="0"/>
            <a:cs typeface="Arial" panose="020B0604020202020204" pitchFamily="34" charset="0"/>
          </a:endParaRPr>
        </a:p>
      </dgm:t>
    </dgm:pt>
    <dgm:pt modelId="{0238D3EE-938E-4E75-8977-84DDD7B4B335}" type="sibTrans" cxnId="{7126F7E4-24BB-4C47-A189-7043D7CD574F}">
      <dgm:prSet/>
      <dgm:spPr/>
      <dgm:t>
        <a:bodyPr/>
        <a:lstStyle/>
        <a:p>
          <a:pPr rtl="1"/>
          <a:endParaRPr lang="ar-SY" sz="2200">
            <a:latin typeface="Arial" panose="020B0604020202020204" pitchFamily="34" charset="0"/>
            <a:cs typeface="Arial" panose="020B0604020202020204" pitchFamily="34" charset="0"/>
          </a:endParaRPr>
        </a:p>
      </dgm:t>
    </dgm:pt>
    <dgm:pt modelId="{E30378B2-8F83-4D1A-A396-6C582A9069AC}" type="pres">
      <dgm:prSet presAssocID="{55A5A96C-70D3-4942-88DC-B381739CAA8C}" presName="Name0" presStyleCnt="0">
        <dgm:presLayoutVars>
          <dgm:dir val="rev"/>
          <dgm:resizeHandles val="exact"/>
        </dgm:presLayoutVars>
      </dgm:prSet>
      <dgm:spPr/>
    </dgm:pt>
    <dgm:pt modelId="{DDA38B25-C23A-426A-89AD-E1F79E6A0BF0}" type="pres">
      <dgm:prSet presAssocID="{EFCDD000-484F-4FBB-AF55-E92E487A573C}" presName="parTxOnly" presStyleLbl="node1" presStyleIdx="0" presStyleCnt="8">
        <dgm:presLayoutVars>
          <dgm:bulletEnabled val="1"/>
        </dgm:presLayoutVars>
      </dgm:prSet>
      <dgm:spPr/>
    </dgm:pt>
    <dgm:pt modelId="{29F788A8-CC2C-46C5-9FCD-30D9074E692F}" type="pres">
      <dgm:prSet presAssocID="{13340A86-0ECA-4327-9F85-142EBBD61B41}" presName="parSpace" presStyleCnt="0"/>
      <dgm:spPr/>
    </dgm:pt>
    <dgm:pt modelId="{B12B68B7-FCE9-4792-A801-AC155650C251}" type="pres">
      <dgm:prSet presAssocID="{CE8634F7-1E7C-4634-B19D-2F1AF6215C30}" presName="parTxOnly" presStyleLbl="node1" presStyleIdx="1" presStyleCnt="8">
        <dgm:presLayoutVars>
          <dgm:bulletEnabled val="1"/>
        </dgm:presLayoutVars>
      </dgm:prSet>
      <dgm:spPr/>
    </dgm:pt>
    <dgm:pt modelId="{F938711F-3CA6-48D8-84D5-AFF322D88435}" type="pres">
      <dgm:prSet presAssocID="{F5003B34-D9F3-445A-A94D-D4A3CCB262ED}" presName="parSpace" presStyleCnt="0"/>
      <dgm:spPr/>
    </dgm:pt>
    <dgm:pt modelId="{70A07FF9-0625-4E5F-8BA6-BF4E87FE006D}" type="pres">
      <dgm:prSet presAssocID="{4648E81A-9B20-4953-9327-0164C3A9DA2D}" presName="parTxOnly" presStyleLbl="node1" presStyleIdx="2" presStyleCnt="8">
        <dgm:presLayoutVars>
          <dgm:bulletEnabled val="1"/>
        </dgm:presLayoutVars>
      </dgm:prSet>
      <dgm:spPr/>
    </dgm:pt>
    <dgm:pt modelId="{06354EFC-50AF-44FB-BA0B-6EB594232C03}" type="pres">
      <dgm:prSet presAssocID="{B922D510-DDFB-45CB-B02A-C2D97467210C}" presName="parSpace" presStyleCnt="0"/>
      <dgm:spPr/>
    </dgm:pt>
    <dgm:pt modelId="{E1112E6A-77C7-4BC1-A267-5ED183F8E48B}" type="pres">
      <dgm:prSet presAssocID="{B3798353-7AE7-4F3C-A12E-C28E254B9CC5}" presName="parTxOnly" presStyleLbl="node1" presStyleIdx="3" presStyleCnt="8">
        <dgm:presLayoutVars>
          <dgm:bulletEnabled val="1"/>
        </dgm:presLayoutVars>
      </dgm:prSet>
      <dgm:spPr/>
    </dgm:pt>
    <dgm:pt modelId="{79F6D29E-68EB-4D42-81B7-90480F862DE0}" type="pres">
      <dgm:prSet presAssocID="{F9011551-8B9D-4EFF-BF3A-A42BA4AD2822}" presName="parSpace" presStyleCnt="0"/>
      <dgm:spPr/>
    </dgm:pt>
    <dgm:pt modelId="{FE35F97B-EF78-4DCE-98E5-15DB5526C305}" type="pres">
      <dgm:prSet presAssocID="{28F99902-45D0-421C-975D-41B3170CAB83}" presName="parTxOnly" presStyleLbl="node1" presStyleIdx="4" presStyleCnt="8">
        <dgm:presLayoutVars>
          <dgm:bulletEnabled val="1"/>
        </dgm:presLayoutVars>
      </dgm:prSet>
      <dgm:spPr/>
    </dgm:pt>
    <dgm:pt modelId="{2638997C-FA01-4025-9250-AA7FB48A40F3}" type="pres">
      <dgm:prSet presAssocID="{63865851-2DCE-4CFD-803B-F1053EE4E701}" presName="parSpace" presStyleCnt="0"/>
      <dgm:spPr/>
    </dgm:pt>
    <dgm:pt modelId="{F70A646D-1DCC-4065-98EB-76250B83A723}" type="pres">
      <dgm:prSet presAssocID="{06A4F2C9-D7E1-45D8-9328-536BE4BF09C0}" presName="parTxOnly" presStyleLbl="node1" presStyleIdx="5" presStyleCnt="8">
        <dgm:presLayoutVars>
          <dgm:bulletEnabled val="1"/>
        </dgm:presLayoutVars>
      </dgm:prSet>
      <dgm:spPr/>
    </dgm:pt>
    <dgm:pt modelId="{C014F5AD-36E4-4229-8655-A3C7CB89E457}" type="pres">
      <dgm:prSet presAssocID="{926E0DA7-2FBC-4F9B-A313-61973A36EEC1}" presName="parSpace" presStyleCnt="0"/>
      <dgm:spPr/>
    </dgm:pt>
    <dgm:pt modelId="{8431A158-5CCA-4A9E-88C5-91F03A3C36C5}" type="pres">
      <dgm:prSet presAssocID="{96182513-65EA-415D-8692-F4E15CB1DB7B}" presName="parTxOnly" presStyleLbl="node1" presStyleIdx="6" presStyleCnt="8">
        <dgm:presLayoutVars>
          <dgm:bulletEnabled val="1"/>
        </dgm:presLayoutVars>
      </dgm:prSet>
      <dgm:spPr/>
    </dgm:pt>
    <dgm:pt modelId="{743B4632-A3B4-4A3A-AB0A-DE729653E6C6}" type="pres">
      <dgm:prSet presAssocID="{C41BDE63-DA0B-4D15-8E22-B15276DB4EBA}" presName="parSpace" presStyleCnt="0"/>
      <dgm:spPr/>
    </dgm:pt>
    <dgm:pt modelId="{31D23618-6675-4FA5-BBB0-E6B08FF9716E}" type="pres">
      <dgm:prSet presAssocID="{0FA047BF-A2C3-4540-A1F0-1E0A4A806399}" presName="parTxOnly" presStyleLbl="node1" presStyleIdx="7" presStyleCnt="8">
        <dgm:presLayoutVars>
          <dgm:bulletEnabled val="1"/>
        </dgm:presLayoutVars>
      </dgm:prSet>
      <dgm:spPr/>
    </dgm:pt>
  </dgm:ptLst>
  <dgm:cxnLst>
    <dgm:cxn modelId="{A7B15E16-9A79-44A4-871E-86E6C963CA7E}" srcId="{55A5A96C-70D3-4942-88DC-B381739CAA8C}" destId="{28F99902-45D0-421C-975D-41B3170CAB83}" srcOrd="4" destOrd="0" parTransId="{5BD47635-8B31-45EC-9A96-1B7891316E21}" sibTransId="{63865851-2DCE-4CFD-803B-F1053EE4E701}"/>
    <dgm:cxn modelId="{9A2B481D-D7B7-4B39-99E5-4C6E6E806034}" type="presOf" srcId="{55A5A96C-70D3-4942-88DC-B381739CAA8C}" destId="{E30378B2-8F83-4D1A-A396-6C582A9069AC}" srcOrd="0" destOrd="0" presId="urn:microsoft.com/office/officeart/2005/8/layout/hChevron3"/>
    <dgm:cxn modelId="{9CF20C23-DA59-43A8-A563-3C11F5296A6F}" srcId="{55A5A96C-70D3-4942-88DC-B381739CAA8C}" destId="{4648E81A-9B20-4953-9327-0164C3A9DA2D}" srcOrd="2" destOrd="0" parTransId="{4DE4FAE3-5AA0-43A9-A7C6-465DD300E703}" sibTransId="{B922D510-DDFB-45CB-B02A-C2D97467210C}"/>
    <dgm:cxn modelId="{C493EE2F-9FE5-489C-A59B-FF7B8B348836}" type="presOf" srcId="{0FA047BF-A2C3-4540-A1F0-1E0A4A806399}" destId="{31D23618-6675-4FA5-BBB0-E6B08FF9716E}" srcOrd="0" destOrd="0" presId="urn:microsoft.com/office/officeart/2005/8/layout/hChevron3"/>
    <dgm:cxn modelId="{46F09B35-E214-4DDC-9E2D-3753A4E9F25B}" type="presOf" srcId="{4648E81A-9B20-4953-9327-0164C3A9DA2D}" destId="{70A07FF9-0625-4E5F-8BA6-BF4E87FE006D}" srcOrd="0" destOrd="0" presId="urn:microsoft.com/office/officeart/2005/8/layout/hChevron3"/>
    <dgm:cxn modelId="{A342E73F-E247-43FB-AD88-BDF8096D1F47}" srcId="{55A5A96C-70D3-4942-88DC-B381739CAA8C}" destId="{96182513-65EA-415D-8692-F4E15CB1DB7B}" srcOrd="6" destOrd="0" parTransId="{CC01FBB9-6F7B-4397-BC6F-30A8F0DACDED}" sibTransId="{C41BDE63-DA0B-4D15-8E22-B15276DB4EBA}"/>
    <dgm:cxn modelId="{44EFD35B-387B-4890-B4AC-79235ACC0547}" srcId="{55A5A96C-70D3-4942-88DC-B381739CAA8C}" destId="{B3798353-7AE7-4F3C-A12E-C28E254B9CC5}" srcOrd="3" destOrd="0" parTransId="{312008DB-19A8-4E11-BE64-48B3F0808AA9}" sibTransId="{F9011551-8B9D-4EFF-BF3A-A42BA4AD2822}"/>
    <dgm:cxn modelId="{D243575C-A461-4F22-B5A9-F07594C0888C}" srcId="{55A5A96C-70D3-4942-88DC-B381739CAA8C}" destId="{CE8634F7-1E7C-4634-B19D-2F1AF6215C30}" srcOrd="1" destOrd="0" parTransId="{473485E7-C78D-4C86-9681-D8C597A417E2}" sibTransId="{F5003B34-D9F3-445A-A94D-D4A3CCB262ED}"/>
    <dgm:cxn modelId="{1C425B60-0D0C-43F4-BC09-414462D02B07}" srcId="{55A5A96C-70D3-4942-88DC-B381739CAA8C}" destId="{EFCDD000-484F-4FBB-AF55-E92E487A573C}" srcOrd="0" destOrd="0" parTransId="{CB497933-AFE1-4034-A593-D45FEC4BC213}" sibTransId="{13340A86-0ECA-4327-9F85-142EBBD61B41}"/>
    <dgm:cxn modelId="{F74E0167-4AA4-402C-BE47-5404EB3D0B19}" type="presOf" srcId="{EFCDD000-484F-4FBB-AF55-E92E487A573C}" destId="{DDA38B25-C23A-426A-89AD-E1F79E6A0BF0}" srcOrd="0" destOrd="0" presId="urn:microsoft.com/office/officeart/2005/8/layout/hChevron3"/>
    <dgm:cxn modelId="{2258F87B-39F2-414A-B67E-AEDA4F1F41CF}" type="presOf" srcId="{96182513-65EA-415D-8692-F4E15CB1DB7B}" destId="{8431A158-5CCA-4A9E-88C5-91F03A3C36C5}" srcOrd="0" destOrd="0" presId="urn:microsoft.com/office/officeart/2005/8/layout/hChevron3"/>
    <dgm:cxn modelId="{99C4E79E-12EC-4AE8-A997-5161BA4E9647}" type="presOf" srcId="{CE8634F7-1E7C-4634-B19D-2F1AF6215C30}" destId="{B12B68B7-FCE9-4792-A801-AC155650C251}" srcOrd="0" destOrd="0" presId="urn:microsoft.com/office/officeart/2005/8/layout/hChevron3"/>
    <dgm:cxn modelId="{9BF051C5-CC88-4779-A67C-4146A02D88B7}" srcId="{55A5A96C-70D3-4942-88DC-B381739CAA8C}" destId="{06A4F2C9-D7E1-45D8-9328-536BE4BF09C0}" srcOrd="5" destOrd="0" parTransId="{7B890C73-3043-46B5-89CE-E2C6785C2330}" sibTransId="{926E0DA7-2FBC-4F9B-A313-61973A36EEC1}"/>
    <dgm:cxn modelId="{7A8CEDD3-4D3B-49A0-BE00-B74905B89CFC}" type="presOf" srcId="{06A4F2C9-D7E1-45D8-9328-536BE4BF09C0}" destId="{F70A646D-1DCC-4065-98EB-76250B83A723}" srcOrd="0" destOrd="0" presId="urn:microsoft.com/office/officeart/2005/8/layout/hChevron3"/>
    <dgm:cxn modelId="{D7DC47DF-AE6C-42C4-8D38-F0FEA0FEE049}" type="presOf" srcId="{28F99902-45D0-421C-975D-41B3170CAB83}" destId="{FE35F97B-EF78-4DCE-98E5-15DB5526C305}" srcOrd="0" destOrd="0" presId="urn:microsoft.com/office/officeart/2005/8/layout/hChevron3"/>
    <dgm:cxn modelId="{7126F7E4-24BB-4C47-A189-7043D7CD574F}" srcId="{55A5A96C-70D3-4942-88DC-B381739CAA8C}" destId="{0FA047BF-A2C3-4540-A1F0-1E0A4A806399}" srcOrd="7" destOrd="0" parTransId="{32EDC4EE-7B4A-4C61-8D15-DD6C8FF8C9A4}" sibTransId="{0238D3EE-938E-4E75-8977-84DDD7B4B335}"/>
    <dgm:cxn modelId="{3B62A3FD-F9FC-48EA-A2A8-1ED2A4080410}" type="presOf" srcId="{B3798353-7AE7-4F3C-A12E-C28E254B9CC5}" destId="{E1112E6A-77C7-4BC1-A267-5ED183F8E48B}" srcOrd="0" destOrd="0" presId="urn:microsoft.com/office/officeart/2005/8/layout/hChevron3"/>
    <dgm:cxn modelId="{4E6ADA81-09ED-4CBE-88F8-D01123CD8202}" type="presParOf" srcId="{E30378B2-8F83-4D1A-A396-6C582A9069AC}" destId="{DDA38B25-C23A-426A-89AD-E1F79E6A0BF0}" srcOrd="0" destOrd="0" presId="urn:microsoft.com/office/officeart/2005/8/layout/hChevron3"/>
    <dgm:cxn modelId="{D83896F1-C51C-4AD2-8A6A-23AE420FCADB}" type="presParOf" srcId="{E30378B2-8F83-4D1A-A396-6C582A9069AC}" destId="{29F788A8-CC2C-46C5-9FCD-30D9074E692F}" srcOrd="1" destOrd="0" presId="urn:microsoft.com/office/officeart/2005/8/layout/hChevron3"/>
    <dgm:cxn modelId="{098F6943-4D76-469D-A655-7C26C5D7E297}" type="presParOf" srcId="{E30378B2-8F83-4D1A-A396-6C582A9069AC}" destId="{B12B68B7-FCE9-4792-A801-AC155650C251}" srcOrd="2" destOrd="0" presId="urn:microsoft.com/office/officeart/2005/8/layout/hChevron3"/>
    <dgm:cxn modelId="{1808C20A-2DAE-4CDA-BAF0-9F9B91A0D688}" type="presParOf" srcId="{E30378B2-8F83-4D1A-A396-6C582A9069AC}" destId="{F938711F-3CA6-48D8-84D5-AFF322D88435}" srcOrd="3" destOrd="0" presId="urn:microsoft.com/office/officeart/2005/8/layout/hChevron3"/>
    <dgm:cxn modelId="{F770DA26-F0A5-4A62-8885-B595E2FCA1CD}" type="presParOf" srcId="{E30378B2-8F83-4D1A-A396-6C582A9069AC}" destId="{70A07FF9-0625-4E5F-8BA6-BF4E87FE006D}" srcOrd="4" destOrd="0" presId="urn:microsoft.com/office/officeart/2005/8/layout/hChevron3"/>
    <dgm:cxn modelId="{E4253214-1FF5-42AA-B9D1-710843388D17}" type="presParOf" srcId="{E30378B2-8F83-4D1A-A396-6C582A9069AC}" destId="{06354EFC-50AF-44FB-BA0B-6EB594232C03}" srcOrd="5" destOrd="0" presId="urn:microsoft.com/office/officeart/2005/8/layout/hChevron3"/>
    <dgm:cxn modelId="{C44C39AC-0B63-4465-8DAF-C2E3641ADE7B}" type="presParOf" srcId="{E30378B2-8F83-4D1A-A396-6C582A9069AC}" destId="{E1112E6A-77C7-4BC1-A267-5ED183F8E48B}" srcOrd="6" destOrd="0" presId="urn:microsoft.com/office/officeart/2005/8/layout/hChevron3"/>
    <dgm:cxn modelId="{E0206DE5-64DE-482E-BCC9-5212F48CCFBF}" type="presParOf" srcId="{E30378B2-8F83-4D1A-A396-6C582A9069AC}" destId="{79F6D29E-68EB-4D42-81B7-90480F862DE0}" srcOrd="7" destOrd="0" presId="urn:microsoft.com/office/officeart/2005/8/layout/hChevron3"/>
    <dgm:cxn modelId="{A0FABD28-1EC3-4FDE-8894-2C2B826C4C23}" type="presParOf" srcId="{E30378B2-8F83-4D1A-A396-6C582A9069AC}" destId="{FE35F97B-EF78-4DCE-98E5-15DB5526C305}" srcOrd="8" destOrd="0" presId="urn:microsoft.com/office/officeart/2005/8/layout/hChevron3"/>
    <dgm:cxn modelId="{CAA2635E-31B5-4517-A15B-22422310B41B}" type="presParOf" srcId="{E30378B2-8F83-4D1A-A396-6C582A9069AC}" destId="{2638997C-FA01-4025-9250-AA7FB48A40F3}" srcOrd="9" destOrd="0" presId="urn:microsoft.com/office/officeart/2005/8/layout/hChevron3"/>
    <dgm:cxn modelId="{82DFBB6A-3C99-410B-AC38-1B324A6B66AE}" type="presParOf" srcId="{E30378B2-8F83-4D1A-A396-6C582A9069AC}" destId="{F70A646D-1DCC-4065-98EB-76250B83A723}" srcOrd="10" destOrd="0" presId="urn:microsoft.com/office/officeart/2005/8/layout/hChevron3"/>
    <dgm:cxn modelId="{11914F9C-EF44-4756-9BB9-58E8CA1E5B18}" type="presParOf" srcId="{E30378B2-8F83-4D1A-A396-6C582A9069AC}" destId="{C014F5AD-36E4-4229-8655-A3C7CB89E457}" srcOrd="11" destOrd="0" presId="urn:microsoft.com/office/officeart/2005/8/layout/hChevron3"/>
    <dgm:cxn modelId="{5CE159BA-8252-4E6D-AD93-0388D85F293D}" type="presParOf" srcId="{E30378B2-8F83-4D1A-A396-6C582A9069AC}" destId="{8431A158-5CCA-4A9E-88C5-91F03A3C36C5}" srcOrd="12" destOrd="0" presId="urn:microsoft.com/office/officeart/2005/8/layout/hChevron3"/>
    <dgm:cxn modelId="{09FCE781-BC7E-4D32-8DE0-82973CBF3B60}" type="presParOf" srcId="{E30378B2-8F83-4D1A-A396-6C582A9069AC}" destId="{743B4632-A3B4-4A3A-AB0A-DE729653E6C6}" srcOrd="13" destOrd="0" presId="urn:microsoft.com/office/officeart/2005/8/layout/hChevron3"/>
    <dgm:cxn modelId="{2C8D2C6A-CF14-409E-8B5C-94C44278B0BF}" type="presParOf" srcId="{E30378B2-8F83-4D1A-A396-6C582A9069AC}" destId="{31D23618-6675-4FA5-BBB0-E6B08FF9716E}" srcOrd="14" destOrd="0" presId="urn:microsoft.com/office/officeart/2005/8/layout/hChevron3"/>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47500D2-C059-48BC-842F-87E50B6B31A7}" type="doc">
      <dgm:prSet loTypeId="urn:microsoft.com/office/officeart/2005/8/layout/vList5" loCatId="list" qsTypeId="urn:microsoft.com/office/officeart/2005/8/quickstyle/simple3" qsCatId="simple" csTypeId="urn:microsoft.com/office/officeart/2005/8/colors/accent2_3" csCatId="accent2" phldr="1"/>
      <dgm:spPr/>
      <dgm:t>
        <a:bodyPr/>
        <a:lstStyle/>
        <a:p>
          <a:pPr rtl="1"/>
          <a:endParaRPr lang="ar-SY"/>
        </a:p>
      </dgm:t>
    </dgm:pt>
    <dgm:pt modelId="{F021DC3A-75D8-47BF-8B1C-1CB5225A9BD5}">
      <dgm:prSet custT="1"/>
      <dgm:spPr/>
      <dgm:t>
        <a:bodyPr/>
        <a:lstStyle/>
        <a:p>
          <a:pPr algn="ctr" rtl="1">
            <a:lnSpc>
              <a:spcPct val="100000"/>
            </a:lnSpc>
          </a:pPr>
          <a:r>
            <a:rPr lang="ar-SY" sz="2200" b="1" u="none" dirty="0">
              <a:latin typeface="Arial" panose="020B0604020202020204" pitchFamily="34" charset="0"/>
              <a:cs typeface="Arial" panose="020B0604020202020204" pitchFamily="34" charset="0"/>
            </a:rPr>
            <a:t>1- </a:t>
          </a:r>
          <a:r>
            <a:rPr lang="ar-SA" sz="2200" b="1" u="none" dirty="0">
              <a:latin typeface="Arial" panose="020B0604020202020204" pitchFamily="34" charset="0"/>
              <a:cs typeface="Arial" panose="020B0604020202020204" pitchFamily="34" charset="0"/>
            </a:rPr>
            <a:t>الموت</a:t>
          </a:r>
          <a:r>
            <a:rPr lang="ar-SY" sz="2200" b="1" u="none" dirty="0">
              <a:latin typeface="Arial" panose="020B0604020202020204" pitchFamily="34" charset="0"/>
              <a:cs typeface="Arial" panose="020B0604020202020204" pitchFamily="34" charset="0"/>
            </a:rPr>
            <a:t>:</a:t>
          </a:r>
        </a:p>
      </dgm:t>
    </dgm:pt>
    <dgm:pt modelId="{D105B767-95B7-4831-A7B5-0D5A9DED29A1}" type="parTrans" cxnId="{56B2ABC4-50E6-4855-BA46-E9ED4A42CD53}">
      <dgm:prSet/>
      <dgm:spPr/>
      <dgm:t>
        <a:bodyPr/>
        <a:lstStyle/>
        <a:p>
          <a:pPr rtl="1">
            <a:lnSpc>
              <a:spcPct val="100000"/>
            </a:lnSpc>
          </a:pPr>
          <a:endParaRPr lang="ar-SY" sz="2100" u="none">
            <a:latin typeface="Arial" panose="020B0604020202020204" pitchFamily="34" charset="0"/>
            <a:cs typeface="Arial" panose="020B0604020202020204" pitchFamily="34" charset="0"/>
          </a:endParaRPr>
        </a:p>
      </dgm:t>
    </dgm:pt>
    <dgm:pt modelId="{8E416732-8E0C-441B-AA78-3C89E826F9BE}" type="sibTrans" cxnId="{56B2ABC4-50E6-4855-BA46-E9ED4A42CD53}">
      <dgm:prSet/>
      <dgm:spPr/>
      <dgm:t>
        <a:bodyPr/>
        <a:lstStyle/>
        <a:p>
          <a:pPr rtl="1">
            <a:lnSpc>
              <a:spcPct val="100000"/>
            </a:lnSpc>
          </a:pPr>
          <a:endParaRPr lang="ar-SY" sz="2100" u="none">
            <a:latin typeface="Arial" panose="020B0604020202020204" pitchFamily="34" charset="0"/>
            <a:cs typeface="Arial" panose="020B0604020202020204" pitchFamily="34" charset="0"/>
          </a:endParaRPr>
        </a:p>
      </dgm:t>
    </dgm:pt>
    <dgm:pt modelId="{F1126B19-2DA4-4039-A4F0-7C7BB4381C90}">
      <dgm:prSet custT="1"/>
      <dgm:spPr/>
      <dgm:t>
        <a:bodyPr/>
        <a:lstStyle/>
        <a:p>
          <a:pPr algn="ctr" rtl="1">
            <a:lnSpc>
              <a:spcPct val="100000"/>
            </a:lnSpc>
          </a:pPr>
          <a:r>
            <a:rPr lang="ar-SY" sz="2200" b="1" u="none" dirty="0">
              <a:latin typeface="Arial" panose="020B0604020202020204" pitchFamily="34" charset="0"/>
              <a:cs typeface="Arial" panose="020B0604020202020204" pitchFamily="34" charset="0"/>
            </a:rPr>
            <a:t>2- </a:t>
          </a:r>
          <a:r>
            <a:rPr lang="ar-SA" sz="2200" b="1" u="none" dirty="0">
              <a:latin typeface="Arial" panose="020B0604020202020204" pitchFamily="34" charset="0"/>
              <a:cs typeface="Arial" panose="020B0604020202020204" pitchFamily="34" charset="0"/>
            </a:rPr>
            <a:t>الجنون</a:t>
          </a:r>
          <a:r>
            <a:rPr lang="ar-SY" sz="2200" b="1" u="none" dirty="0">
              <a:latin typeface="Arial" panose="020B0604020202020204" pitchFamily="34" charset="0"/>
              <a:cs typeface="Arial" panose="020B0604020202020204" pitchFamily="34" charset="0"/>
            </a:rPr>
            <a:t>:</a:t>
          </a:r>
        </a:p>
      </dgm:t>
    </dgm:pt>
    <dgm:pt modelId="{DDDD457D-8214-468F-8D6E-E00DD7BB89E8}" type="parTrans" cxnId="{92516F6F-CDB2-4DD4-84A7-DE45D373553F}">
      <dgm:prSet/>
      <dgm:spPr/>
      <dgm:t>
        <a:bodyPr/>
        <a:lstStyle/>
        <a:p>
          <a:pPr rtl="1">
            <a:lnSpc>
              <a:spcPct val="100000"/>
            </a:lnSpc>
          </a:pPr>
          <a:endParaRPr lang="ar-SY" sz="2100" u="none">
            <a:latin typeface="Arial" panose="020B0604020202020204" pitchFamily="34" charset="0"/>
            <a:cs typeface="Arial" panose="020B0604020202020204" pitchFamily="34" charset="0"/>
          </a:endParaRPr>
        </a:p>
      </dgm:t>
    </dgm:pt>
    <dgm:pt modelId="{E2E5F7C8-0FD9-4BA2-B88E-35A317AF7990}" type="sibTrans" cxnId="{92516F6F-CDB2-4DD4-84A7-DE45D373553F}">
      <dgm:prSet/>
      <dgm:spPr/>
      <dgm:t>
        <a:bodyPr/>
        <a:lstStyle/>
        <a:p>
          <a:pPr rtl="1">
            <a:lnSpc>
              <a:spcPct val="100000"/>
            </a:lnSpc>
          </a:pPr>
          <a:endParaRPr lang="ar-SY" sz="2100" u="none">
            <a:latin typeface="Arial" panose="020B0604020202020204" pitchFamily="34" charset="0"/>
            <a:cs typeface="Arial" panose="020B0604020202020204" pitchFamily="34" charset="0"/>
          </a:endParaRPr>
        </a:p>
      </dgm:t>
    </dgm:pt>
    <dgm:pt modelId="{AF0856EC-1F8B-4E8B-9655-BE5AC1F142B8}">
      <dgm:prSet custT="1"/>
      <dgm:spPr/>
      <dgm:t>
        <a:bodyPr/>
        <a:lstStyle/>
        <a:p>
          <a:pPr algn="ctr" rtl="1">
            <a:lnSpc>
              <a:spcPct val="100000"/>
            </a:lnSpc>
          </a:pPr>
          <a:r>
            <a:rPr lang="ar-SY" sz="2200" b="1" u="none" dirty="0">
              <a:latin typeface="Arial" panose="020B0604020202020204" pitchFamily="34" charset="0"/>
              <a:cs typeface="Arial" panose="020B0604020202020204" pitchFamily="34" charset="0"/>
            </a:rPr>
            <a:t>3-</a:t>
          </a:r>
          <a:r>
            <a:rPr lang="ar-SA" sz="2200" b="1" u="none" dirty="0">
              <a:latin typeface="Arial" panose="020B0604020202020204" pitchFamily="34" charset="0"/>
              <a:cs typeface="Arial" panose="020B0604020202020204" pitchFamily="34" charset="0"/>
            </a:rPr>
            <a:t>العتـــه</a:t>
          </a:r>
          <a:r>
            <a:rPr lang="ar-SY" sz="2200" b="1" u="none" dirty="0">
              <a:latin typeface="Arial" panose="020B0604020202020204" pitchFamily="34" charset="0"/>
              <a:cs typeface="Arial" panose="020B0604020202020204" pitchFamily="34" charset="0"/>
            </a:rPr>
            <a:t>:</a:t>
          </a:r>
          <a:endParaRPr lang="en-US" sz="2200" b="1" u="none" dirty="0">
            <a:latin typeface="Arial" panose="020B0604020202020204" pitchFamily="34" charset="0"/>
            <a:cs typeface="Arial" panose="020B0604020202020204" pitchFamily="34" charset="0"/>
          </a:endParaRPr>
        </a:p>
      </dgm:t>
    </dgm:pt>
    <dgm:pt modelId="{1F66DCBF-DEBB-4C5C-93E3-8E33080FC004}" type="parTrans" cxnId="{F07C3F02-9825-4097-8B1B-C8100DF35E38}">
      <dgm:prSet/>
      <dgm:spPr/>
      <dgm:t>
        <a:bodyPr/>
        <a:lstStyle/>
        <a:p>
          <a:pPr rtl="1">
            <a:lnSpc>
              <a:spcPct val="100000"/>
            </a:lnSpc>
          </a:pPr>
          <a:endParaRPr lang="ar-SY" sz="2100" u="none">
            <a:latin typeface="Arial" panose="020B0604020202020204" pitchFamily="34" charset="0"/>
            <a:cs typeface="Arial" panose="020B0604020202020204" pitchFamily="34" charset="0"/>
          </a:endParaRPr>
        </a:p>
      </dgm:t>
    </dgm:pt>
    <dgm:pt modelId="{A9EBB81E-CECE-4DB2-A190-BEFF0C237E87}" type="sibTrans" cxnId="{F07C3F02-9825-4097-8B1B-C8100DF35E38}">
      <dgm:prSet/>
      <dgm:spPr/>
      <dgm:t>
        <a:bodyPr/>
        <a:lstStyle/>
        <a:p>
          <a:pPr rtl="1">
            <a:lnSpc>
              <a:spcPct val="100000"/>
            </a:lnSpc>
          </a:pPr>
          <a:endParaRPr lang="ar-SY" sz="2100" u="none">
            <a:latin typeface="Arial" panose="020B0604020202020204" pitchFamily="34" charset="0"/>
            <a:cs typeface="Arial" panose="020B0604020202020204" pitchFamily="34" charset="0"/>
          </a:endParaRPr>
        </a:p>
      </dgm:t>
    </dgm:pt>
    <dgm:pt modelId="{48B08287-9859-48B0-A8FC-14C59DE9AAD0}">
      <dgm:prSet custT="1"/>
      <dgm:spPr/>
      <dgm:t>
        <a:bodyPr/>
        <a:lstStyle/>
        <a:p>
          <a:pPr algn="ctr" rtl="1">
            <a:lnSpc>
              <a:spcPct val="100000"/>
            </a:lnSpc>
          </a:pPr>
          <a:r>
            <a:rPr lang="ar-SY" sz="2200" b="1" u="none" dirty="0">
              <a:latin typeface="Arial" panose="020B0604020202020204" pitchFamily="34" charset="0"/>
              <a:cs typeface="Arial" panose="020B0604020202020204" pitchFamily="34" charset="0"/>
            </a:rPr>
            <a:t>4- </a:t>
          </a:r>
          <a:r>
            <a:rPr lang="ar-SA" sz="2200" b="1" u="none" dirty="0">
              <a:latin typeface="Arial" panose="020B0604020202020204" pitchFamily="34" charset="0"/>
              <a:cs typeface="Arial" panose="020B0604020202020204" pitchFamily="34" charset="0"/>
            </a:rPr>
            <a:t>النوم</a:t>
          </a:r>
          <a:r>
            <a:rPr lang="ar-SY" sz="2200" b="1" u="none" dirty="0">
              <a:latin typeface="Arial" panose="020B0604020202020204" pitchFamily="34" charset="0"/>
              <a:cs typeface="Arial" panose="020B0604020202020204" pitchFamily="34" charset="0"/>
            </a:rPr>
            <a:t>:</a:t>
          </a:r>
        </a:p>
      </dgm:t>
    </dgm:pt>
    <dgm:pt modelId="{BDB629DC-A2FE-476B-B89F-A5AA47285689}" type="parTrans" cxnId="{1E967915-CD7D-47C0-8041-DD56605EBD2A}">
      <dgm:prSet/>
      <dgm:spPr/>
      <dgm:t>
        <a:bodyPr/>
        <a:lstStyle/>
        <a:p>
          <a:pPr rtl="1">
            <a:lnSpc>
              <a:spcPct val="100000"/>
            </a:lnSpc>
          </a:pPr>
          <a:endParaRPr lang="ar-SY" sz="2100" u="none">
            <a:latin typeface="Arial" panose="020B0604020202020204" pitchFamily="34" charset="0"/>
            <a:cs typeface="Arial" panose="020B0604020202020204" pitchFamily="34" charset="0"/>
          </a:endParaRPr>
        </a:p>
      </dgm:t>
    </dgm:pt>
    <dgm:pt modelId="{3A8C306F-3614-4BFA-90AD-F5A128BF964B}" type="sibTrans" cxnId="{1E967915-CD7D-47C0-8041-DD56605EBD2A}">
      <dgm:prSet/>
      <dgm:spPr/>
      <dgm:t>
        <a:bodyPr/>
        <a:lstStyle/>
        <a:p>
          <a:pPr rtl="1">
            <a:lnSpc>
              <a:spcPct val="100000"/>
            </a:lnSpc>
          </a:pPr>
          <a:endParaRPr lang="ar-SY" sz="2100" u="none">
            <a:latin typeface="Arial" panose="020B0604020202020204" pitchFamily="34" charset="0"/>
            <a:cs typeface="Arial" panose="020B0604020202020204" pitchFamily="34" charset="0"/>
          </a:endParaRPr>
        </a:p>
      </dgm:t>
    </dgm:pt>
    <dgm:pt modelId="{9CB53DD6-48CA-40F1-9B12-CB640440C4E3}">
      <dgm:prSet custT="1"/>
      <dgm:spPr/>
      <dgm:t>
        <a:bodyPr/>
        <a:lstStyle/>
        <a:p>
          <a:pPr algn="ctr" rtl="1">
            <a:lnSpc>
              <a:spcPct val="100000"/>
            </a:lnSpc>
          </a:pPr>
          <a:r>
            <a:rPr lang="ar-SY" sz="2200" b="1" u="none" dirty="0">
              <a:latin typeface="Arial" panose="020B0604020202020204" pitchFamily="34" charset="0"/>
              <a:cs typeface="Arial" panose="020B0604020202020204" pitchFamily="34" charset="0"/>
            </a:rPr>
            <a:t>5- </a:t>
          </a:r>
          <a:r>
            <a:rPr lang="ar-SA" sz="2200" b="1" u="none" dirty="0">
              <a:latin typeface="Arial" panose="020B0604020202020204" pitchFamily="34" charset="0"/>
              <a:cs typeface="Arial" panose="020B0604020202020204" pitchFamily="34" charset="0"/>
            </a:rPr>
            <a:t>الإغماء</a:t>
          </a:r>
          <a:r>
            <a:rPr lang="ar-SY" sz="2200" b="1" u="none" dirty="0">
              <a:latin typeface="Arial" panose="020B0604020202020204" pitchFamily="34" charset="0"/>
              <a:cs typeface="Arial" panose="020B0604020202020204" pitchFamily="34" charset="0"/>
            </a:rPr>
            <a:t>:</a:t>
          </a:r>
        </a:p>
      </dgm:t>
    </dgm:pt>
    <dgm:pt modelId="{2586AAB9-01E3-40BC-BEE3-3FDF3B683F42}" type="parTrans" cxnId="{972A65A3-9E2A-40FA-97CE-488298D3933C}">
      <dgm:prSet/>
      <dgm:spPr/>
      <dgm:t>
        <a:bodyPr/>
        <a:lstStyle/>
        <a:p>
          <a:pPr rtl="1">
            <a:lnSpc>
              <a:spcPct val="100000"/>
            </a:lnSpc>
          </a:pPr>
          <a:endParaRPr lang="ar-SY" sz="2100" u="none">
            <a:latin typeface="Arial" panose="020B0604020202020204" pitchFamily="34" charset="0"/>
            <a:cs typeface="Arial" panose="020B0604020202020204" pitchFamily="34" charset="0"/>
          </a:endParaRPr>
        </a:p>
      </dgm:t>
    </dgm:pt>
    <dgm:pt modelId="{0336B58D-C466-4CDA-82AB-CA99BD82C411}" type="sibTrans" cxnId="{972A65A3-9E2A-40FA-97CE-488298D3933C}">
      <dgm:prSet/>
      <dgm:spPr/>
      <dgm:t>
        <a:bodyPr/>
        <a:lstStyle/>
        <a:p>
          <a:pPr rtl="1">
            <a:lnSpc>
              <a:spcPct val="100000"/>
            </a:lnSpc>
          </a:pPr>
          <a:endParaRPr lang="ar-SY" sz="2100" u="none">
            <a:latin typeface="Arial" panose="020B0604020202020204" pitchFamily="34" charset="0"/>
            <a:cs typeface="Arial" panose="020B0604020202020204" pitchFamily="34" charset="0"/>
          </a:endParaRPr>
        </a:p>
      </dgm:t>
    </dgm:pt>
    <dgm:pt modelId="{B250D521-EE15-4DB0-A53D-D352DADFA5F9}">
      <dgm:prSet custT="1"/>
      <dgm:spPr/>
      <dgm:t>
        <a:bodyPr/>
        <a:lstStyle/>
        <a:p>
          <a:pPr algn="ctr" rtl="1">
            <a:lnSpc>
              <a:spcPct val="100000"/>
            </a:lnSpc>
          </a:pPr>
          <a:r>
            <a:rPr lang="ar-SY" sz="2200" b="1" u="none" dirty="0">
              <a:latin typeface="Arial" panose="020B0604020202020204" pitchFamily="34" charset="0"/>
              <a:cs typeface="Arial" panose="020B0604020202020204" pitchFamily="34" charset="0"/>
            </a:rPr>
            <a:t>6- </a:t>
          </a:r>
          <a:r>
            <a:rPr lang="ar-SA" sz="2200" b="1" u="none" dirty="0">
              <a:latin typeface="Arial" panose="020B0604020202020204" pitchFamily="34" charset="0"/>
              <a:cs typeface="Arial" panose="020B0604020202020204" pitchFamily="34" charset="0"/>
            </a:rPr>
            <a:t>السُّـــــــكر</a:t>
          </a:r>
          <a:r>
            <a:rPr lang="ar-SY" sz="2200" b="1" u="none" dirty="0">
              <a:latin typeface="Arial" panose="020B0604020202020204" pitchFamily="34" charset="0"/>
              <a:cs typeface="Arial" panose="020B0604020202020204" pitchFamily="34" charset="0"/>
            </a:rPr>
            <a:t>:</a:t>
          </a:r>
        </a:p>
      </dgm:t>
    </dgm:pt>
    <dgm:pt modelId="{C5AF532B-9A07-4D26-8530-8357D61B0D8F}" type="parTrans" cxnId="{57BD71D1-C7E7-4183-B9DC-AF29882C97F0}">
      <dgm:prSet/>
      <dgm:spPr/>
      <dgm:t>
        <a:bodyPr/>
        <a:lstStyle/>
        <a:p>
          <a:pPr rtl="1">
            <a:lnSpc>
              <a:spcPct val="100000"/>
            </a:lnSpc>
          </a:pPr>
          <a:endParaRPr lang="ar-SY" sz="2100" u="none">
            <a:latin typeface="Arial" panose="020B0604020202020204" pitchFamily="34" charset="0"/>
            <a:cs typeface="Arial" panose="020B0604020202020204" pitchFamily="34" charset="0"/>
          </a:endParaRPr>
        </a:p>
      </dgm:t>
    </dgm:pt>
    <dgm:pt modelId="{A3243545-2EFE-4A40-AAAB-A7E2DB6ABFAC}" type="sibTrans" cxnId="{57BD71D1-C7E7-4183-B9DC-AF29882C97F0}">
      <dgm:prSet/>
      <dgm:spPr/>
      <dgm:t>
        <a:bodyPr/>
        <a:lstStyle/>
        <a:p>
          <a:pPr rtl="1">
            <a:lnSpc>
              <a:spcPct val="100000"/>
            </a:lnSpc>
          </a:pPr>
          <a:endParaRPr lang="ar-SY" sz="2100" u="none">
            <a:latin typeface="Arial" panose="020B0604020202020204" pitchFamily="34" charset="0"/>
            <a:cs typeface="Arial" panose="020B0604020202020204" pitchFamily="34" charset="0"/>
          </a:endParaRPr>
        </a:p>
      </dgm:t>
    </dgm:pt>
    <dgm:pt modelId="{E7EF3869-6C99-46B4-98A8-D36B9255ABFA}">
      <dgm:prSet custT="1"/>
      <dgm:spPr/>
      <dgm:t>
        <a:bodyPr anchor="ctr"/>
        <a:lstStyle/>
        <a:p>
          <a:pPr rtl="1"/>
          <a:r>
            <a:rPr lang="ar-SA" sz="2100" u="none" dirty="0">
              <a:latin typeface="Arial" panose="020B0604020202020204" pitchFamily="34" charset="0"/>
              <a:cs typeface="Arial" panose="020B0604020202020204" pitchFamily="34" charset="0"/>
            </a:rPr>
            <a:t>يعدّ الموت أهم عوارض الأهلية، إذ إنه ينافي أهلية الوجوب والأداء ويهدمهما</a:t>
          </a:r>
          <a:r>
            <a:rPr lang="ar-SY" sz="2100" u="none" dirty="0">
              <a:latin typeface="Arial" panose="020B0604020202020204" pitchFamily="34" charset="0"/>
              <a:cs typeface="Arial" panose="020B0604020202020204" pitchFamily="34" charset="0"/>
            </a:rPr>
            <a:t>.</a:t>
          </a:r>
          <a:endParaRPr lang="ar-SY" sz="2100" u="none" dirty="0"/>
        </a:p>
      </dgm:t>
    </dgm:pt>
    <dgm:pt modelId="{77CE7448-A087-4631-BC8D-467F562EDEA8}" type="parTrans" cxnId="{6FACA0CB-38EB-4DC2-8389-DECCCAEB272D}">
      <dgm:prSet/>
      <dgm:spPr/>
      <dgm:t>
        <a:bodyPr/>
        <a:lstStyle/>
        <a:p>
          <a:pPr rtl="1"/>
          <a:endParaRPr lang="ar-SY" sz="2100" u="none"/>
        </a:p>
      </dgm:t>
    </dgm:pt>
    <dgm:pt modelId="{DE33D9F3-BC49-4C69-96AB-9A1EC4596494}" type="sibTrans" cxnId="{6FACA0CB-38EB-4DC2-8389-DECCCAEB272D}">
      <dgm:prSet/>
      <dgm:spPr/>
      <dgm:t>
        <a:bodyPr/>
        <a:lstStyle/>
        <a:p>
          <a:pPr rtl="1"/>
          <a:endParaRPr lang="ar-SY" sz="2100" u="none"/>
        </a:p>
      </dgm:t>
    </dgm:pt>
    <dgm:pt modelId="{DAC771E3-1FF9-49AB-AFD8-9D8B528EE08D}">
      <dgm:prSet custT="1"/>
      <dgm:spPr/>
      <dgm:t>
        <a:bodyPr anchor="ctr"/>
        <a:lstStyle/>
        <a:p>
          <a:pPr rtl="1"/>
          <a:r>
            <a:rPr lang="ar-SY" sz="2100" u="none" dirty="0">
              <a:latin typeface="Arial" panose="020B0604020202020204" pitchFamily="34" charset="0"/>
              <a:cs typeface="Arial" panose="020B0604020202020204" pitchFamily="34" charset="0"/>
            </a:rPr>
            <a:t>و</a:t>
          </a:r>
          <a:r>
            <a:rPr lang="ar-SA" sz="2100" u="none" dirty="0">
              <a:latin typeface="Arial" panose="020B0604020202020204" pitchFamily="34" charset="0"/>
              <a:cs typeface="Arial" panose="020B0604020202020204" pitchFamily="34" charset="0"/>
            </a:rPr>
            <a:t>هو مسقط لأهلية الأداء كلياً، سواء أتمتع الإنسان بها قبل ذلك، أم لا</a:t>
          </a:r>
          <a:r>
            <a:rPr lang="ar-SY" sz="2100" u="none" dirty="0">
              <a:latin typeface="Arial" panose="020B0604020202020204" pitchFamily="34" charset="0"/>
              <a:cs typeface="Arial" panose="020B0604020202020204" pitchFamily="34" charset="0"/>
            </a:rPr>
            <a:t>.</a:t>
          </a:r>
          <a:endParaRPr lang="ar-SY" sz="2100" u="none" dirty="0"/>
        </a:p>
      </dgm:t>
    </dgm:pt>
    <dgm:pt modelId="{38E345A3-237F-4694-9B9D-CF95B1752E47}" type="parTrans" cxnId="{3E627BDF-0569-4D05-B6D2-6828700E3C1E}">
      <dgm:prSet/>
      <dgm:spPr/>
      <dgm:t>
        <a:bodyPr/>
        <a:lstStyle/>
        <a:p>
          <a:pPr rtl="1"/>
          <a:endParaRPr lang="ar-SY" sz="2100" u="none"/>
        </a:p>
      </dgm:t>
    </dgm:pt>
    <dgm:pt modelId="{1D419163-EB89-4F06-8A1C-842A84B0AA38}" type="sibTrans" cxnId="{3E627BDF-0569-4D05-B6D2-6828700E3C1E}">
      <dgm:prSet/>
      <dgm:spPr/>
      <dgm:t>
        <a:bodyPr/>
        <a:lstStyle/>
        <a:p>
          <a:pPr rtl="1"/>
          <a:endParaRPr lang="ar-SY" sz="2100" u="none"/>
        </a:p>
      </dgm:t>
    </dgm:pt>
    <dgm:pt modelId="{225FFBAE-94C4-4E5F-89E7-0ACF7A3511ED}">
      <dgm:prSet custT="1"/>
      <dgm:spPr/>
      <dgm:t>
        <a:bodyPr anchor="ctr"/>
        <a:lstStyle/>
        <a:p>
          <a:pPr rtl="1"/>
          <a:r>
            <a:rPr lang="ar-SY" sz="2100" b="1" u="none" dirty="0">
              <a:latin typeface="Arial" panose="020B0604020202020204" pitchFamily="34" charset="0"/>
              <a:cs typeface="Arial" panose="020B0604020202020204" pitchFamily="34" charset="0"/>
            </a:rPr>
            <a:t>إذا </a:t>
          </a:r>
          <a:r>
            <a:rPr lang="ar-SA" sz="2100" u="none" dirty="0">
              <a:latin typeface="Arial" panose="020B0604020202020204" pitchFamily="34" charset="0"/>
              <a:cs typeface="Arial" panose="020B0604020202020204" pitchFamily="34" charset="0"/>
            </a:rPr>
            <a:t>أصيب الإنسان المميز بعته، أو كان ذلك مرافقاً له من صغره، وقف عند أهلية الأداء الناقصة</a:t>
          </a:r>
          <a:r>
            <a:rPr lang="ar-SY" sz="2100" u="none" dirty="0">
              <a:latin typeface="Arial" panose="020B0604020202020204" pitchFamily="34" charset="0"/>
              <a:cs typeface="Arial" panose="020B0604020202020204" pitchFamily="34" charset="0"/>
            </a:rPr>
            <a:t>، </a:t>
          </a:r>
          <a:r>
            <a:rPr lang="ar-SA" sz="2100" u="none" dirty="0">
              <a:latin typeface="Arial" panose="020B0604020202020204" pitchFamily="34" charset="0"/>
              <a:cs typeface="Arial" panose="020B0604020202020204" pitchFamily="34" charset="0"/>
            </a:rPr>
            <a:t>فإذا أصيب بالعته بعدما بلغ وثبت له أهلية الأداء الكاملة، ردّ على أهلية الأداء الناقصة. وبذلك يكون حكم المعتوه حكم الصبي المميز تماماً.</a:t>
          </a:r>
          <a:endParaRPr lang="ar-SY" sz="2100" u="none" dirty="0"/>
        </a:p>
      </dgm:t>
    </dgm:pt>
    <dgm:pt modelId="{C43A4C81-DA28-4C4D-AA03-EC6F3E6073B2}" type="parTrans" cxnId="{909B39D5-0ABF-49DF-9EC9-70DDF9B68853}">
      <dgm:prSet/>
      <dgm:spPr/>
      <dgm:t>
        <a:bodyPr/>
        <a:lstStyle/>
        <a:p>
          <a:pPr rtl="1"/>
          <a:endParaRPr lang="ar-SY" sz="2100" u="none"/>
        </a:p>
      </dgm:t>
    </dgm:pt>
    <dgm:pt modelId="{3D6A5430-3B8D-48D6-A5E6-AB11509E3BF8}" type="sibTrans" cxnId="{909B39D5-0ABF-49DF-9EC9-70DDF9B68853}">
      <dgm:prSet/>
      <dgm:spPr/>
      <dgm:t>
        <a:bodyPr/>
        <a:lstStyle/>
        <a:p>
          <a:pPr rtl="1"/>
          <a:endParaRPr lang="ar-SY" sz="2100" u="none"/>
        </a:p>
      </dgm:t>
    </dgm:pt>
    <dgm:pt modelId="{1109B958-3384-41CD-AA02-5C5089D5B16C}">
      <dgm:prSet custT="1"/>
      <dgm:spPr/>
      <dgm:t>
        <a:bodyPr anchor="ctr"/>
        <a:lstStyle/>
        <a:p>
          <a:pPr rtl="1"/>
          <a:r>
            <a:rPr lang="ar-SA" sz="2100" u="none" dirty="0">
              <a:latin typeface="Arial" panose="020B0604020202020204" pitchFamily="34" charset="0"/>
              <a:cs typeface="Arial" panose="020B0604020202020204" pitchFamily="34" charset="0"/>
            </a:rPr>
            <a:t>لا يسقط أهلية الوجوب، لعدم إخلاله بالذمة</a:t>
          </a:r>
          <a:r>
            <a:rPr lang="ar-SY" sz="2100" u="none" dirty="0">
              <a:latin typeface="Arial" panose="020B0604020202020204" pitchFamily="34" charset="0"/>
              <a:cs typeface="Arial" panose="020B0604020202020204" pitchFamily="34" charset="0"/>
            </a:rPr>
            <a:t>، و</a:t>
          </a:r>
          <a:r>
            <a:rPr lang="ar-SA" sz="2100" u="none" dirty="0">
              <a:latin typeface="Arial" panose="020B0604020202020204" pitchFamily="34" charset="0"/>
              <a:cs typeface="Arial" panose="020B0604020202020204" pitchFamily="34" charset="0"/>
            </a:rPr>
            <a:t>يقتضي تأخير مطالبة النائم بالأحكام حتى يستيقظ</a:t>
          </a:r>
          <a:r>
            <a:rPr lang="ar-SY" sz="2100" u="none" dirty="0">
              <a:latin typeface="Arial" panose="020B0604020202020204" pitchFamily="34" charset="0"/>
              <a:cs typeface="Arial" panose="020B0604020202020204" pitchFamily="34" charset="0"/>
            </a:rPr>
            <a:t>.</a:t>
          </a:r>
          <a:endParaRPr lang="ar-SY" sz="2100" u="none" dirty="0"/>
        </a:p>
      </dgm:t>
    </dgm:pt>
    <dgm:pt modelId="{BBD43474-CBEA-4F72-B06A-AB42C129895A}" type="parTrans" cxnId="{3D448DB2-8BA9-4E77-91A7-4612B5B85766}">
      <dgm:prSet/>
      <dgm:spPr/>
      <dgm:t>
        <a:bodyPr/>
        <a:lstStyle/>
        <a:p>
          <a:pPr rtl="1"/>
          <a:endParaRPr lang="ar-SY" sz="2100" u="none"/>
        </a:p>
      </dgm:t>
    </dgm:pt>
    <dgm:pt modelId="{4A8999F5-5A5C-4886-9AD1-C070C2B7D508}" type="sibTrans" cxnId="{3D448DB2-8BA9-4E77-91A7-4612B5B85766}">
      <dgm:prSet/>
      <dgm:spPr/>
      <dgm:t>
        <a:bodyPr/>
        <a:lstStyle/>
        <a:p>
          <a:pPr rtl="1"/>
          <a:endParaRPr lang="ar-SY" sz="2100" u="none"/>
        </a:p>
      </dgm:t>
    </dgm:pt>
    <dgm:pt modelId="{B6147593-561E-4369-A80E-1C29B7B5988A}">
      <dgm:prSet custT="1"/>
      <dgm:spPr/>
      <dgm:t>
        <a:bodyPr anchor="ctr"/>
        <a:lstStyle/>
        <a:p>
          <a:pPr rtl="1"/>
          <a:r>
            <a:rPr lang="ar-SA" sz="2100" u="none">
              <a:latin typeface="Arial" panose="020B0604020202020204" pitchFamily="34" charset="0"/>
              <a:cs typeface="Arial" panose="020B0604020202020204" pitchFamily="34" charset="0"/>
            </a:rPr>
            <a:t>تبقى أهلية الوجوب الكاملة </a:t>
          </a:r>
          <a:r>
            <a:rPr lang="ar-SY" sz="2100" u="none">
              <a:latin typeface="Arial" panose="020B0604020202020204" pitchFamily="34" charset="0"/>
              <a:cs typeface="Arial" panose="020B0604020202020204" pitchFamily="34" charset="0"/>
            </a:rPr>
            <a:t>، و</a:t>
          </a:r>
          <a:r>
            <a:rPr lang="ar-SA" sz="2100" u="none">
              <a:latin typeface="Arial" panose="020B0604020202020204" pitchFamily="34" charset="0"/>
              <a:cs typeface="Arial" panose="020B0604020202020204" pitchFamily="34" charset="0"/>
            </a:rPr>
            <a:t>أهلية الأداء تنعدم نهائياً حال الإغماء. </a:t>
          </a:r>
          <a:r>
            <a:rPr lang="ar-SY" sz="2100" u="none">
              <a:latin typeface="Arial" panose="020B0604020202020204" pitchFamily="34" charset="0"/>
              <a:cs typeface="Arial" panose="020B0604020202020204" pitchFamily="34" charset="0"/>
            </a:rPr>
            <a:t>و</a:t>
          </a:r>
          <a:r>
            <a:rPr lang="ar-SA" sz="2100" u="none">
              <a:latin typeface="Arial" panose="020B0604020202020204" pitchFamily="34" charset="0"/>
              <a:cs typeface="Arial" panose="020B0604020202020204" pitchFamily="34" charset="0"/>
            </a:rPr>
            <a:t>لا تصح أقواله وأفعالهِ وتصرفاته وعقودهِ</a:t>
          </a:r>
          <a:r>
            <a:rPr lang="ar-SY" sz="2100" u="none">
              <a:latin typeface="Arial" panose="020B0604020202020204" pitchFamily="34" charset="0"/>
              <a:cs typeface="Arial" panose="020B0604020202020204" pitchFamily="34" charset="0"/>
            </a:rPr>
            <a:t>.</a:t>
          </a:r>
          <a:endParaRPr lang="ar-SY" sz="2100" u="none"/>
        </a:p>
      </dgm:t>
    </dgm:pt>
    <dgm:pt modelId="{527C6DBB-1D3C-4F2A-B21D-89A51EE31097}" type="parTrans" cxnId="{F20EF70E-44A8-469C-BFBB-B43876CBDA83}">
      <dgm:prSet/>
      <dgm:spPr/>
      <dgm:t>
        <a:bodyPr/>
        <a:lstStyle/>
        <a:p>
          <a:pPr rtl="1"/>
          <a:endParaRPr lang="ar-SY" sz="2100" u="none"/>
        </a:p>
      </dgm:t>
    </dgm:pt>
    <dgm:pt modelId="{ED48470D-73CA-4EB5-8A28-9C80E8736695}" type="sibTrans" cxnId="{F20EF70E-44A8-469C-BFBB-B43876CBDA83}">
      <dgm:prSet/>
      <dgm:spPr/>
      <dgm:t>
        <a:bodyPr/>
        <a:lstStyle/>
        <a:p>
          <a:pPr rtl="1"/>
          <a:endParaRPr lang="ar-SY" sz="2100" u="none"/>
        </a:p>
      </dgm:t>
    </dgm:pt>
    <dgm:pt modelId="{8C734755-3950-42BE-AC51-10A7410B8238}">
      <dgm:prSet custT="1"/>
      <dgm:spPr/>
      <dgm:t>
        <a:bodyPr anchor="ctr"/>
        <a:lstStyle/>
        <a:p>
          <a:pPr rtl="1"/>
          <a:r>
            <a:rPr lang="ar-SY" sz="2100" u="none" dirty="0">
              <a:latin typeface="Arial" panose="020B0604020202020204" pitchFamily="34" charset="0"/>
              <a:cs typeface="Arial" panose="020B0604020202020204" pitchFamily="34" charset="0"/>
            </a:rPr>
            <a:t>يسقط أهلية الأداء إذا كان مباحاً.</a:t>
          </a:r>
          <a:endParaRPr lang="ar-SY" sz="2100" u="none" dirty="0"/>
        </a:p>
      </dgm:t>
    </dgm:pt>
    <dgm:pt modelId="{96639F8B-551D-418C-85E4-3293A3AB53DE}" type="parTrans" cxnId="{8D73C3C0-328E-4D3D-B79B-AE0720E781A2}">
      <dgm:prSet/>
      <dgm:spPr/>
      <dgm:t>
        <a:bodyPr/>
        <a:lstStyle/>
        <a:p>
          <a:pPr rtl="1"/>
          <a:endParaRPr lang="ar-SY" sz="2100" u="none"/>
        </a:p>
      </dgm:t>
    </dgm:pt>
    <dgm:pt modelId="{C081A2D7-9C5D-47DE-B113-5F1DFE4E5785}" type="sibTrans" cxnId="{8D73C3C0-328E-4D3D-B79B-AE0720E781A2}">
      <dgm:prSet/>
      <dgm:spPr/>
      <dgm:t>
        <a:bodyPr/>
        <a:lstStyle/>
        <a:p>
          <a:pPr rtl="1"/>
          <a:endParaRPr lang="ar-SY" sz="2100" u="none"/>
        </a:p>
      </dgm:t>
    </dgm:pt>
    <dgm:pt modelId="{7933FF07-B395-4815-9528-A4A4DC163B8F}" type="pres">
      <dgm:prSet presAssocID="{C47500D2-C059-48BC-842F-87E50B6B31A7}" presName="Name0" presStyleCnt="0">
        <dgm:presLayoutVars>
          <dgm:dir val="rev"/>
          <dgm:animLvl val="lvl"/>
          <dgm:resizeHandles val="exact"/>
        </dgm:presLayoutVars>
      </dgm:prSet>
      <dgm:spPr/>
    </dgm:pt>
    <dgm:pt modelId="{58194980-E3E3-403D-9C8B-4413F061285B}" type="pres">
      <dgm:prSet presAssocID="{F021DC3A-75D8-47BF-8B1C-1CB5225A9BD5}" presName="linNode" presStyleCnt="0"/>
      <dgm:spPr/>
    </dgm:pt>
    <dgm:pt modelId="{0C0051BB-8C3A-4B69-BB33-371D4BC4A1D6}" type="pres">
      <dgm:prSet presAssocID="{F021DC3A-75D8-47BF-8B1C-1CB5225A9BD5}" presName="parentText" presStyleLbl="node1" presStyleIdx="0" presStyleCnt="6" custScaleX="45671">
        <dgm:presLayoutVars>
          <dgm:chMax val="1"/>
          <dgm:bulletEnabled val="1"/>
        </dgm:presLayoutVars>
      </dgm:prSet>
      <dgm:spPr/>
    </dgm:pt>
    <dgm:pt modelId="{1AD730C2-F3F6-420C-873F-A33A807A3496}" type="pres">
      <dgm:prSet presAssocID="{F021DC3A-75D8-47BF-8B1C-1CB5225A9BD5}" presName="descendantText" presStyleLbl="alignAccFollowNode1" presStyleIdx="0" presStyleCnt="6" custScaleX="121477" custScaleY="123335">
        <dgm:presLayoutVars>
          <dgm:bulletEnabled val="1"/>
        </dgm:presLayoutVars>
      </dgm:prSet>
      <dgm:spPr/>
    </dgm:pt>
    <dgm:pt modelId="{845A1793-AA8D-437E-9A63-7EAFA66E5D9B}" type="pres">
      <dgm:prSet presAssocID="{8E416732-8E0C-441B-AA78-3C89E826F9BE}" presName="sp" presStyleCnt="0"/>
      <dgm:spPr/>
    </dgm:pt>
    <dgm:pt modelId="{B9B85B61-9E80-4201-AA34-10134E5B83F9}" type="pres">
      <dgm:prSet presAssocID="{F1126B19-2DA4-4039-A4F0-7C7BB4381C90}" presName="linNode" presStyleCnt="0"/>
      <dgm:spPr/>
    </dgm:pt>
    <dgm:pt modelId="{9DD2FB95-5561-40F3-9E86-849D9CBB8239}" type="pres">
      <dgm:prSet presAssocID="{F1126B19-2DA4-4039-A4F0-7C7BB4381C90}" presName="parentText" presStyleLbl="node1" presStyleIdx="1" presStyleCnt="6" custScaleX="45671">
        <dgm:presLayoutVars>
          <dgm:chMax val="1"/>
          <dgm:bulletEnabled val="1"/>
        </dgm:presLayoutVars>
      </dgm:prSet>
      <dgm:spPr/>
    </dgm:pt>
    <dgm:pt modelId="{42D9B7AD-1ECF-471E-AAC8-C8721FC78047}" type="pres">
      <dgm:prSet presAssocID="{F1126B19-2DA4-4039-A4F0-7C7BB4381C90}" presName="descendantText" presStyleLbl="alignAccFollowNode1" presStyleIdx="1" presStyleCnt="6" custScaleX="121477" custScaleY="103217">
        <dgm:presLayoutVars>
          <dgm:bulletEnabled val="1"/>
        </dgm:presLayoutVars>
      </dgm:prSet>
      <dgm:spPr/>
    </dgm:pt>
    <dgm:pt modelId="{DCFBB3DE-5B6B-4C8E-8FAD-927BF8E7DFE8}" type="pres">
      <dgm:prSet presAssocID="{E2E5F7C8-0FD9-4BA2-B88E-35A317AF7990}" presName="sp" presStyleCnt="0"/>
      <dgm:spPr/>
    </dgm:pt>
    <dgm:pt modelId="{030571B4-C2F2-417C-A1D1-00FABB27059A}" type="pres">
      <dgm:prSet presAssocID="{AF0856EC-1F8B-4E8B-9655-BE5AC1F142B8}" presName="linNode" presStyleCnt="0"/>
      <dgm:spPr/>
    </dgm:pt>
    <dgm:pt modelId="{17CB628C-AAD4-4A7F-967E-C77693D996F9}" type="pres">
      <dgm:prSet presAssocID="{AF0856EC-1F8B-4E8B-9655-BE5AC1F142B8}" presName="parentText" presStyleLbl="node1" presStyleIdx="2" presStyleCnt="6" custScaleX="45671">
        <dgm:presLayoutVars>
          <dgm:chMax val="1"/>
          <dgm:bulletEnabled val="1"/>
        </dgm:presLayoutVars>
      </dgm:prSet>
      <dgm:spPr/>
    </dgm:pt>
    <dgm:pt modelId="{5863BDA0-C380-4FFD-B82C-2972511EFD64}" type="pres">
      <dgm:prSet presAssocID="{AF0856EC-1F8B-4E8B-9655-BE5AC1F142B8}" presName="descendantText" presStyleLbl="alignAccFollowNode1" presStyleIdx="2" presStyleCnt="6" custScaleX="121477" custScaleY="174671" custLinFactNeighborX="-292" custLinFactNeighborY="-3592">
        <dgm:presLayoutVars>
          <dgm:bulletEnabled val="1"/>
        </dgm:presLayoutVars>
      </dgm:prSet>
      <dgm:spPr/>
    </dgm:pt>
    <dgm:pt modelId="{7A7333CE-0090-4F51-B6B9-725930E14BF4}" type="pres">
      <dgm:prSet presAssocID="{A9EBB81E-CECE-4DB2-A190-BEFF0C237E87}" presName="sp" presStyleCnt="0"/>
      <dgm:spPr/>
    </dgm:pt>
    <dgm:pt modelId="{08E5743B-C9DE-4BB0-B512-B9CC39B31FBB}" type="pres">
      <dgm:prSet presAssocID="{48B08287-9859-48B0-A8FC-14C59DE9AAD0}" presName="linNode" presStyleCnt="0"/>
      <dgm:spPr/>
    </dgm:pt>
    <dgm:pt modelId="{EEAD60E7-A5CB-4758-ADA1-0428FD8F1844}" type="pres">
      <dgm:prSet presAssocID="{48B08287-9859-48B0-A8FC-14C59DE9AAD0}" presName="parentText" presStyleLbl="node1" presStyleIdx="3" presStyleCnt="6" custScaleX="45671">
        <dgm:presLayoutVars>
          <dgm:chMax val="1"/>
          <dgm:bulletEnabled val="1"/>
        </dgm:presLayoutVars>
      </dgm:prSet>
      <dgm:spPr/>
    </dgm:pt>
    <dgm:pt modelId="{D8142483-B108-47AE-9160-40E2A5858C99}" type="pres">
      <dgm:prSet presAssocID="{48B08287-9859-48B0-A8FC-14C59DE9AAD0}" presName="descendantText" presStyleLbl="alignAccFollowNode1" presStyleIdx="3" presStyleCnt="6" custScaleX="121477" custScaleY="123335">
        <dgm:presLayoutVars>
          <dgm:bulletEnabled val="1"/>
        </dgm:presLayoutVars>
      </dgm:prSet>
      <dgm:spPr/>
    </dgm:pt>
    <dgm:pt modelId="{86FF7AD5-22D1-4145-AC78-CBFFFDE87177}" type="pres">
      <dgm:prSet presAssocID="{3A8C306F-3614-4BFA-90AD-F5A128BF964B}" presName="sp" presStyleCnt="0"/>
      <dgm:spPr/>
    </dgm:pt>
    <dgm:pt modelId="{D8750D4C-5ABA-45EB-84D2-FD715BABA390}" type="pres">
      <dgm:prSet presAssocID="{9CB53DD6-48CA-40F1-9B12-CB640440C4E3}" presName="linNode" presStyleCnt="0"/>
      <dgm:spPr/>
    </dgm:pt>
    <dgm:pt modelId="{DCB36838-CD9F-408E-B71C-9A77AE21107B}" type="pres">
      <dgm:prSet presAssocID="{9CB53DD6-48CA-40F1-9B12-CB640440C4E3}" presName="parentText" presStyleLbl="node1" presStyleIdx="4" presStyleCnt="6" custScaleX="45671">
        <dgm:presLayoutVars>
          <dgm:chMax val="1"/>
          <dgm:bulletEnabled val="1"/>
        </dgm:presLayoutVars>
      </dgm:prSet>
      <dgm:spPr/>
    </dgm:pt>
    <dgm:pt modelId="{7C4EE180-5A1E-4DF6-B056-5ACF279EB9B0}" type="pres">
      <dgm:prSet presAssocID="{9CB53DD6-48CA-40F1-9B12-CB640440C4E3}" presName="descendantText" presStyleLbl="alignAccFollowNode1" presStyleIdx="4" presStyleCnt="6" custScaleX="121477" custScaleY="123335">
        <dgm:presLayoutVars>
          <dgm:bulletEnabled val="1"/>
        </dgm:presLayoutVars>
      </dgm:prSet>
      <dgm:spPr/>
    </dgm:pt>
    <dgm:pt modelId="{40F760C7-95BB-421C-857E-D9314B7E8872}" type="pres">
      <dgm:prSet presAssocID="{0336B58D-C466-4CDA-82AB-CA99BD82C411}" presName="sp" presStyleCnt="0"/>
      <dgm:spPr/>
    </dgm:pt>
    <dgm:pt modelId="{7B0A2F94-B7FE-4F0F-9E05-A7248896CCC7}" type="pres">
      <dgm:prSet presAssocID="{B250D521-EE15-4DB0-A53D-D352DADFA5F9}" presName="linNode" presStyleCnt="0"/>
      <dgm:spPr/>
    </dgm:pt>
    <dgm:pt modelId="{04D32428-0580-4F3E-8D3F-1189D4F87A7D}" type="pres">
      <dgm:prSet presAssocID="{B250D521-EE15-4DB0-A53D-D352DADFA5F9}" presName="parentText" presStyleLbl="node1" presStyleIdx="5" presStyleCnt="6" custScaleX="45671">
        <dgm:presLayoutVars>
          <dgm:chMax val="1"/>
          <dgm:bulletEnabled val="1"/>
        </dgm:presLayoutVars>
      </dgm:prSet>
      <dgm:spPr/>
    </dgm:pt>
    <dgm:pt modelId="{2D917FBA-94C4-475B-AEBA-96008CB13080}" type="pres">
      <dgm:prSet presAssocID="{B250D521-EE15-4DB0-A53D-D352DADFA5F9}" presName="descendantText" presStyleLbl="alignAccFollowNode1" presStyleIdx="5" presStyleCnt="6" custScaleX="121477" custScaleY="123335">
        <dgm:presLayoutVars>
          <dgm:bulletEnabled val="1"/>
        </dgm:presLayoutVars>
      </dgm:prSet>
      <dgm:spPr/>
    </dgm:pt>
  </dgm:ptLst>
  <dgm:cxnLst>
    <dgm:cxn modelId="{F07C3F02-9825-4097-8B1B-C8100DF35E38}" srcId="{C47500D2-C059-48BC-842F-87E50B6B31A7}" destId="{AF0856EC-1F8B-4E8B-9655-BE5AC1F142B8}" srcOrd="2" destOrd="0" parTransId="{1F66DCBF-DEBB-4C5C-93E3-8E33080FC004}" sibTransId="{A9EBB81E-CECE-4DB2-A190-BEFF0C237E87}"/>
    <dgm:cxn modelId="{F20EF70E-44A8-469C-BFBB-B43876CBDA83}" srcId="{9CB53DD6-48CA-40F1-9B12-CB640440C4E3}" destId="{B6147593-561E-4369-A80E-1C29B7B5988A}" srcOrd="0" destOrd="0" parTransId="{527C6DBB-1D3C-4F2A-B21D-89A51EE31097}" sibTransId="{ED48470D-73CA-4EB5-8A28-9C80E8736695}"/>
    <dgm:cxn modelId="{E54F4914-13C5-4045-BA8A-D2CFB4E8AD0D}" type="presOf" srcId="{B250D521-EE15-4DB0-A53D-D352DADFA5F9}" destId="{04D32428-0580-4F3E-8D3F-1189D4F87A7D}" srcOrd="0" destOrd="0" presId="urn:microsoft.com/office/officeart/2005/8/layout/vList5"/>
    <dgm:cxn modelId="{44462715-2AEB-4AB7-AECF-F9C665972981}" type="presOf" srcId="{9CB53DD6-48CA-40F1-9B12-CB640440C4E3}" destId="{DCB36838-CD9F-408E-B71C-9A77AE21107B}" srcOrd="0" destOrd="0" presId="urn:microsoft.com/office/officeart/2005/8/layout/vList5"/>
    <dgm:cxn modelId="{1E967915-CD7D-47C0-8041-DD56605EBD2A}" srcId="{C47500D2-C059-48BC-842F-87E50B6B31A7}" destId="{48B08287-9859-48B0-A8FC-14C59DE9AAD0}" srcOrd="3" destOrd="0" parTransId="{BDB629DC-A2FE-476B-B89F-A5AA47285689}" sibTransId="{3A8C306F-3614-4BFA-90AD-F5A128BF964B}"/>
    <dgm:cxn modelId="{D610531C-F840-49F8-BC81-F48040AA3C23}" type="presOf" srcId="{E7EF3869-6C99-46B4-98A8-D36B9255ABFA}" destId="{1AD730C2-F3F6-420C-873F-A33A807A3496}" srcOrd="0" destOrd="0" presId="urn:microsoft.com/office/officeart/2005/8/layout/vList5"/>
    <dgm:cxn modelId="{AC222F4B-0248-40C4-8666-8E6A2084A530}" type="presOf" srcId="{F021DC3A-75D8-47BF-8B1C-1CB5225A9BD5}" destId="{0C0051BB-8C3A-4B69-BB33-371D4BC4A1D6}" srcOrd="0" destOrd="0" presId="urn:microsoft.com/office/officeart/2005/8/layout/vList5"/>
    <dgm:cxn modelId="{92516F6F-CDB2-4DD4-84A7-DE45D373553F}" srcId="{C47500D2-C059-48BC-842F-87E50B6B31A7}" destId="{F1126B19-2DA4-4039-A4F0-7C7BB4381C90}" srcOrd="1" destOrd="0" parTransId="{DDDD457D-8214-468F-8D6E-E00DD7BB89E8}" sibTransId="{E2E5F7C8-0FD9-4BA2-B88E-35A317AF7990}"/>
    <dgm:cxn modelId="{C80C4E8A-0726-40F0-93FB-3AAC223C91C3}" type="presOf" srcId="{AF0856EC-1F8B-4E8B-9655-BE5AC1F142B8}" destId="{17CB628C-AAD4-4A7F-967E-C77693D996F9}" srcOrd="0" destOrd="0" presId="urn:microsoft.com/office/officeart/2005/8/layout/vList5"/>
    <dgm:cxn modelId="{4931B08E-BCC9-4B92-ABC3-77AA52B372F2}" type="presOf" srcId="{48B08287-9859-48B0-A8FC-14C59DE9AAD0}" destId="{EEAD60E7-A5CB-4758-ADA1-0428FD8F1844}" srcOrd="0" destOrd="0" presId="urn:microsoft.com/office/officeart/2005/8/layout/vList5"/>
    <dgm:cxn modelId="{28A0F28F-DB58-4D73-BAB5-E745C683209D}" type="presOf" srcId="{225FFBAE-94C4-4E5F-89E7-0ACF7A3511ED}" destId="{5863BDA0-C380-4FFD-B82C-2972511EFD64}" srcOrd="0" destOrd="0" presId="urn:microsoft.com/office/officeart/2005/8/layout/vList5"/>
    <dgm:cxn modelId="{39EF7292-5BF9-4DFA-845F-8068AC414F3E}" type="presOf" srcId="{DAC771E3-1FF9-49AB-AFD8-9D8B528EE08D}" destId="{42D9B7AD-1ECF-471E-AAC8-C8721FC78047}" srcOrd="0" destOrd="0" presId="urn:microsoft.com/office/officeart/2005/8/layout/vList5"/>
    <dgm:cxn modelId="{972A65A3-9E2A-40FA-97CE-488298D3933C}" srcId="{C47500D2-C059-48BC-842F-87E50B6B31A7}" destId="{9CB53DD6-48CA-40F1-9B12-CB640440C4E3}" srcOrd="4" destOrd="0" parTransId="{2586AAB9-01E3-40BC-BEE3-3FDF3B683F42}" sibTransId="{0336B58D-C466-4CDA-82AB-CA99BD82C411}"/>
    <dgm:cxn modelId="{FD54DCB1-BF03-4624-8DA4-4B4E73EE6A69}" type="presOf" srcId="{B6147593-561E-4369-A80E-1C29B7B5988A}" destId="{7C4EE180-5A1E-4DF6-B056-5ACF279EB9B0}" srcOrd="0" destOrd="0" presId="urn:microsoft.com/office/officeart/2005/8/layout/vList5"/>
    <dgm:cxn modelId="{3D448DB2-8BA9-4E77-91A7-4612B5B85766}" srcId="{48B08287-9859-48B0-A8FC-14C59DE9AAD0}" destId="{1109B958-3384-41CD-AA02-5C5089D5B16C}" srcOrd="0" destOrd="0" parTransId="{BBD43474-CBEA-4F72-B06A-AB42C129895A}" sibTransId="{4A8999F5-5A5C-4886-9AD1-C070C2B7D508}"/>
    <dgm:cxn modelId="{8ECD66B8-C4EA-435E-920A-186CFBD25305}" type="presOf" srcId="{F1126B19-2DA4-4039-A4F0-7C7BB4381C90}" destId="{9DD2FB95-5561-40F3-9E86-849D9CBB8239}" srcOrd="0" destOrd="0" presId="urn:microsoft.com/office/officeart/2005/8/layout/vList5"/>
    <dgm:cxn modelId="{8D73C3C0-328E-4D3D-B79B-AE0720E781A2}" srcId="{B250D521-EE15-4DB0-A53D-D352DADFA5F9}" destId="{8C734755-3950-42BE-AC51-10A7410B8238}" srcOrd="0" destOrd="0" parTransId="{96639F8B-551D-418C-85E4-3293A3AB53DE}" sibTransId="{C081A2D7-9C5D-47DE-B113-5F1DFE4E5785}"/>
    <dgm:cxn modelId="{56B2ABC4-50E6-4855-BA46-E9ED4A42CD53}" srcId="{C47500D2-C059-48BC-842F-87E50B6B31A7}" destId="{F021DC3A-75D8-47BF-8B1C-1CB5225A9BD5}" srcOrd="0" destOrd="0" parTransId="{D105B767-95B7-4831-A7B5-0D5A9DED29A1}" sibTransId="{8E416732-8E0C-441B-AA78-3C89E826F9BE}"/>
    <dgm:cxn modelId="{6FACA0CB-38EB-4DC2-8389-DECCCAEB272D}" srcId="{F021DC3A-75D8-47BF-8B1C-1CB5225A9BD5}" destId="{E7EF3869-6C99-46B4-98A8-D36B9255ABFA}" srcOrd="0" destOrd="0" parTransId="{77CE7448-A087-4631-BC8D-467F562EDEA8}" sibTransId="{DE33D9F3-BC49-4C69-96AB-9A1EC4596494}"/>
    <dgm:cxn modelId="{57BD71D1-C7E7-4183-B9DC-AF29882C97F0}" srcId="{C47500D2-C059-48BC-842F-87E50B6B31A7}" destId="{B250D521-EE15-4DB0-A53D-D352DADFA5F9}" srcOrd="5" destOrd="0" parTransId="{C5AF532B-9A07-4D26-8530-8357D61B0D8F}" sibTransId="{A3243545-2EFE-4A40-AAAB-A7E2DB6ABFAC}"/>
    <dgm:cxn modelId="{909B39D5-0ABF-49DF-9EC9-70DDF9B68853}" srcId="{AF0856EC-1F8B-4E8B-9655-BE5AC1F142B8}" destId="{225FFBAE-94C4-4E5F-89E7-0ACF7A3511ED}" srcOrd="0" destOrd="0" parTransId="{C43A4C81-DA28-4C4D-AA03-EC6F3E6073B2}" sibTransId="{3D6A5430-3B8D-48D6-A5E6-AB11509E3BF8}"/>
    <dgm:cxn modelId="{EFDDCED8-3864-4E9C-92EF-60C40CBAE337}" type="presOf" srcId="{1109B958-3384-41CD-AA02-5C5089D5B16C}" destId="{D8142483-B108-47AE-9160-40E2A5858C99}" srcOrd="0" destOrd="0" presId="urn:microsoft.com/office/officeart/2005/8/layout/vList5"/>
    <dgm:cxn modelId="{3E627BDF-0569-4D05-B6D2-6828700E3C1E}" srcId="{F1126B19-2DA4-4039-A4F0-7C7BB4381C90}" destId="{DAC771E3-1FF9-49AB-AFD8-9D8B528EE08D}" srcOrd="0" destOrd="0" parTransId="{38E345A3-237F-4694-9B9D-CF95B1752E47}" sibTransId="{1D419163-EB89-4F06-8A1C-842A84B0AA38}"/>
    <dgm:cxn modelId="{7BB641E7-CF1E-40C7-AA40-9D0EBA779D65}" type="presOf" srcId="{8C734755-3950-42BE-AC51-10A7410B8238}" destId="{2D917FBA-94C4-475B-AEBA-96008CB13080}" srcOrd="0" destOrd="0" presId="urn:microsoft.com/office/officeart/2005/8/layout/vList5"/>
    <dgm:cxn modelId="{B5A60DEB-855B-4732-AA89-92940A46BAB3}" type="presOf" srcId="{C47500D2-C059-48BC-842F-87E50B6B31A7}" destId="{7933FF07-B395-4815-9528-A4A4DC163B8F}" srcOrd="0" destOrd="0" presId="urn:microsoft.com/office/officeart/2005/8/layout/vList5"/>
    <dgm:cxn modelId="{7F7C0AD1-7F14-4A44-9267-93945F22D538}" type="presParOf" srcId="{7933FF07-B395-4815-9528-A4A4DC163B8F}" destId="{58194980-E3E3-403D-9C8B-4413F061285B}" srcOrd="0" destOrd="0" presId="urn:microsoft.com/office/officeart/2005/8/layout/vList5"/>
    <dgm:cxn modelId="{D1A671BF-B38F-4519-94F9-CBE20BB0812D}" type="presParOf" srcId="{58194980-E3E3-403D-9C8B-4413F061285B}" destId="{0C0051BB-8C3A-4B69-BB33-371D4BC4A1D6}" srcOrd="0" destOrd="0" presId="urn:microsoft.com/office/officeart/2005/8/layout/vList5"/>
    <dgm:cxn modelId="{892E5C46-C504-44CD-9E61-D222862DE713}" type="presParOf" srcId="{58194980-E3E3-403D-9C8B-4413F061285B}" destId="{1AD730C2-F3F6-420C-873F-A33A807A3496}" srcOrd="1" destOrd="0" presId="urn:microsoft.com/office/officeart/2005/8/layout/vList5"/>
    <dgm:cxn modelId="{FB59F219-DE7F-4D63-BB4E-143E0EF2912C}" type="presParOf" srcId="{7933FF07-B395-4815-9528-A4A4DC163B8F}" destId="{845A1793-AA8D-437E-9A63-7EAFA66E5D9B}" srcOrd="1" destOrd="0" presId="urn:microsoft.com/office/officeart/2005/8/layout/vList5"/>
    <dgm:cxn modelId="{90B2810B-C52A-4817-8346-64464D338597}" type="presParOf" srcId="{7933FF07-B395-4815-9528-A4A4DC163B8F}" destId="{B9B85B61-9E80-4201-AA34-10134E5B83F9}" srcOrd="2" destOrd="0" presId="urn:microsoft.com/office/officeart/2005/8/layout/vList5"/>
    <dgm:cxn modelId="{A42910B9-A740-4635-9528-753E226495F9}" type="presParOf" srcId="{B9B85B61-9E80-4201-AA34-10134E5B83F9}" destId="{9DD2FB95-5561-40F3-9E86-849D9CBB8239}" srcOrd="0" destOrd="0" presId="urn:microsoft.com/office/officeart/2005/8/layout/vList5"/>
    <dgm:cxn modelId="{746B5D5B-A0A5-4701-952E-3045A17659E1}" type="presParOf" srcId="{B9B85B61-9E80-4201-AA34-10134E5B83F9}" destId="{42D9B7AD-1ECF-471E-AAC8-C8721FC78047}" srcOrd="1" destOrd="0" presId="urn:microsoft.com/office/officeart/2005/8/layout/vList5"/>
    <dgm:cxn modelId="{0303C26A-610E-4D38-9818-74CCF59B379D}" type="presParOf" srcId="{7933FF07-B395-4815-9528-A4A4DC163B8F}" destId="{DCFBB3DE-5B6B-4C8E-8FAD-927BF8E7DFE8}" srcOrd="3" destOrd="0" presId="urn:microsoft.com/office/officeart/2005/8/layout/vList5"/>
    <dgm:cxn modelId="{4CB68085-2A31-4509-AAAA-74C8959EE990}" type="presParOf" srcId="{7933FF07-B395-4815-9528-A4A4DC163B8F}" destId="{030571B4-C2F2-417C-A1D1-00FABB27059A}" srcOrd="4" destOrd="0" presId="urn:microsoft.com/office/officeart/2005/8/layout/vList5"/>
    <dgm:cxn modelId="{8771DEA9-64CE-4596-AEDB-5AE4D39E410B}" type="presParOf" srcId="{030571B4-C2F2-417C-A1D1-00FABB27059A}" destId="{17CB628C-AAD4-4A7F-967E-C77693D996F9}" srcOrd="0" destOrd="0" presId="urn:microsoft.com/office/officeart/2005/8/layout/vList5"/>
    <dgm:cxn modelId="{953630D8-5D0B-4E8E-A6A1-97D5ED7A9B23}" type="presParOf" srcId="{030571B4-C2F2-417C-A1D1-00FABB27059A}" destId="{5863BDA0-C380-4FFD-B82C-2972511EFD64}" srcOrd="1" destOrd="0" presId="urn:microsoft.com/office/officeart/2005/8/layout/vList5"/>
    <dgm:cxn modelId="{E4140891-310C-41AD-8DF3-C118335F2A93}" type="presParOf" srcId="{7933FF07-B395-4815-9528-A4A4DC163B8F}" destId="{7A7333CE-0090-4F51-B6B9-725930E14BF4}" srcOrd="5" destOrd="0" presId="urn:microsoft.com/office/officeart/2005/8/layout/vList5"/>
    <dgm:cxn modelId="{2F969B8B-D048-4E3E-83B1-16994D8C07B0}" type="presParOf" srcId="{7933FF07-B395-4815-9528-A4A4DC163B8F}" destId="{08E5743B-C9DE-4BB0-B512-B9CC39B31FBB}" srcOrd="6" destOrd="0" presId="urn:microsoft.com/office/officeart/2005/8/layout/vList5"/>
    <dgm:cxn modelId="{060813E4-F3B1-47E3-B76D-63E939001B0E}" type="presParOf" srcId="{08E5743B-C9DE-4BB0-B512-B9CC39B31FBB}" destId="{EEAD60E7-A5CB-4758-ADA1-0428FD8F1844}" srcOrd="0" destOrd="0" presId="urn:microsoft.com/office/officeart/2005/8/layout/vList5"/>
    <dgm:cxn modelId="{2A667458-0BA0-47A8-989F-A63A1E1F3C9B}" type="presParOf" srcId="{08E5743B-C9DE-4BB0-B512-B9CC39B31FBB}" destId="{D8142483-B108-47AE-9160-40E2A5858C99}" srcOrd="1" destOrd="0" presId="urn:microsoft.com/office/officeart/2005/8/layout/vList5"/>
    <dgm:cxn modelId="{925DCD72-B519-496F-956A-D388795C9F5F}" type="presParOf" srcId="{7933FF07-B395-4815-9528-A4A4DC163B8F}" destId="{86FF7AD5-22D1-4145-AC78-CBFFFDE87177}" srcOrd="7" destOrd="0" presId="urn:microsoft.com/office/officeart/2005/8/layout/vList5"/>
    <dgm:cxn modelId="{4A645E3E-24F4-458E-9116-3D76B2E19CF2}" type="presParOf" srcId="{7933FF07-B395-4815-9528-A4A4DC163B8F}" destId="{D8750D4C-5ABA-45EB-84D2-FD715BABA390}" srcOrd="8" destOrd="0" presId="urn:microsoft.com/office/officeart/2005/8/layout/vList5"/>
    <dgm:cxn modelId="{3AD12E6D-D548-41F0-849D-DDB68640FF6C}" type="presParOf" srcId="{D8750D4C-5ABA-45EB-84D2-FD715BABA390}" destId="{DCB36838-CD9F-408E-B71C-9A77AE21107B}" srcOrd="0" destOrd="0" presId="urn:microsoft.com/office/officeart/2005/8/layout/vList5"/>
    <dgm:cxn modelId="{2CD9AB2B-37B4-4E80-B9F6-3EAC25D0B4E9}" type="presParOf" srcId="{D8750D4C-5ABA-45EB-84D2-FD715BABA390}" destId="{7C4EE180-5A1E-4DF6-B056-5ACF279EB9B0}" srcOrd="1" destOrd="0" presId="urn:microsoft.com/office/officeart/2005/8/layout/vList5"/>
    <dgm:cxn modelId="{8A0A249D-F5C3-4223-844B-D071D43D92B8}" type="presParOf" srcId="{7933FF07-B395-4815-9528-A4A4DC163B8F}" destId="{40F760C7-95BB-421C-857E-D9314B7E8872}" srcOrd="9" destOrd="0" presId="urn:microsoft.com/office/officeart/2005/8/layout/vList5"/>
    <dgm:cxn modelId="{7B4C0C7B-C7C2-4475-8BBF-7E5036062573}" type="presParOf" srcId="{7933FF07-B395-4815-9528-A4A4DC163B8F}" destId="{7B0A2F94-B7FE-4F0F-9E05-A7248896CCC7}" srcOrd="10" destOrd="0" presId="urn:microsoft.com/office/officeart/2005/8/layout/vList5"/>
    <dgm:cxn modelId="{DF2E2518-AFBB-494B-B4FC-1D382B3B5C32}" type="presParOf" srcId="{7B0A2F94-B7FE-4F0F-9E05-A7248896CCC7}" destId="{04D32428-0580-4F3E-8D3F-1189D4F87A7D}" srcOrd="0" destOrd="0" presId="urn:microsoft.com/office/officeart/2005/8/layout/vList5"/>
    <dgm:cxn modelId="{031DBDAA-821A-4CD0-93F8-918686B0A957}" type="presParOf" srcId="{7B0A2F94-B7FE-4F0F-9E05-A7248896CCC7}" destId="{2D917FBA-94C4-475B-AEBA-96008CB13080}"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F3BBFC-5FD9-464C-8A12-454025E8453B}">
      <dsp:nvSpPr>
        <dsp:cNvPr id="0" name=""/>
        <dsp:cNvSpPr/>
      </dsp:nvSpPr>
      <dsp:spPr>
        <a:xfrm>
          <a:off x="0" y="104062"/>
          <a:ext cx="10782700" cy="711360"/>
        </a:xfrm>
        <a:prstGeom prst="roundRect">
          <a:avLst/>
        </a:prstGeom>
        <a:gradFill rotWithShape="0">
          <a:gsLst>
            <a:gs pos="0">
              <a:schemeClr val="accent2">
                <a:shade val="80000"/>
                <a:hueOff val="0"/>
                <a:satOff val="0"/>
                <a:lumOff val="0"/>
                <a:alphaOff val="0"/>
                <a:tint val="68000"/>
                <a:alpha val="90000"/>
                <a:lumMod val="100000"/>
              </a:schemeClr>
            </a:gs>
            <a:gs pos="100000">
              <a:schemeClr val="accent2">
                <a:shade val="8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1- أهلية وجوب، ومناطها الحياة الإنسانية، وحكمها صلاحية الإنسان للإلزام والالتزام.</a:t>
          </a:r>
        </a:p>
      </dsp:txBody>
      <dsp:txXfrm>
        <a:off x="34726" y="138788"/>
        <a:ext cx="10713248" cy="641908"/>
      </dsp:txXfrm>
    </dsp:sp>
    <dsp:sp modelId="{48F8AA2A-C33D-4567-9644-A5FF08292FB6}">
      <dsp:nvSpPr>
        <dsp:cNvPr id="0" name=""/>
        <dsp:cNvSpPr/>
      </dsp:nvSpPr>
      <dsp:spPr>
        <a:xfrm>
          <a:off x="0" y="924863"/>
          <a:ext cx="10782700" cy="711360"/>
        </a:xfrm>
        <a:prstGeom prst="roundRect">
          <a:avLst/>
        </a:prstGeom>
        <a:gradFill rotWithShape="0">
          <a:gsLst>
            <a:gs pos="0">
              <a:schemeClr val="accent2">
                <a:shade val="80000"/>
                <a:hueOff val="-238019"/>
                <a:satOff val="-42840"/>
                <a:lumOff val="34591"/>
                <a:alphaOff val="0"/>
                <a:tint val="68000"/>
                <a:alpha val="90000"/>
                <a:lumMod val="100000"/>
              </a:schemeClr>
            </a:gs>
            <a:gs pos="100000">
              <a:schemeClr val="accent2">
                <a:shade val="80000"/>
                <a:hueOff val="-238019"/>
                <a:satOff val="-42840"/>
                <a:lumOff val="34591"/>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None/>
          </a:pPr>
          <a:r>
            <a:rPr lang="ar-SY" sz="2200" kern="1200">
              <a:latin typeface="Arial" panose="020B0604020202020204" pitchFamily="34" charset="0"/>
              <a:cs typeface="Arial" panose="020B0604020202020204" pitchFamily="34" charset="0"/>
            </a:rPr>
            <a:t>2- وأهلية أداء، ومناطها العقل والتمييز، وحكمها صلاحية الإنسان لصدور الأفعال والأقوال منه على وجه يعتد به شرعاً.</a:t>
          </a:r>
        </a:p>
      </dsp:txBody>
      <dsp:txXfrm>
        <a:off x="34726" y="959589"/>
        <a:ext cx="10713248" cy="64190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5DB9A5-04A7-4773-9CA3-DF551BE638A2}">
      <dsp:nvSpPr>
        <dsp:cNvPr id="0" name=""/>
        <dsp:cNvSpPr/>
      </dsp:nvSpPr>
      <dsp:spPr>
        <a:xfrm>
          <a:off x="4624033" y="1619"/>
          <a:ext cx="2728343" cy="1522343"/>
        </a:xfrm>
        <a:prstGeom prst="roundRect">
          <a:avLst/>
        </a:prstGeom>
        <a:gradFill rotWithShape="0">
          <a:gsLst>
            <a:gs pos="0">
              <a:schemeClr val="accent2">
                <a:shade val="50000"/>
                <a:hueOff val="0"/>
                <a:satOff val="0"/>
                <a:lumOff val="0"/>
                <a:alphaOff val="0"/>
                <a:tint val="68000"/>
                <a:alpha val="90000"/>
                <a:lumMod val="100000"/>
              </a:schemeClr>
            </a:gs>
            <a:gs pos="100000">
              <a:schemeClr val="accent2">
                <a:shade val="5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rtl="1">
            <a:lnSpc>
              <a:spcPct val="90000"/>
            </a:lnSpc>
            <a:spcBef>
              <a:spcPct val="0"/>
            </a:spcBef>
            <a:spcAft>
              <a:spcPct val="35000"/>
            </a:spcAft>
            <a:buNone/>
          </a:pPr>
          <a:r>
            <a:rPr lang="ar-SY" sz="2400" b="1" u="none" kern="1200" dirty="0">
              <a:latin typeface="Arial" panose="020B0604020202020204" pitchFamily="34" charset="0"/>
              <a:cs typeface="Arial" panose="020B0604020202020204" pitchFamily="34" charset="0"/>
            </a:rPr>
            <a:t>1- </a:t>
          </a:r>
          <a:r>
            <a:rPr lang="ar-SA" sz="2400" b="1" u="none" kern="1200" dirty="0">
              <a:latin typeface="Arial" panose="020B0604020202020204" pitchFamily="34" charset="0"/>
              <a:cs typeface="Arial" panose="020B0604020202020204" pitchFamily="34" charset="0"/>
            </a:rPr>
            <a:t>الصِّغر مع التمييز</a:t>
          </a:r>
          <a:r>
            <a:rPr lang="ar-SY" sz="2400" b="1" u="none" kern="1200" dirty="0">
              <a:latin typeface="Arial" panose="020B0604020202020204" pitchFamily="34" charset="0"/>
              <a:cs typeface="Arial" panose="020B0604020202020204" pitchFamily="34" charset="0"/>
            </a:rPr>
            <a:t>.</a:t>
          </a:r>
        </a:p>
      </dsp:txBody>
      <dsp:txXfrm>
        <a:off x="4698348" y="75934"/>
        <a:ext cx="2579713" cy="1373713"/>
      </dsp:txXfrm>
    </dsp:sp>
    <dsp:sp modelId="{5EB76313-BD7A-4179-8238-1C43E2E54927}">
      <dsp:nvSpPr>
        <dsp:cNvPr id="0" name=""/>
        <dsp:cNvSpPr/>
      </dsp:nvSpPr>
      <dsp:spPr>
        <a:xfrm>
          <a:off x="3959061" y="762791"/>
          <a:ext cx="4058287" cy="4058287"/>
        </a:xfrm>
        <a:custGeom>
          <a:avLst/>
          <a:gdLst/>
          <a:ahLst/>
          <a:cxnLst/>
          <a:rect l="0" t="0" r="0" b="0"/>
          <a:pathLst>
            <a:path>
              <a:moveTo>
                <a:pt x="3407113" y="539639"/>
              </a:moveTo>
              <a:arcTo wR="2029143" hR="2029143" stAng="18766351" swAng="3232370"/>
            </a:path>
          </a:pathLst>
        </a:custGeom>
        <a:noFill/>
        <a:ln w="12700" cap="rnd" cmpd="sng" algn="ctr">
          <a:solidFill>
            <a:schemeClr val="accent2">
              <a:shade val="9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C3F7104-92A1-4609-BE66-EED9C775D6F8}">
      <dsp:nvSpPr>
        <dsp:cNvPr id="0" name=""/>
        <dsp:cNvSpPr/>
      </dsp:nvSpPr>
      <dsp:spPr>
        <a:xfrm>
          <a:off x="6574461" y="3045335"/>
          <a:ext cx="2342066" cy="1522343"/>
        </a:xfrm>
        <a:prstGeom prst="roundRect">
          <a:avLst/>
        </a:prstGeom>
        <a:gradFill rotWithShape="0">
          <a:gsLst>
            <a:gs pos="0">
              <a:schemeClr val="accent2">
                <a:shade val="50000"/>
                <a:hueOff val="-168798"/>
                <a:satOff val="-32310"/>
                <a:lumOff val="36844"/>
                <a:alphaOff val="0"/>
                <a:tint val="68000"/>
                <a:alpha val="90000"/>
                <a:lumMod val="100000"/>
              </a:schemeClr>
            </a:gs>
            <a:gs pos="100000">
              <a:schemeClr val="accent2">
                <a:shade val="50000"/>
                <a:hueOff val="-168798"/>
                <a:satOff val="-32310"/>
                <a:lumOff val="36844"/>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rtl="1">
            <a:lnSpc>
              <a:spcPct val="90000"/>
            </a:lnSpc>
            <a:spcBef>
              <a:spcPct val="0"/>
            </a:spcBef>
            <a:spcAft>
              <a:spcPct val="35000"/>
            </a:spcAft>
            <a:buNone/>
          </a:pPr>
          <a:r>
            <a:rPr lang="ar-SY" sz="2400" b="1" u="none" kern="1200" dirty="0">
              <a:latin typeface="Arial" panose="020B0604020202020204" pitchFamily="34" charset="0"/>
              <a:cs typeface="Arial" panose="020B0604020202020204" pitchFamily="34" charset="0"/>
            </a:rPr>
            <a:t>2- </a:t>
          </a:r>
          <a:r>
            <a:rPr lang="ar-SA" sz="2400" b="1" u="none" kern="1200" dirty="0">
              <a:latin typeface="Arial" panose="020B0604020202020204" pitchFamily="34" charset="0"/>
              <a:cs typeface="Arial" panose="020B0604020202020204" pitchFamily="34" charset="0"/>
            </a:rPr>
            <a:t>العتـــه</a:t>
          </a:r>
          <a:r>
            <a:rPr lang="ar-SY" sz="2400" b="1" u="none" kern="1200" dirty="0">
              <a:latin typeface="Arial" panose="020B0604020202020204" pitchFamily="34" charset="0"/>
              <a:cs typeface="Arial" panose="020B0604020202020204" pitchFamily="34" charset="0"/>
            </a:rPr>
            <a:t>.</a:t>
          </a:r>
        </a:p>
      </dsp:txBody>
      <dsp:txXfrm>
        <a:off x="6648776" y="3119650"/>
        <a:ext cx="2193436" cy="1373713"/>
      </dsp:txXfrm>
    </dsp:sp>
    <dsp:sp modelId="{31F0F81B-2B05-4BDB-BFCB-A6B4E66B80F1}">
      <dsp:nvSpPr>
        <dsp:cNvPr id="0" name=""/>
        <dsp:cNvSpPr/>
      </dsp:nvSpPr>
      <dsp:spPr>
        <a:xfrm>
          <a:off x="3959061" y="762791"/>
          <a:ext cx="4058287" cy="4058287"/>
        </a:xfrm>
        <a:custGeom>
          <a:avLst/>
          <a:gdLst/>
          <a:ahLst/>
          <a:cxnLst/>
          <a:rect l="0" t="0" r="0" b="0"/>
          <a:pathLst>
            <a:path>
              <a:moveTo>
                <a:pt x="2993828" y="3814306"/>
              </a:moveTo>
              <a:arcTo wR="2029143" hR="2029143" stAng="3696819" swAng="3406362"/>
            </a:path>
          </a:pathLst>
        </a:custGeom>
        <a:noFill/>
        <a:ln w="12700" cap="rnd" cmpd="sng" algn="ctr">
          <a:solidFill>
            <a:schemeClr val="accent2">
              <a:shade val="90000"/>
              <a:hueOff val="-167519"/>
              <a:satOff val="-29932"/>
              <a:lumOff val="29365"/>
              <a:alphaOff val="0"/>
            </a:schemeClr>
          </a:solidFill>
          <a:prstDash val="solid"/>
        </a:ln>
        <a:effectLst/>
      </dsp:spPr>
      <dsp:style>
        <a:lnRef idx="1">
          <a:scrgbClr r="0" g="0" b="0"/>
        </a:lnRef>
        <a:fillRef idx="0">
          <a:scrgbClr r="0" g="0" b="0"/>
        </a:fillRef>
        <a:effectRef idx="0">
          <a:scrgbClr r="0" g="0" b="0"/>
        </a:effectRef>
        <a:fontRef idx="minor"/>
      </dsp:style>
    </dsp:sp>
    <dsp:sp modelId="{3617EB7F-ADFC-4F97-A630-253F22C06040}">
      <dsp:nvSpPr>
        <dsp:cNvPr id="0" name=""/>
        <dsp:cNvSpPr/>
      </dsp:nvSpPr>
      <dsp:spPr>
        <a:xfrm>
          <a:off x="3059881" y="3045335"/>
          <a:ext cx="2342066" cy="1522343"/>
        </a:xfrm>
        <a:prstGeom prst="roundRect">
          <a:avLst/>
        </a:prstGeom>
        <a:gradFill rotWithShape="0">
          <a:gsLst>
            <a:gs pos="0">
              <a:schemeClr val="accent2">
                <a:shade val="50000"/>
                <a:hueOff val="-168798"/>
                <a:satOff val="-32310"/>
                <a:lumOff val="36844"/>
                <a:alphaOff val="0"/>
                <a:tint val="68000"/>
                <a:alpha val="90000"/>
                <a:lumMod val="100000"/>
              </a:schemeClr>
            </a:gs>
            <a:gs pos="100000">
              <a:schemeClr val="accent2">
                <a:shade val="50000"/>
                <a:hueOff val="-168798"/>
                <a:satOff val="-32310"/>
                <a:lumOff val="36844"/>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rtl="1">
            <a:lnSpc>
              <a:spcPct val="90000"/>
            </a:lnSpc>
            <a:spcBef>
              <a:spcPct val="0"/>
            </a:spcBef>
            <a:spcAft>
              <a:spcPct val="35000"/>
            </a:spcAft>
            <a:buNone/>
          </a:pPr>
          <a:r>
            <a:rPr lang="ar-SY" sz="2400" b="1" u="none" kern="1200" dirty="0">
              <a:latin typeface="Arial" panose="020B0604020202020204" pitchFamily="34" charset="0"/>
              <a:cs typeface="Arial" panose="020B0604020202020204" pitchFamily="34" charset="0"/>
            </a:rPr>
            <a:t>3-</a:t>
          </a:r>
          <a:r>
            <a:rPr lang="ar-SA" sz="2400" b="1" u="none" kern="1200" dirty="0">
              <a:latin typeface="Arial" panose="020B0604020202020204" pitchFamily="34" charset="0"/>
              <a:cs typeface="Arial" panose="020B0604020202020204" pitchFamily="34" charset="0"/>
            </a:rPr>
            <a:t> السَّفهُ</a:t>
          </a:r>
          <a:r>
            <a:rPr lang="ar-SY" sz="2400" b="1" u="none" kern="1200" dirty="0">
              <a:latin typeface="Arial" panose="020B0604020202020204" pitchFamily="34" charset="0"/>
              <a:cs typeface="Arial" panose="020B0604020202020204" pitchFamily="34" charset="0"/>
            </a:rPr>
            <a:t>.</a:t>
          </a:r>
        </a:p>
      </dsp:txBody>
      <dsp:txXfrm>
        <a:off x="3134196" y="3119650"/>
        <a:ext cx="2193436" cy="1373713"/>
      </dsp:txXfrm>
    </dsp:sp>
    <dsp:sp modelId="{44A6498A-3B4B-4274-8957-4416068368AD}">
      <dsp:nvSpPr>
        <dsp:cNvPr id="0" name=""/>
        <dsp:cNvSpPr/>
      </dsp:nvSpPr>
      <dsp:spPr>
        <a:xfrm>
          <a:off x="3959061" y="762791"/>
          <a:ext cx="4058287" cy="4058287"/>
        </a:xfrm>
        <a:custGeom>
          <a:avLst/>
          <a:gdLst/>
          <a:ahLst/>
          <a:cxnLst/>
          <a:rect l="0" t="0" r="0" b="0"/>
          <a:pathLst>
            <a:path>
              <a:moveTo>
                <a:pt x="13632" y="2263962"/>
              </a:moveTo>
              <a:arcTo wR="2029143" hR="2029143" stAng="10401279" swAng="3232370"/>
            </a:path>
          </a:pathLst>
        </a:custGeom>
        <a:noFill/>
        <a:ln w="12700" cap="rnd" cmpd="sng" algn="ctr">
          <a:solidFill>
            <a:schemeClr val="accent2">
              <a:shade val="90000"/>
              <a:hueOff val="-167519"/>
              <a:satOff val="-29932"/>
              <a:lumOff val="29365"/>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4400AD-C5FC-4F63-BCFC-A7F8FDA36B43}">
      <dsp:nvSpPr>
        <dsp:cNvPr id="0" name=""/>
        <dsp:cNvSpPr/>
      </dsp:nvSpPr>
      <dsp:spPr>
        <a:xfrm>
          <a:off x="8464638" y="1762268"/>
          <a:ext cx="2734324" cy="2734462"/>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1-</a:t>
          </a:r>
          <a:r>
            <a:rPr lang="ar-SA" sz="2200" b="1" kern="1200" dirty="0">
              <a:latin typeface="Arial" panose="020B0604020202020204" pitchFamily="34" charset="0"/>
              <a:cs typeface="Arial" panose="020B0604020202020204" pitchFamily="34" charset="0"/>
            </a:rPr>
            <a:t> الدَّينُ المستغرق «مع التفليس»</a:t>
          </a:r>
          <a:endParaRPr lang="ar-SY" sz="2200" b="1" kern="1200" dirty="0">
            <a:latin typeface="Arial" panose="020B0604020202020204" pitchFamily="34" charset="0"/>
            <a:cs typeface="Arial" panose="020B0604020202020204" pitchFamily="34" charset="0"/>
          </a:endParaRPr>
        </a:p>
      </dsp:txBody>
      <dsp:txXfrm>
        <a:off x="8865070" y="2162721"/>
        <a:ext cx="1933460" cy="1933556"/>
      </dsp:txXfrm>
    </dsp:sp>
    <dsp:sp modelId="{FD1903A5-B894-4518-BC1D-007F5E761675}">
      <dsp:nvSpPr>
        <dsp:cNvPr id="0" name=""/>
        <dsp:cNvSpPr/>
      </dsp:nvSpPr>
      <dsp:spPr>
        <a:xfrm>
          <a:off x="7044363" y="0"/>
          <a:ext cx="2734324" cy="2734462"/>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2-</a:t>
          </a:r>
          <a:r>
            <a:rPr lang="ar-SA" sz="2200" b="1" kern="1200" dirty="0">
              <a:latin typeface="Arial" panose="020B0604020202020204" pitchFamily="34" charset="0"/>
              <a:cs typeface="Arial" panose="020B0604020202020204" pitchFamily="34" charset="0"/>
            </a:rPr>
            <a:t> مرض الموت</a:t>
          </a:r>
          <a:endParaRPr lang="ar-SY" sz="2200" b="1" kern="1200" dirty="0">
            <a:latin typeface="Arial" panose="020B0604020202020204" pitchFamily="34" charset="0"/>
            <a:cs typeface="Arial" panose="020B0604020202020204" pitchFamily="34" charset="0"/>
          </a:endParaRPr>
        </a:p>
      </dsp:txBody>
      <dsp:txXfrm>
        <a:off x="7444795" y="400453"/>
        <a:ext cx="1933460" cy="1933556"/>
      </dsp:txXfrm>
    </dsp:sp>
    <dsp:sp modelId="{3CBC935B-A0A7-4141-A772-341D811E25DF}">
      <dsp:nvSpPr>
        <dsp:cNvPr id="0" name=""/>
        <dsp:cNvSpPr/>
      </dsp:nvSpPr>
      <dsp:spPr>
        <a:xfrm>
          <a:off x="5624088" y="1762268"/>
          <a:ext cx="2734324" cy="2734462"/>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3-</a:t>
          </a:r>
          <a:r>
            <a:rPr lang="ar-SA" sz="2200" b="1" kern="1200" dirty="0">
              <a:latin typeface="Arial" panose="020B0604020202020204" pitchFamily="34" charset="0"/>
              <a:cs typeface="Arial" panose="020B0604020202020204" pitchFamily="34" charset="0"/>
            </a:rPr>
            <a:t> النسيان</a:t>
          </a:r>
          <a:endParaRPr lang="ar-SY" sz="2200" b="1" kern="1200" dirty="0">
            <a:latin typeface="Arial" panose="020B0604020202020204" pitchFamily="34" charset="0"/>
            <a:cs typeface="Arial" panose="020B0604020202020204" pitchFamily="34" charset="0"/>
          </a:endParaRPr>
        </a:p>
      </dsp:txBody>
      <dsp:txXfrm>
        <a:off x="6024520" y="2162721"/>
        <a:ext cx="1933460" cy="1933556"/>
      </dsp:txXfrm>
    </dsp:sp>
    <dsp:sp modelId="{987AF9ED-FF2F-497C-AE4E-5EC1270EAB99}">
      <dsp:nvSpPr>
        <dsp:cNvPr id="0" name=""/>
        <dsp:cNvSpPr/>
      </dsp:nvSpPr>
      <dsp:spPr>
        <a:xfrm>
          <a:off x="4203813" y="0"/>
          <a:ext cx="2734324" cy="2734462"/>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4- </a:t>
          </a:r>
          <a:r>
            <a:rPr lang="ar-SA" sz="2200" b="1" kern="1200" dirty="0">
              <a:latin typeface="Arial" panose="020B0604020202020204" pitchFamily="34" charset="0"/>
              <a:cs typeface="Arial" panose="020B0604020202020204" pitchFamily="34" charset="0"/>
            </a:rPr>
            <a:t>الحيــــض</a:t>
          </a:r>
          <a:endParaRPr lang="ar-SY" sz="2200" b="1" kern="1200" dirty="0">
            <a:latin typeface="Arial" panose="020B0604020202020204" pitchFamily="34" charset="0"/>
            <a:cs typeface="Arial" panose="020B0604020202020204" pitchFamily="34" charset="0"/>
          </a:endParaRPr>
        </a:p>
      </dsp:txBody>
      <dsp:txXfrm>
        <a:off x="4604245" y="400453"/>
        <a:ext cx="1933460" cy="1933556"/>
      </dsp:txXfrm>
    </dsp:sp>
    <dsp:sp modelId="{BC0ED223-14CB-4BFD-9E39-870EDC5E1CB7}">
      <dsp:nvSpPr>
        <dsp:cNvPr id="0" name=""/>
        <dsp:cNvSpPr/>
      </dsp:nvSpPr>
      <dsp:spPr>
        <a:xfrm>
          <a:off x="2783538" y="1762268"/>
          <a:ext cx="2734324" cy="2734462"/>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b="1" kern="1200">
              <a:latin typeface="Arial" panose="020B0604020202020204" pitchFamily="34" charset="0"/>
              <a:cs typeface="Arial" panose="020B0604020202020204" pitchFamily="34" charset="0"/>
            </a:rPr>
            <a:t>5- </a:t>
          </a:r>
          <a:r>
            <a:rPr lang="ar-SA" sz="2200" b="1" kern="1200">
              <a:latin typeface="Arial" panose="020B0604020202020204" pitchFamily="34" charset="0"/>
              <a:cs typeface="Arial" panose="020B0604020202020204" pitchFamily="34" charset="0"/>
            </a:rPr>
            <a:t>النفــاس</a:t>
          </a:r>
          <a:endParaRPr lang="ar-SY" sz="2200" b="1" kern="1200" dirty="0">
            <a:latin typeface="Arial" panose="020B0604020202020204" pitchFamily="34" charset="0"/>
            <a:cs typeface="Arial" panose="020B0604020202020204" pitchFamily="34" charset="0"/>
          </a:endParaRPr>
        </a:p>
      </dsp:txBody>
      <dsp:txXfrm>
        <a:off x="3183970" y="2162721"/>
        <a:ext cx="1933460" cy="1933556"/>
      </dsp:txXfrm>
    </dsp:sp>
    <dsp:sp modelId="{462C296D-519C-4A58-9B47-49F2A9CF58FB}">
      <dsp:nvSpPr>
        <dsp:cNvPr id="0" name=""/>
        <dsp:cNvSpPr/>
      </dsp:nvSpPr>
      <dsp:spPr>
        <a:xfrm>
          <a:off x="1363263" y="0"/>
          <a:ext cx="2734324" cy="2734462"/>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6- </a:t>
          </a:r>
          <a:r>
            <a:rPr lang="ar-SA" sz="2200" b="1" kern="1200" dirty="0">
              <a:latin typeface="Arial" panose="020B0604020202020204" pitchFamily="34" charset="0"/>
              <a:cs typeface="Arial" panose="020B0604020202020204" pitchFamily="34" charset="0"/>
            </a:rPr>
            <a:t>الجهل</a:t>
          </a:r>
          <a:endParaRPr lang="ar-SY" sz="2200" b="1" kern="1200" dirty="0">
            <a:latin typeface="Arial" panose="020B0604020202020204" pitchFamily="34" charset="0"/>
            <a:cs typeface="Arial" panose="020B0604020202020204" pitchFamily="34" charset="0"/>
          </a:endParaRPr>
        </a:p>
      </dsp:txBody>
      <dsp:txXfrm>
        <a:off x="1763695" y="400453"/>
        <a:ext cx="1933460" cy="1933556"/>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4400AD-C5FC-4F63-BCFC-A7F8FDA36B43}">
      <dsp:nvSpPr>
        <dsp:cNvPr id="0" name=""/>
        <dsp:cNvSpPr/>
      </dsp:nvSpPr>
      <dsp:spPr>
        <a:xfrm>
          <a:off x="8177200" y="1796683"/>
          <a:ext cx="2787721" cy="2787861"/>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b="1" kern="1200">
              <a:latin typeface="Arial" panose="020B0604020202020204" pitchFamily="34" charset="0"/>
              <a:cs typeface="Arial" panose="020B0604020202020204" pitchFamily="34" charset="0"/>
            </a:rPr>
            <a:t>7- </a:t>
          </a:r>
          <a:r>
            <a:rPr lang="ar-SA" sz="2200" b="1" kern="1200">
              <a:latin typeface="Arial" panose="020B0604020202020204" pitchFamily="34" charset="0"/>
              <a:cs typeface="Arial" panose="020B0604020202020204" pitchFamily="34" charset="0"/>
            </a:rPr>
            <a:t>الهــزل</a:t>
          </a:r>
          <a:endParaRPr lang="ar-SY" sz="2200" b="1" kern="1200" dirty="0">
            <a:latin typeface="Arial" panose="020B0604020202020204" pitchFamily="34" charset="0"/>
            <a:cs typeface="Arial" panose="020B0604020202020204" pitchFamily="34" charset="0"/>
          </a:endParaRPr>
        </a:p>
      </dsp:txBody>
      <dsp:txXfrm>
        <a:off x="8585452" y="2204956"/>
        <a:ext cx="1971217" cy="1971315"/>
      </dsp:txXfrm>
    </dsp:sp>
    <dsp:sp modelId="{FD1903A5-B894-4518-BC1D-007F5E761675}">
      <dsp:nvSpPr>
        <dsp:cNvPr id="0" name=""/>
        <dsp:cNvSpPr/>
      </dsp:nvSpPr>
      <dsp:spPr>
        <a:xfrm>
          <a:off x="6729189" y="0"/>
          <a:ext cx="2787721" cy="2787861"/>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8- </a:t>
          </a:r>
          <a:r>
            <a:rPr lang="ar-SA" sz="2200" b="1" kern="1200" dirty="0">
              <a:latin typeface="Arial" panose="020B0604020202020204" pitchFamily="34" charset="0"/>
              <a:cs typeface="Arial" panose="020B0604020202020204" pitchFamily="34" charset="0"/>
            </a:rPr>
            <a:t>الإكراه </a:t>
          </a:r>
          <a:endParaRPr lang="ar-SY" sz="2200" b="1" kern="1200" dirty="0">
            <a:latin typeface="Arial" panose="020B0604020202020204" pitchFamily="34" charset="0"/>
            <a:cs typeface="Arial" panose="020B0604020202020204" pitchFamily="34" charset="0"/>
          </a:endParaRPr>
        </a:p>
      </dsp:txBody>
      <dsp:txXfrm>
        <a:off x="7137441" y="408273"/>
        <a:ext cx="1971217" cy="1971315"/>
      </dsp:txXfrm>
    </dsp:sp>
    <dsp:sp modelId="{3CBC935B-A0A7-4141-A772-341D811E25DF}">
      <dsp:nvSpPr>
        <dsp:cNvPr id="0" name=""/>
        <dsp:cNvSpPr/>
      </dsp:nvSpPr>
      <dsp:spPr>
        <a:xfrm>
          <a:off x="5281178" y="1796683"/>
          <a:ext cx="2787721" cy="2787861"/>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b="1" kern="1200">
              <a:latin typeface="Arial" panose="020B0604020202020204" pitchFamily="34" charset="0"/>
              <a:cs typeface="Arial" panose="020B0604020202020204" pitchFamily="34" charset="0"/>
            </a:rPr>
            <a:t>9- </a:t>
          </a:r>
          <a:r>
            <a:rPr lang="ar-SA" sz="2200" b="1" kern="1200">
              <a:latin typeface="Arial" panose="020B0604020202020204" pitchFamily="34" charset="0"/>
              <a:cs typeface="Arial" panose="020B0604020202020204" pitchFamily="34" charset="0"/>
            </a:rPr>
            <a:t>الخطــأ</a:t>
          </a:r>
          <a:endParaRPr lang="ar-SY" sz="2200" b="1" kern="1200" dirty="0">
            <a:latin typeface="Arial" panose="020B0604020202020204" pitchFamily="34" charset="0"/>
            <a:cs typeface="Arial" panose="020B0604020202020204" pitchFamily="34" charset="0"/>
          </a:endParaRPr>
        </a:p>
      </dsp:txBody>
      <dsp:txXfrm>
        <a:off x="5689430" y="2204956"/>
        <a:ext cx="1971217" cy="1971315"/>
      </dsp:txXfrm>
    </dsp:sp>
    <dsp:sp modelId="{987AF9ED-FF2F-497C-AE4E-5EC1270EAB99}">
      <dsp:nvSpPr>
        <dsp:cNvPr id="0" name=""/>
        <dsp:cNvSpPr/>
      </dsp:nvSpPr>
      <dsp:spPr>
        <a:xfrm>
          <a:off x="3833167" y="0"/>
          <a:ext cx="2787721" cy="2787861"/>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10- </a:t>
          </a:r>
          <a:r>
            <a:rPr lang="ar-SA" sz="2200" b="1" kern="1200" dirty="0">
              <a:latin typeface="Arial" panose="020B0604020202020204" pitchFamily="34" charset="0"/>
              <a:cs typeface="Arial" panose="020B0604020202020204" pitchFamily="34" charset="0"/>
            </a:rPr>
            <a:t>الســــفر</a:t>
          </a:r>
          <a:endParaRPr lang="ar-SY" sz="2200" b="1" kern="1200" dirty="0">
            <a:latin typeface="Arial" panose="020B0604020202020204" pitchFamily="34" charset="0"/>
            <a:cs typeface="Arial" panose="020B0604020202020204" pitchFamily="34" charset="0"/>
          </a:endParaRPr>
        </a:p>
      </dsp:txBody>
      <dsp:txXfrm>
        <a:off x="4241419" y="408273"/>
        <a:ext cx="1971217" cy="1971315"/>
      </dsp:txXfrm>
    </dsp:sp>
    <dsp:sp modelId="{BC0ED223-14CB-4BFD-9E39-870EDC5E1CB7}">
      <dsp:nvSpPr>
        <dsp:cNvPr id="0" name=""/>
        <dsp:cNvSpPr/>
      </dsp:nvSpPr>
      <dsp:spPr>
        <a:xfrm>
          <a:off x="2385157" y="1796683"/>
          <a:ext cx="2787721" cy="2787861"/>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b="1" kern="1200">
              <a:latin typeface="Arial" panose="020B0604020202020204" pitchFamily="34" charset="0"/>
              <a:cs typeface="Arial" panose="020B0604020202020204" pitchFamily="34" charset="0"/>
            </a:rPr>
            <a:t>11- </a:t>
          </a:r>
          <a:r>
            <a:rPr lang="ar-SA" sz="2200" b="1" kern="1200">
              <a:latin typeface="Arial" panose="020B0604020202020204" pitchFamily="34" charset="0"/>
              <a:cs typeface="Arial" panose="020B0604020202020204" pitchFamily="34" charset="0"/>
            </a:rPr>
            <a:t>مــرض المـــوت</a:t>
          </a:r>
          <a:endParaRPr lang="ar-SY" sz="2200" b="1" kern="1200" dirty="0">
            <a:latin typeface="Arial" panose="020B0604020202020204" pitchFamily="34" charset="0"/>
            <a:cs typeface="Arial" panose="020B0604020202020204" pitchFamily="34" charset="0"/>
          </a:endParaRPr>
        </a:p>
      </dsp:txBody>
      <dsp:txXfrm>
        <a:off x="2793409" y="2204956"/>
        <a:ext cx="1971217" cy="1971315"/>
      </dsp:txXfrm>
    </dsp:sp>
    <dsp:sp modelId="{462C296D-519C-4A58-9B47-49F2A9CF58FB}">
      <dsp:nvSpPr>
        <dsp:cNvPr id="0" name=""/>
        <dsp:cNvSpPr/>
      </dsp:nvSpPr>
      <dsp:spPr>
        <a:xfrm>
          <a:off x="937146" y="0"/>
          <a:ext cx="2787721" cy="2787861"/>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b="1" kern="1200">
              <a:latin typeface="Arial" panose="020B0604020202020204" pitchFamily="34" charset="0"/>
              <a:cs typeface="Arial" panose="020B0604020202020204" pitchFamily="34" charset="0"/>
            </a:rPr>
            <a:t>12- </a:t>
          </a:r>
          <a:r>
            <a:rPr lang="ar-SA" sz="2200" b="1" kern="1200">
              <a:latin typeface="Arial" panose="020B0604020202020204" pitchFamily="34" charset="0"/>
              <a:cs typeface="Arial" panose="020B0604020202020204" pitchFamily="34" charset="0"/>
            </a:rPr>
            <a:t>الخروج عن الإسلام</a:t>
          </a:r>
          <a:endParaRPr lang="ar-SY" sz="2200" b="1" kern="1200" dirty="0">
            <a:latin typeface="Arial" panose="020B0604020202020204" pitchFamily="34" charset="0"/>
            <a:cs typeface="Arial" panose="020B0604020202020204" pitchFamily="34" charset="0"/>
          </a:endParaRPr>
        </a:p>
      </dsp:txBody>
      <dsp:txXfrm>
        <a:off x="1345398" y="408273"/>
        <a:ext cx="1971217" cy="197131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AC5448-F5ED-4B41-99E0-29CC366617E9}">
      <dsp:nvSpPr>
        <dsp:cNvPr id="0" name=""/>
        <dsp:cNvSpPr/>
      </dsp:nvSpPr>
      <dsp:spPr>
        <a:xfrm>
          <a:off x="8087025" y="368342"/>
          <a:ext cx="2695675" cy="613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55880" rIns="156464" bIns="55880" numCol="1" spcCol="1270" anchor="ctr" anchorCtr="0">
          <a:noAutofit/>
        </a:bodyPr>
        <a:lstStyle/>
        <a:p>
          <a:pPr marL="0" lvl="0" indent="0" algn="ct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أ - أهلية الوجوب الناقصة:</a:t>
          </a:r>
        </a:p>
      </dsp:txBody>
      <dsp:txXfrm>
        <a:off x="8087025" y="368342"/>
        <a:ext cx="2695675" cy="613800"/>
      </dsp:txXfrm>
    </dsp:sp>
    <dsp:sp modelId="{CB7625C0-396D-4939-83CD-F53BC3983A2E}">
      <dsp:nvSpPr>
        <dsp:cNvPr id="0" name=""/>
        <dsp:cNvSpPr/>
      </dsp:nvSpPr>
      <dsp:spPr>
        <a:xfrm rot="10800000">
          <a:off x="7547890" y="3898"/>
          <a:ext cx="539135" cy="1342687"/>
        </a:xfrm>
        <a:prstGeom prst="leftBrace">
          <a:avLst>
            <a:gd name="adj1" fmla="val 35000"/>
            <a:gd name="adj2" fmla="val 50000"/>
          </a:avLst>
        </a:prstGeom>
        <a:noFill/>
        <a:ln w="2222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A002DCC-C3AD-4848-B7FE-A649CB77DB2E}">
      <dsp:nvSpPr>
        <dsp:cNvPr id="0" name=""/>
        <dsp:cNvSpPr/>
      </dsp:nvSpPr>
      <dsp:spPr>
        <a:xfrm>
          <a:off x="0" y="3898"/>
          <a:ext cx="7332236" cy="1342687"/>
        </a:xfrm>
        <a:prstGeom prst="rect">
          <a:avLst/>
        </a:prstGeom>
        <a:gradFill rotWithShape="0">
          <a:gsLst>
            <a:gs pos="0">
              <a:schemeClr val="accent1">
                <a:shade val="50000"/>
                <a:hueOff val="0"/>
                <a:satOff val="0"/>
                <a:lumOff val="0"/>
                <a:alphaOff val="0"/>
                <a:tint val="68000"/>
                <a:alpha val="90000"/>
                <a:lumMod val="100000"/>
              </a:schemeClr>
            </a:gs>
            <a:gs pos="100000">
              <a:schemeClr val="accent1">
                <a:shade val="5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228600" lvl="1" indent="-228600" algn="justLow" defTabSz="977900" rtl="1">
            <a:lnSpc>
              <a:spcPct val="90000"/>
            </a:lnSpc>
            <a:spcBef>
              <a:spcPct val="0"/>
            </a:spcBef>
            <a:spcAft>
              <a:spcPct val="15000"/>
            </a:spcAft>
            <a:buChar char="•"/>
          </a:pPr>
          <a:r>
            <a:rPr lang="ar-SY" sz="2200" kern="1200" dirty="0">
              <a:latin typeface="Arial" panose="020B0604020202020204" pitchFamily="34" charset="0"/>
              <a:cs typeface="Arial" panose="020B0604020202020204" pitchFamily="34" charset="0"/>
            </a:rPr>
            <a:t>وتتمثل في الجنين في بطن أمه، فإنه صالح لوجوب الحقوق له من وجه، لا عليه؛ لأن ذمته لم تكتمل ما دام في بطن أمه، كالإرث، والوصية، والنسب، والوقف عليه، مع عدم ثبوت عليه شيء من الالتزامات، وليس أهلاً لثبوت الحق عليه.</a:t>
          </a:r>
        </a:p>
      </dsp:txBody>
      <dsp:txXfrm>
        <a:off x="0" y="3898"/>
        <a:ext cx="7332236" cy="1342687"/>
      </dsp:txXfrm>
    </dsp:sp>
    <dsp:sp modelId="{B449BF8D-2DAA-41A9-BEE2-E6CB339C67A5}">
      <dsp:nvSpPr>
        <dsp:cNvPr id="0" name=""/>
        <dsp:cNvSpPr/>
      </dsp:nvSpPr>
      <dsp:spPr>
        <a:xfrm>
          <a:off x="8087025" y="1669180"/>
          <a:ext cx="2695675" cy="613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55880" rIns="156464" bIns="55880" numCol="1" spcCol="1270" anchor="ctr" anchorCtr="0">
          <a:noAutofit/>
        </a:bodyPr>
        <a:lstStyle/>
        <a:p>
          <a:pPr marL="0" lvl="0" indent="0" algn="ct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ب - أهلية الوجوب الكاملة:</a:t>
          </a:r>
        </a:p>
      </dsp:txBody>
      <dsp:txXfrm>
        <a:off x="8087025" y="1669180"/>
        <a:ext cx="2695675" cy="613800"/>
      </dsp:txXfrm>
    </dsp:sp>
    <dsp:sp modelId="{339899A7-DBFF-40F4-90EC-2BF796493265}">
      <dsp:nvSpPr>
        <dsp:cNvPr id="0" name=""/>
        <dsp:cNvSpPr/>
      </dsp:nvSpPr>
      <dsp:spPr>
        <a:xfrm rot="10800000">
          <a:off x="7547890" y="1458186"/>
          <a:ext cx="539135" cy="1035787"/>
        </a:xfrm>
        <a:prstGeom prst="leftBrace">
          <a:avLst>
            <a:gd name="adj1" fmla="val 35000"/>
            <a:gd name="adj2" fmla="val 50000"/>
          </a:avLst>
        </a:prstGeom>
        <a:noFill/>
        <a:ln w="2222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1146E10-F5A3-4898-B3BA-9CF49D79F3BD}">
      <dsp:nvSpPr>
        <dsp:cNvPr id="0" name=""/>
        <dsp:cNvSpPr/>
      </dsp:nvSpPr>
      <dsp:spPr>
        <a:xfrm>
          <a:off x="0" y="1458186"/>
          <a:ext cx="7332236" cy="1035787"/>
        </a:xfrm>
        <a:prstGeom prst="rect">
          <a:avLst/>
        </a:prstGeom>
        <a:gradFill rotWithShape="0">
          <a:gsLst>
            <a:gs pos="0">
              <a:schemeClr val="accent1">
                <a:shade val="50000"/>
                <a:hueOff val="-568983"/>
                <a:satOff val="-30245"/>
                <a:lumOff val="47767"/>
                <a:alphaOff val="0"/>
                <a:tint val="68000"/>
                <a:alpha val="90000"/>
                <a:lumMod val="100000"/>
              </a:schemeClr>
            </a:gs>
            <a:gs pos="100000">
              <a:schemeClr val="accent1">
                <a:shade val="50000"/>
                <a:hueOff val="-568983"/>
                <a:satOff val="-30245"/>
                <a:lumOff val="47767"/>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228600" lvl="1" indent="-228600" algn="justLow" defTabSz="977900" rtl="1">
            <a:lnSpc>
              <a:spcPct val="90000"/>
            </a:lnSpc>
            <a:spcBef>
              <a:spcPct val="0"/>
            </a:spcBef>
            <a:spcAft>
              <a:spcPct val="15000"/>
            </a:spcAft>
            <a:buChar char="•"/>
          </a:pPr>
          <a:r>
            <a:rPr lang="ar-SY" sz="2200" kern="1200" dirty="0">
              <a:latin typeface="Arial" panose="020B0604020202020204" pitchFamily="34" charset="0"/>
              <a:cs typeface="Arial" panose="020B0604020202020204" pitchFamily="34" charset="0"/>
            </a:rPr>
            <a:t>وهي صلاحية الإنسان لثبوت الحقوق له وعليه، بحيث تطالب ذمته بالالتزامات المالية وهي تثبت للإنسـان بمجرد ولادته حيَّـاً لصيرورتهِ نفساً مستقلة من كلِّ وجهٍ.</a:t>
          </a:r>
        </a:p>
      </dsp:txBody>
      <dsp:txXfrm>
        <a:off x="0" y="1458186"/>
        <a:ext cx="7332236" cy="103578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AC5448-F5ED-4B41-99E0-29CC366617E9}">
      <dsp:nvSpPr>
        <dsp:cNvPr id="0" name=""/>
        <dsp:cNvSpPr/>
      </dsp:nvSpPr>
      <dsp:spPr>
        <a:xfrm>
          <a:off x="8087025" y="17736"/>
          <a:ext cx="2695675" cy="1128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55880" rIns="156464" bIns="55880" numCol="1" spcCol="1270" anchor="ctr" anchorCtr="0">
          <a:noAutofit/>
        </a:bodyPr>
        <a:lstStyle/>
        <a:p>
          <a:pPr marL="0" lvl="0" indent="0" algn="ct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1- أهلية الأداء الناقصة: </a:t>
          </a:r>
        </a:p>
      </dsp:txBody>
      <dsp:txXfrm>
        <a:off x="8087025" y="17736"/>
        <a:ext cx="2695675" cy="1128600"/>
      </dsp:txXfrm>
    </dsp:sp>
    <dsp:sp modelId="{CB7625C0-396D-4939-83CD-F53BC3983A2E}">
      <dsp:nvSpPr>
        <dsp:cNvPr id="0" name=""/>
        <dsp:cNvSpPr/>
      </dsp:nvSpPr>
      <dsp:spPr>
        <a:xfrm rot="10800000">
          <a:off x="7547890" y="17736"/>
          <a:ext cx="539135" cy="1128600"/>
        </a:xfrm>
        <a:prstGeom prst="leftBrace">
          <a:avLst>
            <a:gd name="adj1" fmla="val 35000"/>
            <a:gd name="adj2" fmla="val 50000"/>
          </a:avLst>
        </a:prstGeom>
        <a:noFill/>
        <a:ln w="2222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A002DCC-C3AD-4848-B7FE-A649CB77DB2E}">
      <dsp:nvSpPr>
        <dsp:cNvPr id="0" name=""/>
        <dsp:cNvSpPr/>
      </dsp:nvSpPr>
      <dsp:spPr>
        <a:xfrm>
          <a:off x="0" y="17736"/>
          <a:ext cx="7332236" cy="1128600"/>
        </a:xfrm>
        <a:prstGeom prst="rect">
          <a:avLst/>
        </a:prstGeom>
        <a:gradFill rotWithShape="0">
          <a:gsLst>
            <a:gs pos="0">
              <a:schemeClr val="accent1">
                <a:shade val="50000"/>
                <a:hueOff val="0"/>
                <a:satOff val="0"/>
                <a:lumOff val="0"/>
                <a:alphaOff val="0"/>
                <a:tint val="68000"/>
                <a:alpha val="90000"/>
                <a:lumMod val="100000"/>
              </a:schemeClr>
            </a:gs>
            <a:gs pos="100000">
              <a:schemeClr val="accent1">
                <a:shade val="5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228600" lvl="1" indent="-228600" algn="justLow" defTabSz="977900" rtl="1">
            <a:lnSpc>
              <a:spcPct val="90000"/>
            </a:lnSpc>
            <a:spcBef>
              <a:spcPct val="0"/>
            </a:spcBef>
            <a:spcAft>
              <a:spcPct val="15000"/>
            </a:spcAft>
            <a:buChar char="•"/>
          </a:pPr>
          <a:r>
            <a:rPr lang="ar-SY" sz="2200" kern="1200" dirty="0">
              <a:latin typeface="Arial" panose="020B0604020202020204" pitchFamily="34" charset="0"/>
              <a:cs typeface="Arial" panose="020B0604020202020204" pitchFamily="34" charset="0"/>
            </a:rPr>
            <a:t>وهي صلاحية القاصر عن فهم الخطاب أو العملِ به لصدور بعض التصرفات منه على وجهٍ يُعتدُّ بهِ شرعاً، دون تعلق الخطاب التكليفي والمؤاخذة به. وهي تثبت للإنسان من سن التمييز إلى ما قبيل البلوغ. </a:t>
          </a:r>
        </a:p>
      </dsp:txBody>
      <dsp:txXfrm>
        <a:off x="0" y="17736"/>
        <a:ext cx="7332236" cy="1128600"/>
      </dsp:txXfrm>
    </dsp:sp>
    <dsp:sp modelId="{B449BF8D-2DAA-41A9-BEE2-E6CB339C67A5}">
      <dsp:nvSpPr>
        <dsp:cNvPr id="0" name=""/>
        <dsp:cNvSpPr/>
      </dsp:nvSpPr>
      <dsp:spPr>
        <a:xfrm>
          <a:off x="8087025" y="1351536"/>
          <a:ext cx="2695675" cy="1128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55880" rIns="156464" bIns="55880" numCol="1" spcCol="1270" anchor="ctr" anchorCtr="0">
          <a:noAutofit/>
        </a:bodyPr>
        <a:lstStyle/>
        <a:p>
          <a:pPr marL="0" lvl="0" indent="0" algn="ct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2- أهلية الأداء الكاملة: </a:t>
          </a:r>
        </a:p>
      </dsp:txBody>
      <dsp:txXfrm>
        <a:off x="8087025" y="1351536"/>
        <a:ext cx="2695675" cy="1128600"/>
      </dsp:txXfrm>
    </dsp:sp>
    <dsp:sp modelId="{339899A7-DBFF-40F4-90EC-2BF796493265}">
      <dsp:nvSpPr>
        <dsp:cNvPr id="0" name=""/>
        <dsp:cNvSpPr/>
      </dsp:nvSpPr>
      <dsp:spPr>
        <a:xfrm rot="10800000">
          <a:off x="7547890" y="1351536"/>
          <a:ext cx="539135" cy="1128600"/>
        </a:xfrm>
        <a:prstGeom prst="leftBrace">
          <a:avLst>
            <a:gd name="adj1" fmla="val 35000"/>
            <a:gd name="adj2" fmla="val 50000"/>
          </a:avLst>
        </a:prstGeom>
        <a:noFill/>
        <a:ln w="2222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1146E10-F5A3-4898-B3BA-9CF49D79F3BD}">
      <dsp:nvSpPr>
        <dsp:cNvPr id="0" name=""/>
        <dsp:cNvSpPr/>
      </dsp:nvSpPr>
      <dsp:spPr>
        <a:xfrm>
          <a:off x="0" y="1351536"/>
          <a:ext cx="7332236" cy="1128600"/>
        </a:xfrm>
        <a:prstGeom prst="rect">
          <a:avLst/>
        </a:prstGeom>
        <a:gradFill rotWithShape="0">
          <a:gsLst>
            <a:gs pos="0">
              <a:schemeClr val="accent1">
                <a:shade val="50000"/>
                <a:hueOff val="-568983"/>
                <a:satOff val="-30245"/>
                <a:lumOff val="47767"/>
                <a:alphaOff val="0"/>
                <a:tint val="68000"/>
                <a:alpha val="90000"/>
                <a:lumMod val="100000"/>
              </a:schemeClr>
            </a:gs>
            <a:gs pos="100000">
              <a:schemeClr val="accent1">
                <a:shade val="50000"/>
                <a:hueOff val="-568983"/>
                <a:satOff val="-30245"/>
                <a:lumOff val="47767"/>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228600" lvl="1" indent="-228600" algn="justLow" defTabSz="977900" rtl="1">
            <a:lnSpc>
              <a:spcPct val="90000"/>
            </a:lnSpc>
            <a:spcBef>
              <a:spcPct val="0"/>
            </a:spcBef>
            <a:spcAft>
              <a:spcPct val="15000"/>
            </a:spcAft>
            <a:buChar char="•"/>
          </a:pPr>
          <a:r>
            <a:rPr lang="ar-SY" sz="2200" kern="1200" dirty="0">
              <a:latin typeface="Arial" panose="020B0604020202020204" pitchFamily="34" charset="0"/>
              <a:cs typeface="Arial" panose="020B0604020202020204" pitchFamily="34" charset="0"/>
            </a:rPr>
            <a:t>وهي: صلاحية البالغ العاقل الراشد لصدور التصرفات منه على وجهٍ يُعتدُّ به شرعاً، مع المؤاخذة إن قصرَ في أداءِ التصرفات الواجبة التي كُلِّفَ بها بمقتضى خطاب المشرع.</a:t>
          </a:r>
        </a:p>
      </dsp:txBody>
      <dsp:txXfrm>
        <a:off x="0" y="1351536"/>
        <a:ext cx="7332236" cy="11286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0F56AC-1E3E-4364-BCA6-80496BDD0F20}">
      <dsp:nvSpPr>
        <dsp:cNvPr id="0" name=""/>
        <dsp:cNvSpPr/>
      </dsp:nvSpPr>
      <dsp:spPr>
        <a:xfrm>
          <a:off x="0" y="241534"/>
          <a:ext cx="9102590" cy="228524"/>
        </a:xfrm>
        <a:prstGeom prst="rect">
          <a:avLst/>
        </a:prstGeom>
        <a:solidFill>
          <a:schemeClr val="lt1">
            <a:alpha val="90000"/>
            <a:hueOff val="0"/>
            <a:satOff val="0"/>
            <a:lumOff val="0"/>
            <a:alphaOff val="0"/>
          </a:schemeClr>
        </a:solidFill>
        <a:ln w="12700" cap="rnd" cmpd="sng" algn="ctr">
          <a:solidFill>
            <a:schemeClr val="accent2">
              <a:shade val="8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23893B19-9CE1-456E-A14B-BA5742207564}">
      <dsp:nvSpPr>
        <dsp:cNvPr id="0" name=""/>
        <dsp:cNvSpPr/>
      </dsp:nvSpPr>
      <dsp:spPr>
        <a:xfrm>
          <a:off x="2230" y="47634"/>
          <a:ext cx="8667008" cy="267700"/>
        </a:xfrm>
        <a:prstGeom prst="roundRect">
          <a:avLst/>
        </a:prstGeom>
        <a:gradFill rotWithShape="0">
          <a:gsLst>
            <a:gs pos="0">
              <a:schemeClr val="accent2">
                <a:shade val="80000"/>
                <a:hueOff val="0"/>
                <a:satOff val="0"/>
                <a:lumOff val="0"/>
                <a:alphaOff val="0"/>
                <a:tint val="68000"/>
                <a:alpha val="90000"/>
                <a:lumMod val="100000"/>
              </a:schemeClr>
            </a:gs>
            <a:gs pos="100000">
              <a:schemeClr val="accent2">
                <a:shade val="8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0839" tIns="0" rIns="240839" bIns="0" numCol="1" spcCol="1270" anchor="ctr" anchorCtr="0">
          <a:noAutofit/>
        </a:bodyPr>
        <a:lstStyle/>
        <a:p>
          <a:pPr marL="0" lvl="0" indent="0" algn="r" defTabSz="977900" rtl="1">
            <a:lnSpc>
              <a:spcPct val="90000"/>
            </a:lnSpc>
            <a:spcBef>
              <a:spcPct val="0"/>
            </a:spcBef>
            <a:spcAft>
              <a:spcPct val="35000"/>
            </a:spcAft>
            <a:buNone/>
          </a:pPr>
          <a:r>
            <a:rPr lang="ar-SA" sz="2200" b="0" kern="1200" dirty="0">
              <a:latin typeface="Arial" panose="020B0604020202020204" pitchFamily="34" charset="0"/>
              <a:cs typeface="Arial" panose="020B0604020202020204" pitchFamily="34" charset="0"/>
            </a:rPr>
            <a:t>1. ثبوت النسب</a:t>
          </a:r>
          <a:r>
            <a:rPr lang="ar-SY" sz="2200" b="0" kern="1200" dirty="0">
              <a:latin typeface="Arial" panose="020B0604020202020204" pitchFamily="34" charset="0"/>
              <a:cs typeface="Arial" panose="020B0604020202020204" pitchFamily="34" charset="0"/>
            </a:rPr>
            <a:t>.</a:t>
          </a:r>
        </a:p>
      </dsp:txBody>
      <dsp:txXfrm>
        <a:off x="15298" y="60702"/>
        <a:ext cx="8640872" cy="241564"/>
      </dsp:txXfrm>
    </dsp:sp>
    <dsp:sp modelId="{C2C57450-3CAA-4F34-BACD-6A877C13BF0D}">
      <dsp:nvSpPr>
        <dsp:cNvPr id="0" name=""/>
        <dsp:cNvSpPr/>
      </dsp:nvSpPr>
      <dsp:spPr>
        <a:xfrm>
          <a:off x="0" y="690960"/>
          <a:ext cx="9102590" cy="228524"/>
        </a:xfrm>
        <a:prstGeom prst="rect">
          <a:avLst/>
        </a:prstGeom>
        <a:solidFill>
          <a:schemeClr val="lt1">
            <a:alpha val="90000"/>
            <a:hueOff val="0"/>
            <a:satOff val="0"/>
            <a:lumOff val="0"/>
            <a:alphaOff val="0"/>
          </a:schemeClr>
        </a:solidFill>
        <a:ln w="12700" cap="rnd" cmpd="sng" algn="ctr">
          <a:solidFill>
            <a:schemeClr val="accent2">
              <a:shade val="80000"/>
              <a:hueOff val="-79340"/>
              <a:satOff val="-14280"/>
              <a:lumOff val="11530"/>
              <a:alphaOff val="0"/>
            </a:schemeClr>
          </a:solidFill>
          <a:prstDash val="solid"/>
        </a:ln>
        <a:effectLst/>
      </dsp:spPr>
      <dsp:style>
        <a:lnRef idx="1">
          <a:scrgbClr r="0" g="0" b="0"/>
        </a:lnRef>
        <a:fillRef idx="1">
          <a:scrgbClr r="0" g="0" b="0"/>
        </a:fillRef>
        <a:effectRef idx="0">
          <a:scrgbClr r="0" g="0" b="0"/>
        </a:effectRef>
        <a:fontRef idx="minor"/>
      </dsp:style>
    </dsp:sp>
    <dsp:sp modelId="{F3A3F5F8-371F-4AB0-A334-02976D35A908}">
      <dsp:nvSpPr>
        <dsp:cNvPr id="0" name=""/>
        <dsp:cNvSpPr/>
      </dsp:nvSpPr>
      <dsp:spPr>
        <a:xfrm>
          <a:off x="2230" y="497059"/>
          <a:ext cx="8667008" cy="267700"/>
        </a:xfrm>
        <a:prstGeom prst="roundRect">
          <a:avLst/>
        </a:prstGeom>
        <a:gradFill rotWithShape="0">
          <a:gsLst>
            <a:gs pos="0">
              <a:schemeClr val="accent2">
                <a:shade val="80000"/>
                <a:hueOff val="-79340"/>
                <a:satOff val="-14280"/>
                <a:lumOff val="11530"/>
                <a:alphaOff val="0"/>
                <a:tint val="68000"/>
                <a:alpha val="90000"/>
                <a:lumMod val="100000"/>
              </a:schemeClr>
            </a:gs>
            <a:gs pos="100000">
              <a:schemeClr val="accent2">
                <a:shade val="80000"/>
                <a:hueOff val="-79340"/>
                <a:satOff val="-14280"/>
                <a:lumOff val="1153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0839" tIns="0" rIns="240839" bIns="0" numCol="1" spcCol="1270" anchor="ctr" anchorCtr="0">
          <a:noAutofit/>
        </a:bodyPr>
        <a:lstStyle/>
        <a:p>
          <a:pPr marL="0" lvl="0" indent="0" algn="r" defTabSz="977900" rtl="1">
            <a:lnSpc>
              <a:spcPct val="90000"/>
            </a:lnSpc>
            <a:spcBef>
              <a:spcPct val="0"/>
            </a:spcBef>
            <a:spcAft>
              <a:spcPct val="35000"/>
            </a:spcAft>
            <a:buNone/>
          </a:pPr>
          <a:r>
            <a:rPr lang="ar-SA" sz="2200" b="0" kern="1200">
              <a:latin typeface="Arial" panose="020B0604020202020204" pitchFamily="34" charset="0"/>
              <a:cs typeface="Arial" panose="020B0604020202020204" pitchFamily="34" charset="0"/>
            </a:rPr>
            <a:t>2. ثبوت الميراث</a:t>
          </a:r>
          <a:r>
            <a:rPr lang="ar-SY" sz="2200" b="0" kern="1200">
              <a:latin typeface="Arial" panose="020B0604020202020204" pitchFamily="34" charset="0"/>
              <a:cs typeface="Arial" panose="020B0604020202020204" pitchFamily="34" charset="0"/>
            </a:rPr>
            <a:t>.</a:t>
          </a:r>
          <a:endParaRPr lang="ar-SY" sz="2200" b="0" kern="1200" dirty="0">
            <a:latin typeface="Arial" panose="020B0604020202020204" pitchFamily="34" charset="0"/>
            <a:cs typeface="Arial" panose="020B0604020202020204" pitchFamily="34" charset="0"/>
          </a:endParaRPr>
        </a:p>
      </dsp:txBody>
      <dsp:txXfrm>
        <a:off x="15298" y="510127"/>
        <a:ext cx="8640872" cy="241564"/>
      </dsp:txXfrm>
    </dsp:sp>
    <dsp:sp modelId="{DC0BFAA8-98F7-4C49-9544-A05B4FAD0D27}">
      <dsp:nvSpPr>
        <dsp:cNvPr id="0" name=""/>
        <dsp:cNvSpPr/>
      </dsp:nvSpPr>
      <dsp:spPr>
        <a:xfrm>
          <a:off x="0" y="1140386"/>
          <a:ext cx="9102590" cy="228524"/>
        </a:xfrm>
        <a:prstGeom prst="rect">
          <a:avLst/>
        </a:prstGeom>
        <a:solidFill>
          <a:schemeClr val="lt1">
            <a:alpha val="90000"/>
            <a:hueOff val="0"/>
            <a:satOff val="0"/>
            <a:lumOff val="0"/>
            <a:alphaOff val="0"/>
          </a:schemeClr>
        </a:solidFill>
        <a:ln w="12700" cap="rnd" cmpd="sng" algn="ctr">
          <a:solidFill>
            <a:schemeClr val="accent2">
              <a:shade val="80000"/>
              <a:hueOff val="-158679"/>
              <a:satOff val="-28560"/>
              <a:lumOff val="23061"/>
              <a:alphaOff val="0"/>
            </a:schemeClr>
          </a:solidFill>
          <a:prstDash val="solid"/>
        </a:ln>
        <a:effectLst/>
      </dsp:spPr>
      <dsp:style>
        <a:lnRef idx="1">
          <a:scrgbClr r="0" g="0" b="0"/>
        </a:lnRef>
        <a:fillRef idx="1">
          <a:scrgbClr r="0" g="0" b="0"/>
        </a:fillRef>
        <a:effectRef idx="0">
          <a:scrgbClr r="0" g="0" b="0"/>
        </a:effectRef>
        <a:fontRef idx="minor"/>
      </dsp:style>
    </dsp:sp>
    <dsp:sp modelId="{73387CA9-BD95-4EF1-8670-C4AC00E9D1AF}">
      <dsp:nvSpPr>
        <dsp:cNvPr id="0" name=""/>
        <dsp:cNvSpPr/>
      </dsp:nvSpPr>
      <dsp:spPr>
        <a:xfrm>
          <a:off x="2230" y="946485"/>
          <a:ext cx="8667008" cy="267700"/>
        </a:xfrm>
        <a:prstGeom prst="roundRect">
          <a:avLst/>
        </a:prstGeom>
        <a:gradFill rotWithShape="0">
          <a:gsLst>
            <a:gs pos="0">
              <a:schemeClr val="accent2">
                <a:shade val="80000"/>
                <a:hueOff val="-158679"/>
                <a:satOff val="-28560"/>
                <a:lumOff val="23061"/>
                <a:alphaOff val="0"/>
                <a:tint val="68000"/>
                <a:alpha val="90000"/>
                <a:lumMod val="100000"/>
              </a:schemeClr>
            </a:gs>
            <a:gs pos="100000">
              <a:schemeClr val="accent2">
                <a:shade val="80000"/>
                <a:hueOff val="-158679"/>
                <a:satOff val="-28560"/>
                <a:lumOff val="23061"/>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0839" tIns="0" rIns="240839" bIns="0" numCol="1" spcCol="1270" anchor="ctr" anchorCtr="0">
          <a:noAutofit/>
        </a:bodyPr>
        <a:lstStyle/>
        <a:p>
          <a:pPr marL="0" lvl="0" indent="0" algn="r" defTabSz="977900" rtl="1">
            <a:lnSpc>
              <a:spcPct val="90000"/>
            </a:lnSpc>
            <a:spcBef>
              <a:spcPct val="0"/>
            </a:spcBef>
            <a:spcAft>
              <a:spcPct val="35000"/>
            </a:spcAft>
            <a:buNone/>
          </a:pPr>
          <a:r>
            <a:rPr lang="ar-SA" sz="2200" b="0" kern="1200">
              <a:latin typeface="Arial" panose="020B0604020202020204" pitchFamily="34" charset="0"/>
              <a:cs typeface="Arial" panose="020B0604020202020204" pitchFamily="34" charset="0"/>
            </a:rPr>
            <a:t>3. استحقاقه لما يوصى له به</a:t>
          </a:r>
          <a:r>
            <a:rPr lang="ar-SY" sz="2200" b="0" kern="1200">
              <a:latin typeface="Arial" panose="020B0604020202020204" pitchFamily="34" charset="0"/>
              <a:cs typeface="Arial" panose="020B0604020202020204" pitchFamily="34" charset="0"/>
            </a:rPr>
            <a:t>.</a:t>
          </a:r>
          <a:endParaRPr lang="ar-SY" sz="2200" b="0" kern="1200" dirty="0">
            <a:latin typeface="Arial" panose="020B0604020202020204" pitchFamily="34" charset="0"/>
            <a:cs typeface="Arial" panose="020B0604020202020204" pitchFamily="34" charset="0"/>
          </a:endParaRPr>
        </a:p>
      </dsp:txBody>
      <dsp:txXfrm>
        <a:off x="15298" y="959553"/>
        <a:ext cx="8640872" cy="241564"/>
      </dsp:txXfrm>
    </dsp:sp>
    <dsp:sp modelId="{33711443-DA5F-4A3F-9239-4CB9EE3FA315}">
      <dsp:nvSpPr>
        <dsp:cNvPr id="0" name=""/>
        <dsp:cNvSpPr/>
      </dsp:nvSpPr>
      <dsp:spPr>
        <a:xfrm>
          <a:off x="0" y="1589811"/>
          <a:ext cx="9102590" cy="228524"/>
        </a:xfrm>
        <a:prstGeom prst="rect">
          <a:avLst/>
        </a:prstGeom>
        <a:solidFill>
          <a:schemeClr val="lt1">
            <a:alpha val="90000"/>
            <a:hueOff val="0"/>
            <a:satOff val="0"/>
            <a:lumOff val="0"/>
            <a:alphaOff val="0"/>
          </a:schemeClr>
        </a:solidFill>
        <a:ln w="12700" cap="rnd" cmpd="sng" algn="ctr">
          <a:solidFill>
            <a:schemeClr val="accent2">
              <a:shade val="80000"/>
              <a:hueOff val="-238019"/>
              <a:satOff val="-42840"/>
              <a:lumOff val="34591"/>
              <a:alphaOff val="0"/>
            </a:schemeClr>
          </a:solidFill>
          <a:prstDash val="solid"/>
        </a:ln>
        <a:effectLst/>
      </dsp:spPr>
      <dsp:style>
        <a:lnRef idx="1">
          <a:scrgbClr r="0" g="0" b="0"/>
        </a:lnRef>
        <a:fillRef idx="1">
          <a:scrgbClr r="0" g="0" b="0"/>
        </a:fillRef>
        <a:effectRef idx="0">
          <a:scrgbClr r="0" g="0" b="0"/>
        </a:effectRef>
        <a:fontRef idx="minor"/>
      </dsp:style>
    </dsp:sp>
    <dsp:sp modelId="{54AA2C54-1A2E-438C-9EDF-B8CF8EC687C8}">
      <dsp:nvSpPr>
        <dsp:cNvPr id="0" name=""/>
        <dsp:cNvSpPr/>
      </dsp:nvSpPr>
      <dsp:spPr>
        <a:xfrm>
          <a:off x="2230" y="1395911"/>
          <a:ext cx="8667008" cy="267700"/>
        </a:xfrm>
        <a:prstGeom prst="roundRect">
          <a:avLst/>
        </a:prstGeom>
        <a:gradFill rotWithShape="0">
          <a:gsLst>
            <a:gs pos="0">
              <a:schemeClr val="accent2">
                <a:shade val="80000"/>
                <a:hueOff val="-238019"/>
                <a:satOff val="-42840"/>
                <a:lumOff val="34591"/>
                <a:alphaOff val="0"/>
                <a:tint val="68000"/>
                <a:alpha val="90000"/>
                <a:lumMod val="100000"/>
              </a:schemeClr>
            </a:gs>
            <a:gs pos="100000">
              <a:schemeClr val="accent2">
                <a:shade val="80000"/>
                <a:hueOff val="-238019"/>
                <a:satOff val="-42840"/>
                <a:lumOff val="34591"/>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0839" tIns="0" rIns="240839" bIns="0" numCol="1" spcCol="1270" anchor="ctr" anchorCtr="0">
          <a:noAutofit/>
        </a:bodyPr>
        <a:lstStyle/>
        <a:p>
          <a:pPr marL="0" lvl="0" indent="0" algn="r" defTabSz="977900" rtl="1">
            <a:lnSpc>
              <a:spcPct val="90000"/>
            </a:lnSpc>
            <a:spcBef>
              <a:spcPct val="0"/>
            </a:spcBef>
            <a:spcAft>
              <a:spcPct val="35000"/>
            </a:spcAft>
            <a:buNone/>
          </a:pPr>
          <a:r>
            <a:rPr lang="ar-SA" sz="2200" b="0" kern="1200">
              <a:latin typeface="Arial" panose="020B0604020202020204" pitchFamily="34" charset="0"/>
              <a:cs typeface="Arial" panose="020B0604020202020204" pitchFamily="34" charset="0"/>
            </a:rPr>
            <a:t>4. استحقاقه ما وقف عليه</a:t>
          </a:r>
          <a:r>
            <a:rPr lang="ar-SY" sz="2200" b="0" kern="1200">
              <a:latin typeface="Arial" panose="020B0604020202020204" pitchFamily="34" charset="0"/>
              <a:cs typeface="Arial" panose="020B0604020202020204" pitchFamily="34" charset="0"/>
            </a:rPr>
            <a:t>.</a:t>
          </a:r>
          <a:endParaRPr lang="ar-SY" sz="2200" b="0" kern="1200" dirty="0">
            <a:latin typeface="Arial" panose="020B0604020202020204" pitchFamily="34" charset="0"/>
            <a:cs typeface="Arial" panose="020B0604020202020204" pitchFamily="34" charset="0"/>
          </a:endParaRPr>
        </a:p>
      </dsp:txBody>
      <dsp:txXfrm>
        <a:off x="15298" y="1408979"/>
        <a:ext cx="8640872" cy="24156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53DE79-A7E8-4D04-AFEA-73DC442855D8}">
      <dsp:nvSpPr>
        <dsp:cNvPr id="0" name=""/>
        <dsp:cNvSpPr/>
      </dsp:nvSpPr>
      <dsp:spPr>
        <a:xfrm>
          <a:off x="561582" y="0"/>
          <a:ext cx="9942642" cy="680644"/>
        </a:xfrm>
        <a:prstGeom prst="roundRect">
          <a:avLst>
            <a:gd name="adj" fmla="val 10000"/>
          </a:avLst>
        </a:prstGeom>
        <a:gradFill rotWithShape="0">
          <a:gsLst>
            <a:gs pos="0">
              <a:schemeClr val="accent2">
                <a:alpha val="90000"/>
                <a:hueOff val="0"/>
                <a:satOff val="0"/>
                <a:lumOff val="0"/>
                <a:alphaOff val="0"/>
                <a:tint val="68000"/>
                <a:alpha val="90000"/>
                <a:lumMod val="100000"/>
              </a:schemeClr>
            </a:gs>
            <a:gs pos="100000">
              <a:schemeClr val="accent2">
                <a:alpha val="9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عند الحنفية والمالكية والحنابلة: </a:t>
          </a:r>
          <a:r>
            <a:rPr lang="ar-SY" sz="2200" kern="1200" dirty="0">
              <a:latin typeface="Arial" panose="020B0604020202020204" pitchFamily="34" charset="0"/>
              <a:cs typeface="Arial" panose="020B0604020202020204" pitchFamily="34" charset="0"/>
            </a:rPr>
            <a:t>هو حسن التصرف في المال، والقدرة على استثماره واستغلاله استغلالاً حسناً. </a:t>
          </a:r>
        </a:p>
      </dsp:txBody>
      <dsp:txXfrm>
        <a:off x="1343880" y="19935"/>
        <a:ext cx="9140408" cy="640774"/>
      </dsp:txXfrm>
    </dsp:sp>
    <dsp:sp modelId="{E23C88A2-2845-4FF5-B864-586CD6581463}">
      <dsp:nvSpPr>
        <dsp:cNvPr id="0" name=""/>
        <dsp:cNvSpPr/>
      </dsp:nvSpPr>
      <dsp:spPr>
        <a:xfrm>
          <a:off x="-321921" y="831899"/>
          <a:ext cx="8654957" cy="680644"/>
        </a:xfrm>
        <a:prstGeom prst="roundRect">
          <a:avLst>
            <a:gd name="adj" fmla="val 10000"/>
          </a:avLst>
        </a:prstGeom>
        <a:gradFill rotWithShape="0">
          <a:gsLst>
            <a:gs pos="0">
              <a:schemeClr val="accent2">
                <a:alpha val="90000"/>
                <a:hueOff val="0"/>
                <a:satOff val="0"/>
                <a:lumOff val="0"/>
                <a:alphaOff val="-40000"/>
                <a:tint val="68000"/>
                <a:alpha val="90000"/>
                <a:lumMod val="100000"/>
              </a:schemeClr>
            </a:gs>
            <a:gs pos="100000">
              <a:schemeClr val="accent2">
                <a:alpha val="90000"/>
                <a:hueOff val="0"/>
                <a:satOff val="0"/>
                <a:lumOff val="0"/>
                <a:alphaOff val="-4000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وعند الشافعية: </a:t>
          </a:r>
          <a:r>
            <a:rPr lang="ar-SY" sz="2200" kern="1200" dirty="0">
              <a:latin typeface="Arial" panose="020B0604020202020204" pitchFamily="34" charset="0"/>
              <a:cs typeface="Arial" panose="020B0604020202020204" pitchFamily="34" charset="0"/>
            </a:rPr>
            <a:t>هو صلاح الدين والصلاح في المال .</a:t>
          </a:r>
        </a:p>
      </dsp:txBody>
      <dsp:txXfrm>
        <a:off x="1667778" y="851834"/>
        <a:ext cx="6645322" cy="640774"/>
      </dsp:txXfrm>
    </dsp:sp>
    <dsp:sp modelId="{B2FDA0C3-258D-4708-9447-39E0E68D51C5}">
      <dsp:nvSpPr>
        <dsp:cNvPr id="0" name=""/>
        <dsp:cNvSpPr/>
      </dsp:nvSpPr>
      <dsp:spPr>
        <a:xfrm>
          <a:off x="1205424" y="535062"/>
          <a:ext cx="442419" cy="442419"/>
        </a:xfrm>
        <a:prstGeom prst="downArrow">
          <a:avLst>
            <a:gd name="adj1" fmla="val 55000"/>
            <a:gd name="adj2" fmla="val 45000"/>
          </a:avLst>
        </a:prstGeom>
        <a:solidFill>
          <a:schemeClr val="accent2">
            <a:alpha val="90000"/>
            <a:tint val="40000"/>
            <a:hueOff val="0"/>
            <a:satOff val="0"/>
            <a:lumOff val="0"/>
            <a:alphaOff val="0"/>
          </a:schemeClr>
        </a:solidFill>
        <a:ln w="12700" cap="rnd" cmpd="sng" algn="ctr">
          <a:solidFill>
            <a:schemeClr val="accent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rtl="1">
            <a:lnSpc>
              <a:spcPct val="90000"/>
            </a:lnSpc>
            <a:spcBef>
              <a:spcPct val="0"/>
            </a:spcBef>
            <a:spcAft>
              <a:spcPct val="35000"/>
            </a:spcAft>
            <a:buNone/>
          </a:pPr>
          <a:endParaRPr lang="ar-SY" sz="2200" kern="1200">
            <a:latin typeface="Arial" panose="020B0604020202020204" pitchFamily="34" charset="0"/>
            <a:cs typeface="Arial" panose="020B0604020202020204" pitchFamily="34" charset="0"/>
          </a:endParaRPr>
        </a:p>
      </dsp:txBody>
      <dsp:txXfrm>
        <a:off x="1304968" y="535062"/>
        <a:ext cx="243331" cy="33292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71DEEF-E974-40F0-8FA0-A72F5F884A12}">
      <dsp:nvSpPr>
        <dsp:cNvPr id="0" name=""/>
        <dsp:cNvSpPr/>
      </dsp:nvSpPr>
      <dsp:spPr>
        <a:xfrm rot="10800000">
          <a:off x="6359921" y="120145"/>
          <a:ext cx="1766093" cy="706437"/>
        </a:xfrm>
        <a:prstGeom prst="chevron">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337" tIns="29337" rIns="88011" bIns="29337" numCol="1" spcCol="1270" anchor="ctr" anchorCtr="0">
          <a:noAutofit/>
        </a:bodyPr>
        <a:lstStyle/>
        <a:p>
          <a:pPr marL="0" lvl="0" indent="0" algn="ctr" defTabSz="977900" rtl="1">
            <a:lnSpc>
              <a:spcPct val="90000"/>
            </a:lnSpc>
            <a:spcBef>
              <a:spcPct val="0"/>
            </a:spcBef>
            <a:spcAft>
              <a:spcPct val="35000"/>
            </a:spcAft>
            <a:buNone/>
          </a:pPr>
          <a:r>
            <a:rPr lang="ar-SA" sz="2200" kern="1200">
              <a:latin typeface="Arial" panose="020B0604020202020204" pitchFamily="34" charset="0"/>
              <a:cs typeface="Arial" panose="020B0604020202020204" pitchFamily="34" charset="0"/>
            </a:rPr>
            <a:t>الجنون</a:t>
          </a:r>
          <a:endParaRPr lang="ar-SY" sz="2200" kern="1200" dirty="0">
            <a:latin typeface="Arial" panose="020B0604020202020204" pitchFamily="34" charset="0"/>
            <a:cs typeface="Arial" panose="020B0604020202020204" pitchFamily="34" charset="0"/>
          </a:endParaRPr>
        </a:p>
      </dsp:txBody>
      <dsp:txXfrm rot="10800000">
        <a:off x="6713139" y="120145"/>
        <a:ext cx="1059656" cy="706437"/>
      </dsp:txXfrm>
    </dsp:sp>
    <dsp:sp modelId="{8F3330E6-D61F-4F51-AA27-F81BE14BFF44}">
      <dsp:nvSpPr>
        <dsp:cNvPr id="0" name=""/>
        <dsp:cNvSpPr/>
      </dsp:nvSpPr>
      <dsp:spPr>
        <a:xfrm rot="10800000">
          <a:off x="4770437" y="120145"/>
          <a:ext cx="1766093" cy="706437"/>
        </a:xfrm>
        <a:prstGeom prst="chevron">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337" tIns="29337" rIns="88011" bIns="29337" numCol="1" spcCol="1270" anchor="ctr" anchorCtr="0">
          <a:noAutofit/>
        </a:bodyPr>
        <a:lstStyle/>
        <a:p>
          <a:pPr marL="0" lvl="0" indent="0" algn="ct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والعته</a:t>
          </a:r>
        </a:p>
      </dsp:txBody>
      <dsp:txXfrm rot="10800000">
        <a:off x="5123655" y="120145"/>
        <a:ext cx="1059656" cy="706437"/>
      </dsp:txXfrm>
    </dsp:sp>
    <dsp:sp modelId="{BACBC7C0-81F4-41EA-84B0-D4DAA3FBD1AF}">
      <dsp:nvSpPr>
        <dsp:cNvPr id="0" name=""/>
        <dsp:cNvSpPr/>
      </dsp:nvSpPr>
      <dsp:spPr>
        <a:xfrm rot="10800000">
          <a:off x="3180953" y="120145"/>
          <a:ext cx="1766093" cy="706437"/>
        </a:xfrm>
        <a:prstGeom prst="chevron">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337" tIns="29337" rIns="88011" bIns="29337" numCol="1" spcCol="1270" anchor="ctr" anchorCtr="0">
          <a:noAutofit/>
        </a:bodyPr>
        <a:lstStyle/>
        <a:p>
          <a:pPr marL="0" lvl="0" indent="0" algn="ctr" defTabSz="977900" rtl="1">
            <a:lnSpc>
              <a:spcPct val="90000"/>
            </a:lnSpc>
            <a:spcBef>
              <a:spcPct val="0"/>
            </a:spcBef>
            <a:spcAft>
              <a:spcPct val="35000"/>
            </a:spcAft>
            <a:buNone/>
          </a:pPr>
          <a:r>
            <a:rPr lang="ar-SA" sz="2200" kern="1200" dirty="0">
              <a:latin typeface="Arial" panose="020B0604020202020204" pitchFamily="34" charset="0"/>
              <a:cs typeface="Arial" panose="020B0604020202020204" pitchFamily="34" charset="0"/>
            </a:rPr>
            <a:t>والإغماء</a:t>
          </a:r>
          <a:endParaRPr lang="ar-SY" sz="2200" kern="1200" dirty="0">
            <a:latin typeface="Arial" panose="020B0604020202020204" pitchFamily="34" charset="0"/>
            <a:cs typeface="Arial" panose="020B0604020202020204" pitchFamily="34" charset="0"/>
          </a:endParaRPr>
        </a:p>
      </dsp:txBody>
      <dsp:txXfrm rot="10800000">
        <a:off x="3534171" y="120145"/>
        <a:ext cx="1059656" cy="706437"/>
      </dsp:txXfrm>
    </dsp:sp>
    <dsp:sp modelId="{DCF8C41A-B18C-4367-9023-3B6F101D1D1D}">
      <dsp:nvSpPr>
        <dsp:cNvPr id="0" name=""/>
        <dsp:cNvSpPr/>
      </dsp:nvSpPr>
      <dsp:spPr>
        <a:xfrm rot="10800000">
          <a:off x="1591468" y="120145"/>
          <a:ext cx="1766093" cy="706437"/>
        </a:xfrm>
        <a:prstGeom prst="chevron">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337" tIns="29337" rIns="88011" bIns="29337" numCol="1" spcCol="1270" anchor="ctr" anchorCtr="0">
          <a:noAutofit/>
        </a:bodyPr>
        <a:lstStyle/>
        <a:p>
          <a:pPr marL="0" lvl="0" indent="0" algn="ctr" defTabSz="977900" rtl="1">
            <a:lnSpc>
              <a:spcPct val="90000"/>
            </a:lnSpc>
            <a:spcBef>
              <a:spcPct val="0"/>
            </a:spcBef>
            <a:spcAft>
              <a:spcPct val="35000"/>
            </a:spcAft>
            <a:buNone/>
          </a:pPr>
          <a:r>
            <a:rPr lang="ar-SA" sz="2200" kern="1200" dirty="0">
              <a:latin typeface="Arial" panose="020B0604020202020204" pitchFamily="34" charset="0"/>
              <a:cs typeface="Arial" panose="020B0604020202020204" pitchFamily="34" charset="0"/>
            </a:rPr>
            <a:t>والنوم</a:t>
          </a:r>
          <a:endParaRPr lang="ar-SY" sz="2200" kern="1200" dirty="0">
            <a:latin typeface="Arial" panose="020B0604020202020204" pitchFamily="34" charset="0"/>
            <a:cs typeface="Arial" panose="020B0604020202020204" pitchFamily="34" charset="0"/>
          </a:endParaRPr>
        </a:p>
      </dsp:txBody>
      <dsp:txXfrm rot="10800000">
        <a:off x="1944686" y="120145"/>
        <a:ext cx="1059656" cy="706437"/>
      </dsp:txXfrm>
    </dsp:sp>
    <dsp:sp modelId="{6CCC4A7F-7414-44C1-BE97-EC5D812AA372}">
      <dsp:nvSpPr>
        <dsp:cNvPr id="0" name=""/>
        <dsp:cNvSpPr/>
      </dsp:nvSpPr>
      <dsp:spPr>
        <a:xfrm rot="10800000">
          <a:off x="1984" y="120145"/>
          <a:ext cx="1766093" cy="706437"/>
        </a:xfrm>
        <a:prstGeom prst="chevron">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337" tIns="29337" rIns="88011" bIns="29337" numCol="1" spcCol="1270" anchor="ctr" anchorCtr="0">
          <a:noAutofit/>
        </a:bodyPr>
        <a:lstStyle/>
        <a:p>
          <a:pPr marL="0" lvl="0" indent="0" algn="ct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والمرض</a:t>
          </a:r>
          <a:endParaRPr lang="en-US" sz="2200" kern="1200" dirty="0">
            <a:latin typeface="Arial" panose="020B0604020202020204" pitchFamily="34" charset="0"/>
            <a:cs typeface="Arial" panose="020B0604020202020204" pitchFamily="34" charset="0"/>
          </a:endParaRPr>
        </a:p>
      </dsp:txBody>
      <dsp:txXfrm rot="10800000">
        <a:off x="355202" y="120145"/>
        <a:ext cx="1059656" cy="70643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B505BB-3418-4C4F-B416-C5C87E9D23B1}">
      <dsp:nvSpPr>
        <dsp:cNvPr id="0" name=""/>
        <dsp:cNvSpPr/>
      </dsp:nvSpPr>
      <dsp:spPr>
        <a:xfrm>
          <a:off x="1984" y="285299"/>
          <a:ext cx="1766093" cy="706437"/>
        </a:xfrm>
        <a:prstGeom prst="chevron">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011" tIns="29337" rIns="29337" bIns="29337" numCol="1" spcCol="1270" anchor="ctr" anchorCtr="0">
          <a:noAutofit/>
        </a:bodyPr>
        <a:lstStyle/>
        <a:p>
          <a:pPr marL="0" lvl="0" indent="0" algn="ctr" defTabSz="977900" rtl="1">
            <a:lnSpc>
              <a:spcPct val="90000"/>
            </a:lnSpc>
            <a:spcBef>
              <a:spcPct val="0"/>
            </a:spcBef>
            <a:spcAft>
              <a:spcPct val="35000"/>
            </a:spcAft>
            <a:buNone/>
          </a:pPr>
          <a:r>
            <a:rPr lang="ar-SA" sz="2200" kern="1200" dirty="0">
              <a:latin typeface="Arial" panose="020B0604020202020204" pitchFamily="34" charset="0"/>
              <a:cs typeface="Arial" panose="020B0604020202020204" pitchFamily="34" charset="0"/>
            </a:rPr>
            <a:t>والصِّغر</a:t>
          </a:r>
          <a:endParaRPr lang="ar-SY" sz="2200" kern="1200" dirty="0">
            <a:latin typeface="Arial" panose="020B0604020202020204" pitchFamily="34" charset="0"/>
            <a:cs typeface="Arial" panose="020B0604020202020204" pitchFamily="34" charset="0"/>
          </a:endParaRPr>
        </a:p>
      </dsp:txBody>
      <dsp:txXfrm>
        <a:off x="355203" y="285299"/>
        <a:ext cx="1059656" cy="706437"/>
      </dsp:txXfrm>
    </dsp:sp>
    <dsp:sp modelId="{6ADBE95B-1B9E-4143-83CC-A5C094CD83EC}">
      <dsp:nvSpPr>
        <dsp:cNvPr id="0" name=""/>
        <dsp:cNvSpPr/>
      </dsp:nvSpPr>
      <dsp:spPr>
        <a:xfrm>
          <a:off x="1591468" y="285299"/>
          <a:ext cx="1766093" cy="706437"/>
        </a:xfrm>
        <a:prstGeom prst="chevron">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011" tIns="29337" rIns="29337" bIns="29337" numCol="1" spcCol="1270" anchor="ctr" anchorCtr="0">
          <a:noAutofit/>
        </a:bodyPr>
        <a:lstStyle/>
        <a:p>
          <a:pPr marL="0" lvl="0" indent="0" algn="ct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والحيض</a:t>
          </a:r>
        </a:p>
      </dsp:txBody>
      <dsp:txXfrm>
        <a:off x="1944687" y="285299"/>
        <a:ext cx="1059656" cy="706437"/>
      </dsp:txXfrm>
    </dsp:sp>
    <dsp:sp modelId="{9BFB297E-756F-4AA0-9569-C3058A08F508}">
      <dsp:nvSpPr>
        <dsp:cNvPr id="0" name=""/>
        <dsp:cNvSpPr/>
      </dsp:nvSpPr>
      <dsp:spPr>
        <a:xfrm>
          <a:off x="3180953" y="285299"/>
          <a:ext cx="1766093" cy="706437"/>
        </a:xfrm>
        <a:prstGeom prst="chevron">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011" tIns="29337" rIns="29337" bIns="29337" numCol="1" spcCol="1270" anchor="ctr" anchorCtr="0">
          <a:noAutofit/>
        </a:bodyPr>
        <a:lstStyle/>
        <a:p>
          <a:pPr marL="0" lvl="0" indent="0" algn="ctr" defTabSz="977900" rtl="1">
            <a:lnSpc>
              <a:spcPct val="90000"/>
            </a:lnSpc>
            <a:spcBef>
              <a:spcPct val="0"/>
            </a:spcBef>
            <a:spcAft>
              <a:spcPct val="35000"/>
            </a:spcAft>
            <a:buNone/>
          </a:pPr>
          <a:r>
            <a:rPr lang="ar-SA" sz="2200" kern="1200" dirty="0">
              <a:latin typeface="Arial" panose="020B0604020202020204" pitchFamily="34" charset="0"/>
              <a:cs typeface="Arial" panose="020B0604020202020204" pitchFamily="34" charset="0"/>
            </a:rPr>
            <a:t>والنفاس</a:t>
          </a:r>
          <a:endParaRPr lang="ar-SY" sz="2200" kern="1200" dirty="0">
            <a:latin typeface="Arial" panose="020B0604020202020204" pitchFamily="34" charset="0"/>
            <a:cs typeface="Arial" panose="020B0604020202020204" pitchFamily="34" charset="0"/>
          </a:endParaRPr>
        </a:p>
      </dsp:txBody>
      <dsp:txXfrm>
        <a:off x="3534172" y="285299"/>
        <a:ext cx="1059656" cy="706437"/>
      </dsp:txXfrm>
    </dsp:sp>
    <dsp:sp modelId="{6115872A-F1F4-4E51-AC99-3E9549C594E6}">
      <dsp:nvSpPr>
        <dsp:cNvPr id="0" name=""/>
        <dsp:cNvSpPr/>
      </dsp:nvSpPr>
      <dsp:spPr>
        <a:xfrm>
          <a:off x="4770437" y="285299"/>
          <a:ext cx="1766093" cy="706437"/>
        </a:xfrm>
        <a:prstGeom prst="chevron">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011" tIns="29337" rIns="29337" bIns="29337" numCol="1" spcCol="1270" anchor="ctr" anchorCtr="0">
          <a:noAutofit/>
        </a:bodyPr>
        <a:lstStyle/>
        <a:p>
          <a:pPr marL="0" lvl="0" indent="0" algn="ctr" defTabSz="977900" rtl="1">
            <a:lnSpc>
              <a:spcPct val="90000"/>
            </a:lnSpc>
            <a:spcBef>
              <a:spcPct val="0"/>
            </a:spcBef>
            <a:spcAft>
              <a:spcPct val="35000"/>
            </a:spcAft>
            <a:buNone/>
          </a:pPr>
          <a:r>
            <a:rPr lang="ar-SA" sz="2200" kern="1200">
              <a:latin typeface="Arial" panose="020B0604020202020204" pitchFamily="34" charset="0"/>
              <a:cs typeface="Arial" panose="020B0604020202020204" pitchFamily="34" charset="0"/>
            </a:rPr>
            <a:t>والنسيان</a:t>
          </a:r>
          <a:endParaRPr lang="ar-SY" sz="2200" kern="1200" dirty="0">
            <a:latin typeface="Arial" panose="020B0604020202020204" pitchFamily="34" charset="0"/>
            <a:cs typeface="Arial" panose="020B0604020202020204" pitchFamily="34" charset="0"/>
          </a:endParaRPr>
        </a:p>
      </dsp:txBody>
      <dsp:txXfrm>
        <a:off x="5123656" y="285299"/>
        <a:ext cx="1059656" cy="706437"/>
      </dsp:txXfrm>
    </dsp:sp>
    <dsp:sp modelId="{E94F6BD5-41DC-4111-93C5-055DD90A8CCB}">
      <dsp:nvSpPr>
        <dsp:cNvPr id="0" name=""/>
        <dsp:cNvSpPr/>
      </dsp:nvSpPr>
      <dsp:spPr>
        <a:xfrm>
          <a:off x="6359921" y="285299"/>
          <a:ext cx="1766093" cy="706437"/>
        </a:xfrm>
        <a:prstGeom prst="chevron">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011" tIns="29337" rIns="29337" bIns="29337" numCol="1" spcCol="1270" anchor="ctr" anchorCtr="0">
          <a:noAutofit/>
        </a:bodyPr>
        <a:lstStyle/>
        <a:p>
          <a:pPr marL="0" lvl="0" indent="0" algn="ctr" defTabSz="977900" rtl="1">
            <a:lnSpc>
              <a:spcPct val="90000"/>
            </a:lnSpc>
            <a:spcBef>
              <a:spcPct val="0"/>
            </a:spcBef>
            <a:spcAft>
              <a:spcPct val="35000"/>
            </a:spcAft>
            <a:buNone/>
          </a:pPr>
          <a:r>
            <a:rPr lang="ar-SA" sz="2200" kern="1200">
              <a:latin typeface="Arial" panose="020B0604020202020204" pitchFamily="34" charset="0"/>
              <a:cs typeface="Arial" panose="020B0604020202020204" pitchFamily="34" charset="0"/>
            </a:rPr>
            <a:t>والموت</a:t>
          </a:r>
          <a:endParaRPr lang="ar-SY" sz="2200" kern="1200">
            <a:latin typeface="Arial" panose="020B0604020202020204" pitchFamily="34" charset="0"/>
            <a:cs typeface="Arial" panose="020B0604020202020204" pitchFamily="34" charset="0"/>
          </a:endParaRPr>
        </a:p>
      </dsp:txBody>
      <dsp:txXfrm>
        <a:off x="6713140" y="285299"/>
        <a:ext cx="1059656" cy="70643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A38B25-C23A-426A-89AD-E1F79E6A0BF0}">
      <dsp:nvSpPr>
        <dsp:cNvPr id="0" name=""/>
        <dsp:cNvSpPr/>
      </dsp:nvSpPr>
      <dsp:spPr>
        <a:xfrm rot="10800000">
          <a:off x="8825223" y="323512"/>
          <a:ext cx="1575025" cy="630010"/>
        </a:xfrm>
        <a:prstGeom prst="homePlate">
          <a:avLst/>
        </a:prstGeom>
        <a:gradFill rotWithShape="0">
          <a:gsLst>
            <a:gs pos="0">
              <a:schemeClr val="accent2">
                <a:shade val="50000"/>
                <a:hueOff val="0"/>
                <a:satOff val="0"/>
                <a:lumOff val="0"/>
                <a:alphaOff val="0"/>
                <a:tint val="68000"/>
                <a:alpha val="90000"/>
                <a:lumMod val="100000"/>
              </a:schemeClr>
            </a:gs>
            <a:gs pos="100000">
              <a:schemeClr val="accent2">
                <a:shade val="5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337" tIns="58674" rIns="117348" bIns="58674" numCol="1" spcCol="1270" anchor="ctr" anchorCtr="0">
          <a:noAutofit/>
        </a:bodyPr>
        <a:lstStyle/>
        <a:p>
          <a:pPr marL="0" lvl="0" indent="0" algn="ctr" defTabSz="977900" rtl="1">
            <a:lnSpc>
              <a:spcPct val="90000"/>
            </a:lnSpc>
            <a:spcBef>
              <a:spcPct val="0"/>
            </a:spcBef>
            <a:spcAft>
              <a:spcPct val="35000"/>
            </a:spcAft>
            <a:buNone/>
          </a:pPr>
          <a:r>
            <a:rPr lang="ar-SA" sz="2200" kern="1200">
              <a:latin typeface="Arial" panose="020B0604020202020204" pitchFamily="34" charset="0"/>
              <a:cs typeface="Arial" panose="020B0604020202020204" pitchFamily="34" charset="0"/>
            </a:rPr>
            <a:t>السُّكر</a:t>
          </a:r>
          <a:endParaRPr lang="ar-SY" sz="2200" kern="1200">
            <a:latin typeface="Arial" panose="020B0604020202020204" pitchFamily="34" charset="0"/>
            <a:cs typeface="Arial" panose="020B0604020202020204" pitchFamily="34" charset="0"/>
          </a:endParaRPr>
        </a:p>
      </dsp:txBody>
      <dsp:txXfrm rot="10800000">
        <a:off x="8982725" y="323512"/>
        <a:ext cx="1417523" cy="630010"/>
      </dsp:txXfrm>
    </dsp:sp>
    <dsp:sp modelId="{B12B68B7-FCE9-4792-A801-AC155650C251}">
      <dsp:nvSpPr>
        <dsp:cNvPr id="0" name=""/>
        <dsp:cNvSpPr/>
      </dsp:nvSpPr>
      <dsp:spPr>
        <a:xfrm rot="10800000">
          <a:off x="7565203" y="323512"/>
          <a:ext cx="1575025" cy="630010"/>
        </a:xfrm>
        <a:prstGeom prst="chevron">
          <a:avLst/>
        </a:prstGeom>
        <a:gradFill rotWithShape="0">
          <a:gsLst>
            <a:gs pos="0">
              <a:schemeClr val="accent2">
                <a:shade val="50000"/>
                <a:hueOff val="-63299"/>
                <a:satOff val="-12116"/>
                <a:lumOff val="13816"/>
                <a:alphaOff val="0"/>
                <a:tint val="68000"/>
                <a:alpha val="90000"/>
                <a:lumMod val="100000"/>
              </a:schemeClr>
            </a:gs>
            <a:gs pos="100000">
              <a:schemeClr val="accent2">
                <a:shade val="50000"/>
                <a:hueOff val="-63299"/>
                <a:satOff val="-12116"/>
                <a:lumOff val="13816"/>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337" tIns="58674" rIns="88011" bIns="58674" numCol="1" spcCol="1270" anchor="ctr" anchorCtr="0">
          <a:noAutofit/>
        </a:bodyPr>
        <a:lstStyle/>
        <a:p>
          <a:pPr marL="0" lvl="0" indent="0" algn="ctr" defTabSz="977900" rtl="1">
            <a:lnSpc>
              <a:spcPct val="90000"/>
            </a:lnSpc>
            <a:spcBef>
              <a:spcPct val="0"/>
            </a:spcBef>
            <a:spcAft>
              <a:spcPct val="35000"/>
            </a:spcAft>
            <a:buNone/>
          </a:pPr>
          <a:r>
            <a:rPr lang="ar-SA" sz="2200" kern="1200">
              <a:latin typeface="Arial" panose="020B0604020202020204" pitchFamily="34" charset="0"/>
              <a:cs typeface="Arial" panose="020B0604020202020204" pitchFamily="34" charset="0"/>
            </a:rPr>
            <a:t>والهزل</a:t>
          </a:r>
          <a:endParaRPr lang="ar-SY" sz="2200" kern="1200">
            <a:latin typeface="Arial" panose="020B0604020202020204" pitchFamily="34" charset="0"/>
            <a:cs typeface="Arial" panose="020B0604020202020204" pitchFamily="34" charset="0"/>
          </a:endParaRPr>
        </a:p>
      </dsp:txBody>
      <dsp:txXfrm rot="10800000">
        <a:off x="7880208" y="323512"/>
        <a:ext cx="945015" cy="630010"/>
      </dsp:txXfrm>
    </dsp:sp>
    <dsp:sp modelId="{70A07FF9-0625-4E5F-8BA6-BF4E87FE006D}">
      <dsp:nvSpPr>
        <dsp:cNvPr id="0" name=""/>
        <dsp:cNvSpPr/>
      </dsp:nvSpPr>
      <dsp:spPr>
        <a:xfrm rot="10800000">
          <a:off x="6305182" y="323512"/>
          <a:ext cx="1575025" cy="630010"/>
        </a:xfrm>
        <a:prstGeom prst="chevron">
          <a:avLst/>
        </a:prstGeom>
        <a:gradFill rotWithShape="0">
          <a:gsLst>
            <a:gs pos="0">
              <a:schemeClr val="accent2">
                <a:shade val="50000"/>
                <a:hueOff val="-126598"/>
                <a:satOff val="-24232"/>
                <a:lumOff val="27633"/>
                <a:alphaOff val="0"/>
                <a:tint val="68000"/>
                <a:alpha val="90000"/>
                <a:lumMod val="100000"/>
              </a:schemeClr>
            </a:gs>
            <a:gs pos="100000">
              <a:schemeClr val="accent2">
                <a:shade val="50000"/>
                <a:hueOff val="-126598"/>
                <a:satOff val="-24232"/>
                <a:lumOff val="27633"/>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337" tIns="58674" rIns="88011" bIns="58674" numCol="1" spcCol="1270" anchor="ctr" anchorCtr="0">
          <a:noAutofit/>
        </a:bodyPr>
        <a:lstStyle/>
        <a:p>
          <a:pPr marL="0" lvl="0" indent="0" algn="ctr" defTabSz="977900" rtl="1">
            <a:lnSpc>
              <a:spcPct val="90000"/>
            </a:lnSpc>
            <a:spcBef>
              <a:spcPct val="0"/>
            </a:spcBef>
            <a:spcAft>
              <a:spcPct val="35000"/>
            </a:spcAft>
            <a:buNone/>
          </a:pPr>
          <a:r>
            <a:rPr lang="ar-SA" sz="2200" kern="1200" dirty="0">
              <a:latin typeface="Arial" panose="020B0604020202020204" pitchFamily="34" charset="0"/>
              <a:cs typeface="Arial" panose="020B0604020202020204" pitchFamily="34" charset="0"/>
            </a:rPr>
            <a:t>والجهل</a:t>
          </a:r>
          <a:endParaRPr lang="ar-SY" sz="2200" kern="1200" dirty="0">
            <a:latin typeface="Arial" panose="020B0604020202020204" pitchFamily="34" charset="0"/>
            <a:cs typeface="Arial" panose="020B0604020202020204" pitchFamily="34" charset="0"/>
          </a:endParaRPr>
        </a:p>
      </dsp:txBody>
      <dsp:txXfrm rot="10800000">
        <a:off x="6620187" y="323512"/>
        <a:ext cx="945015" cy="630010"/>
      </dsp:txXfrm>
    </dsp:sp>
    <dsp:sp modelId="{E1112E6A-77C7-4BC1-A267-5ED183F8E48B}">
      <dsp:nvSpPr>
        <dsp:cNvPr id="0" name=""/>
        <dsp:cNvSpPr/>
      </dsp:nvSpPr>
      <dsp:spPr>
        <a:xfrm rot="10800000">
          <a:off x="5045162" y="323512"/>
          <a:ext cx="1575025" cy="630010"/>
        </a:xfrm>
        <a:prstGeom prst="chevron">
          <a:avLst/>
        </a:prstGeom>
        <a:gradFill rotWithShape="0">
          <a:gsLst>
            <a:gs pos="0">
              <a:schemeClr val="accent2">
                <a:shade val="50000"/>
                <a:hueOff val="-189898"/>
                <a:satOff val="-36349"/>
                <a:lumOff val="41449"/>
                <a:alphaOff val="0"/>
                <a:tint val="68000"/>
                <a:alpha val="90000"/>
                <a:lumMod val="100000"/>
              </a:schemeClr>
            </a:gs>
            <a:gs pos="100000">
              <a:schemeClr val="accent2">
                <a:shade val="50000"/>
                <a:hueOff val="-189898"/>
                <a:satOff val="-36349"/>
                <a:lumOff val="41449"/>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337" tIns="58674" rIns="88011" bIns="58674" numCol="1" spcCol="1270" anchor="ctr" anchorCtr="0">
          <a:noAutofit/>
        </a:bodyPr>
        <a:lstStyle/>
        <a:p>
          <a:pPr marL="0" lvl="0" indent="0" algn="ctr" defTabSz="977900" rtl="1">
            <a:lnSpc>
              <a:spcPct val="90000"/>
            </a:lnSpc>
            <a:spcBef>
              <a:spcPct val="0"/>
            </a:spcBef>
            <a:spcAft>
              <a:spcPct val="35000"/>
            </a:spcAft>
            <a:buNone/>
          </a:pPr>
          <a:r>
            <a:rPr lang="ar-SA" sz="2200" kern="1200" dirty="0">
              <a:latin typeface="Arial" panose="020B0604020202020204" pitchFamily="34" charset="0"/>
              <a:cs typeface="Arial" panose="020B0604020202020204" pitchFamily="34" charset="0"/>
            </a:rPr>
            <a:t>والخطأ</a:t>
          </a:r>
          <a:endParaRPr lang="ar-SY" sz="2200" kern="1200" dirty="0">
            <a:latin typeface="Arial" panose="020B0604020202020204" pitchFamily="34" charset="0"/>
            <a:cs typeface="Arial" panose="020B0604020202020204" pitchFamily="34" charset="0"/>
          </a:endParaRPr>
        </a:p>
      </dsp:txBody>
      <dsp:txXfrm rot="10800000">
        <a:off x="5360167" y="323512"/>
        <a:ext cx="945015" cy="630010"/>
      </dsp:txXfrm>
    </dsp:sp>
    <dsp:sp modelId="{FE35F97B-EF78-4DCE-98E5-15DB5526C305}">
      <dsp:nvSpPr>
        <dsp:cNvPr id="0" name=""/>
        <dsp:cNvSpPr/>
      </dsp:nvSpPr>
      <dsp:spPr>
        <a:xfrm rot="10800000">
          <a:off x="3785142" y="323512"/>
          <a:ext cx="1575025" cy="630010"/>
        </a:xfrm>
        <a:prstGeom prst="chevron">
          <a:avLst/>
        </a:prstGeom>
        <a:gradFill rotWithShape="0">
          <a:gsLst>
            <a:gs pos="0">
              <a:schemeClr val="accent2">
                <a:shade val="50000"/>
                <a:hueOff val="-253197"/>
                <a:satOff val="-48465"/>
                <a:lumOff val="55266"/>
                <a:alphaOff val="0"/>
                <a:tint val="68000"/>
                <a:alpha val="90000"/>
                <a:lumMod val="100000"/>
              </a:schemeClr>
            </a:gs>
            <a:gs pos="100000">
              <a:schemeClr val="accent2">
                <a:shade val="50000"/>
                <a:hueOff val="-253197"/>
                <a:satOff val="-48465"/>
                <a:lumOff val="55266"/>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337" tIns="58674" rIns="88011" bIns="58674" numCol="1" spcCol="1270" anchor="ctr" anchorCtr="0">
          <a:noAutofit/>
        </a:bodyPr>
        <a:lstStyle/>
        <a:p>
          <a:pPr marL="0" lvl="0" indent="0" algn="ctr" defTabSz="977900" rtl="1">
            <a:lnSpc>
              <a:spcPct val="90000"/>
            </a:lnSpc>
            <a:spcBef>
              <a:spcPct val="0"/>
            </a:spcBef>
            <a:spcAft>
              <a:spcPct val="35000"/>
            </a:spcAft>
            <a:buNone/>
          </a:pPr>
          <a:r>
            <a:rPr lang="ar-SA" sz="2200" kern="1200">
              <a:latin typeface="Arial" panose="020B0604020202020204" pitchFamily="34" charset="0"/>
              <a:cs typeface="Arial" panose="020B0604020202020204" pitchFamily="34" charset="0"/>
            </a:rPr>
            <a:t>والسفر</a:t>
          </a:r>
          <a:endParaRPr lang="ar-SY" sz="2200" kern="1200">
            <a:latin typeface="Arial" panose="020B0604020202020204" pitchFamily="34" charset="0"/>
            <a:cs typeface="Arial" panose="020B0604020202020204" pitchFamily="34" charset="0"/>
          </a:endParaRPr>
        </a:p>
      </dsp:txBody>
      <dsp:txXfrm rot="10800000">
        <a:off x="4100147" y="323512"/>
        <a:ext cx="945015" cy="630010"/>
      </dsp:txXfrm>
    </dsp:sp>
    <dsp:sp modelId="{F70A646D-1DCC-4065-98EB-76250B83A723}">
      <dsp:nvSpPr>
        <dsp:cNvPr id="0" name=""/>
        <dsp:cNvSpPr/>
      </dsp:nvSpPr>
      <dsp:spPr>
        <a:xfrm rot="10800000">
          <a:off x="2525121" y="323512"/>
          <a:ext cx="1575025" cy="630010"/>
        </a:xfrm>
        <a:prstGeom prst="chevron">
          <a:avLst/>
        </a:prstGeom>
        <a:gradFill rotWithShape="0">
          <a:gsLst>
            <a:gs pos="0">
              <a:schemeClr val="accent2">
                <a:shade val="50000"/>
                <a:hueOff val="-189898"/>
                <a:satOff val="-36349"/>
                <a:lumOff val="41449"/>
                <a:alphaOff val="0"/>
                <a:tint val="68000"/>
                <a:alpha val="90000"/>
                <a:lumMod val="100000"/>
              </a:schemeClr>
            </a:gs>
            <a:gs pos="100000">
              <a:schemeClr val="accent2">
                <a:shade val="50000"/>
                <a:hueOff val="-189898"/>
                <a:satOff val="-36349"/>
                <a:lumOff val="41449"/>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337" tIns="58674" rIns="88011" bIns="58674" numCol="1" spcCol="1270" anchor="ctr" anchorCtr="0">
          <a:noAutofit/>
        </a:bodyPr>
        <a:lstStyle/>
        <a:p>
          <a:pPr marL="0" lvl="0" indent="0" algn="ctr" defTabSz="977900" rtl="1">
            <a:lnSpc>
              <a:spcPct val="90000"/>
            </a:lnSpc>
            <a:spcBef>
              <a:spcPct val="0"/>
            </a:spcBef>
            <a:spcAft>
              <a:spcPct val="35000"/>
            </a:spcAft>
            <a:buNone/>
          </a:pPr>
          <a:r>
            <a:rPr lang="ar-SA" sz="2200" kern="1200">
              <a:latin typeface="Arial" panose="020B0604020202020204" pitchFamily="34" charset="0"/>
              <a:cs typeface="Arial" panose="020B0604020202020204" pitchFamily="34" charset="0"/>
            </a:rPr>
            <a:t>والإكراه</a:t>
          </a:r>
          <a:endParaRPr lang="ar-SY" sz="2200" kern="1200">
            <a:latin typeface="Arial" panose="020B0604020202020204" pitchFamily="34" charset="0"/>
            <a:cs typeface="Arial" panose="020B0604020202020204" pitchFamily="34" charset="0"/>
          </a:endParaRPr>
        </a:p>
      </dsp:txBody>
      <dsp:txXfrm rot="10800000">
        <a:off x="2840126" y="323512"/>
        <a:ext cx="945015" cy="630010"/>
      </dsp:txXfrm>
    </dsp:sp>
    <dsp:sp modelId="{8431A158-5CCA-4A9E-88C5-91F03A3C36C5}">
      <dsp:nvSpPr>
        <dsp:cNvPr id="0" name=""/>
        <dsp:cNvSpPr/>
      </dsp:nvSpPr>
      <dsp:spPr>
        <a:xfrm rot="10800000">
          <a:off x="1265101" y="323512"/>
          <a:ext cx="1575025" cy="630010"/>
        </a:xfrm>
        <a:prstGeom prst="chevron">
          <a:avLst/>
        </a:prstGeom>
        <a:gradFill rotWithShape="0">
          <a:gsLst>
            <a:gs pos="0">
              <a:schemeClr val="accent2">
                <a:shade val="50000"/>
                <a:hueOff val="-126598"/>
                <a:satOff val="-24232"/>
                <a:lumOff val="27633"/>
                <a:alphaOff val="0"/>
                <a:tint val="68000"/>
                <a:alpha val="90000"/>
                <a:lumMod val="100000"/>
              </a:schemeClr>
            </a:gs>
            <a:gs pos="100000">
              <a:schemeClr val="accent2">
                <a:shade val="50000"/>
                <a:hueOff val="-126598"/>
                <a:satOff val="-24232"/>
                <a:lumOff val="27633"/>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337" tIns="58674" rIns="88011" bIns="58674" numCol="1" spcCol="1270" anchor="ctr" anchorCtr="0">
          <a:noAutofit/>
        </a:bodyPr>
        <a:lstStyle/>
        <a:p>
          <a:pPr marL="0" lvl="0" indent="0" algn="ctr" defTabSz="977900" rtl="1">
            <a:lnSpc>
              <a:spcPct val="90000"/>
            </a:lnSpc>
            <a:spcBef>
              <a:spcPct val="0"/>
            </a:spcBef>
            <a:spcAft>
              <a:spcPct val="35000"/>
            </a:spcAft>
            <a:buNone/>
          </a:pPr>
          <a:r>
            <a:rPr lang="ar-SA" sz="2200" kern="1200" dirty="0">
              <a:latin typeface="Arial" panose="020B0604020202020204" pitchFamily="34" charset="0"/>
              <a:cs typeface="Arial" panose="020B0604020202020204" pitchFamily="34" charset="0"/>
            </a:rPr>
            <a:t>والسفه</a:t>
          </a:r>
          <a:endParaRPr lang="ar-SY" sz="2200" kern="1200" dirty="0">
            <a:latin typeface="Arial" panose="020B0604020202020204" pitchFamily="34" charset="0"/>
            <a:cs typeface="Arial" panose="020B0604020202020204" pitchFamily="34" charset="0"/>
          </a:endParaRPr>
        </a:p>
      </dsp:txBody>
      <dsp:txXfrm rot="10800000">
        <a:off x="1580106" y="323512"/>
        <a:ext cx="945015" cy="630010"/>
      </dsp:txXfrm>
    </dsp:sp>
    <dsp:sp modelId="{31D23618-6675-4FA5-BBB0-E6B08FF9716E}">
      <dsp:nvSpPr>
        <dsp:cNvPr id="0" name=""/>
        <dsp:cNvSpPr/>
      </dsp:nvSpPr>
      <dsp:spPr>
        <a:xfrm rot="10800000">
          <a:off x="5080" y="323512"/>
          <a:ext cx="1575025" cy="630010"/>
        </a:xfrm>
        <a:prstGeom prst="chevron">
          <a:avLst/>
        </a:prstGeom>
        <a:gradFill rotWithShape="0">
          <a:gsLst>
            <a:gs pos="0">
              <a:schemeClr val="accent2">
                <a:shade val="50000"/>
                <a:hueOff val="-63299"/>
                <a:satOff val="-12116"/>
                <a:lumOff val="13816"/>
                <a:alphaOff val="0"/>
                <a:tint val="68000"/>
                <a:alpha val="90000"/>
                <a:lumMod val="100000"/>
              </a:schemeClr>
            </a:gs>
            <a:gs pos="100000">
              <a:schemeClr val="accent2">
                <a:shade val="50000"/>
                <a:hueOff val="-63299"/>
                <a:satOff val="-12116"/>
                <a:lumOff val="13816"/>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337" tIns="58674" rIns="88011" bIns="58674" numCol="1" spcCol="1270" anchor="ctr" anchorCtr="0">
          <a:noAutofit/>
        </a:bodyPr>
        <a:lstStyle/>
        <a:p>
          <a:pPr marL="0" lvl="0" indent="0" algn="ctr" defTabSz="977900" rtl="1">
            <a:lnSpc>
              <a:spcPct val="90000"/>
            </a:lnSpc>
            <a:spcBef>
              <a:spcPct val="0"/>
            </a:spcBef>
            <a:spcAft>
              <a:spcPct val="35000"/>
            </a:spcAft>
            <a:buNone/>
          </a:pPr>
          <a:r>
            <a:rPr lang="ar-SA" sz="2200" kern="1200" dirty="0">
              <a:latin typeface="Arial" panose="020B0604020202020204" pitchFamily="34" charset="0"/>
              <a:cs typeface="Arial" panose="020B0604020202020204" pitchFamily="34" charset="0"/>
            </a:rPr>
            <a:t>والردة </a:t>
          </a:r>
          <a:endParaRPr lang="ar-SY" sz="2200" kern="1200" dirty="0">
            <a:latin typeface="Arial" panose="020B0604020202020204" pitchFamily="34" charset="0"/>
            <a:cs typeface="Arial" panose="020B0604020202020204" pitchFamily="34" charset="0"/>
          </a:endParaRPr>
        </a:p>
      </dsp:txBody>
      <dsp:txXfrm rot="10800000">
        <a:off x="320085" y="323512"/>
        <a:ext cx="945015" cy="63001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D730C2-F3F6-420C-873F-A33A807A3496}">
      <dsp:nvSpPr>
        <dsp:cNvPr id="0" name=""/>
        <dsp:cNvSpPr/>
      </dsp:nvSpPr>
      <dsp:spPr>
        <a:xfrm rot="16200000">
          <a:off x="4103711" y="-3785647"/>
          <a:ext cx="765605" cy="8348774"/>
        </a:xfrm>
        <a:prstGeom prst="round2SameRect">
          <a:avLst/>
        </a:prstGeom>
        <a:solidFill>
          <a:schemeClr val="accent2">
            <a:alpha val="90000"/>
            <a:tint val="40000"/>
            <a:hueOff val="0"/>
            <a:satOff val="0"/>
            <a:lumOff val="0"/>
            <a:alphaOff val="0"/>
          </a:schemeClr>
        </a:solidFill>
        <a:ln w="12700" cap="rnd" cmpd="sng" algn="ctr">
          <a:solidFill>
            <a:schemeClr val="accent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r" defTabSz="933450" rtl="1">
            <a:lnSpc>
              <a:spcPct val="90000"/>
            </a:lnSpc>
            <a:spcBef>
              <a:spcPct val="0"/>
            </a:spcBef>
            <a:spcAft>
              <a:spcPct val="15000"/>
            </a:spcAft>
            <a:buChar char="•"/>
          </a:pPr>
          <a:r>
            <a:rPr lang="ar-SA" sz="2100" u="none" kern="1200" dirty="0">
              <a:latin typeface="Arial" panose="020B0604020202020204" pitchFamily="34" charset="0"/>
              <a:cs typeface="Arial" panose="020B0604020202020204" pitchFamily="34" charset="0"/>
            </a:rPr>
            <a:t>يعدّ الموت أهم عوارض الأهلية، إذ إنه ينافي أهلية الوجوب والأداء ويهدمهما</a:t>
          </a:r>
          <a:r>
            <a:rPr lang="ar-SY" sz="2100" u="none" kern="1200" dirty="0">
              <a:latin typeface="Arial" panose="020B0604020202020204" pitchFamily="34" charset="0"/>
              <a:cs typeface="Arial" panose="020B0604020202020204" pitchFamily="34" charset="0"/>
            </a:rPr>
            <a:t>.</a:t>
          </a:r>
          <a:endParaRPr lang="ar-SY" sz="2100" u="none" kern="1200" dirty="0"/>
        </a:p>
      </dsp:txBody>
      <dsp:txXfrm rot="5400000">
        <a:off x="349501" y="43311"/>
        <a:ext cx="8311400" cy="690857"/>
      </dsp:txXfrm>
    </dsp:sp>
    <dsp:sp modelId="{0C0051BB-8C3A-4B69-BB33-371D4BC4A1D6}">
      <dsp:nvSpPr>
        <dsp:cNvPr id="0" name=""/>
        <dsp:cNvSpPr/>
      </dsp:nvSpPr>
      <dsp:spPr>
        <a:xfrm>
          <a:off x="8660900" y="769"/>
          <a:ext cx="1765597" cy="775940"/>
        </a:xfrm>
        <a:prstGeom prst="roundRect">
          <a:avLst/>
        </a:prstGeom>
        <a:gradFill rotWithShape="0">
          <a:gsLst>
            <a:gs pos="0">
              <a:schemeClr val="accent2">
                <a:shade val="80000"/>
                <a:hueOff val="0"/>
                <a:satOff val="0"/>
                <a:lumOff val="0"/>
                <a:alphaOff val="0"/>
                <a:tint val="68000"/>
                <a:alpha val="90000"/>
                <a:lumMod val="100000"/>
              </a:schemeClr>
            </a:gs>
            <a:gs pos="100000">
              <a:schemeClr val="accent2">
                <a:shade val="8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100000"/>
            </a:lnSpc>
            <a:spcBef>
              <a:spcPct val="0"/>
            </a:spcBef>
            <a:spcAft>
              <a:spcPct val="35000"/>
            </a:spcAft>
            <a:buNone/>
          </a:pPr>
          <a:r>
            <a:rPr lang="ar-SY" sz="2200" b="1" u="none" kern="1200" dirty="0">
              <a:latin typeface="Arial" panose="020B0604020202020204" pitchFamily="34" charset="0"/>
              <a:cs typeface="Arial" panose="020B0604020202020204" pitchFamily="34" charset="0"/>
            </a:rPr>
            <a:t>1- </a:t>
          </a:r>
          <a:r>
            <a:rPr lang="ar-SA" sz="2200" b="1" u="none" kern="1200" dirty="0">
              <a:latin typeface="Arial" panose="020B0604020202020204" pitchFamily="34" charset="0"/>
              <a:cs typeface="Arial" panose="020B0604020202020204" pitchFamily="34" charset="0"/>
            </a:rPr>
            <a:t>الموت</a:t>
          </a:r>
          <a:r>
            <a:rPr lang="ar-SY" sz="2200" b="1" u="none" kern="1200" dirty="0">
              <a:latin typeface="Arial" panose="020B0604020202020204" pitchFamily="34" charset="0"/>
              <a:cs typeface="Arial" panose="020B0604020202020204" pitchFamily="34" charset="0"/>
            </a:rPr>
            <a:t>:</a:t>
          </a:r>
        </a:p>
      </dsp:txBody>
      <dsp:txXfrm>
        <a:off x="8698778" y="38647"/>
        <a:ext cx="1689841" cy="700184"/>
      </dsp:txXfrm>
    </dsp:sp>
    <dsp:sp modelId="{42D9B7AD-1ECF-471E-AAC8-C8721FC78047}">
      <dsp:nvSpPr>
        <dsp:cNvPr id="0" name=""/>
        <dsp:cNvSpPr/>
      </dsp:nvSpPr>
      <dsp:spPr>
        <a:xfrm rot="16200000">
          <a:off x="4166152" y="-2970909"/>
          <a:ext cx="640722" cy="8348774"/>
        </a:xfrm>
        <a:prstGeom prst="round2SameRect">
          <a:avLst/>
        </a:prstGeom>
        <a:solidFill>
          <a:schemeClr val="accent2">
            <a:alpha val="90000"/>
            <a:tint val="40000"/>
            <a:hueOff val="0"/>
            <a:satOff val="0"/>
            <a:lumOff val="0"/>
            <a:alphaOff val="0"/>
          </a:schemeClr>
        </a:solidFill>
        <a:ln w="12700" cap="rnd" cmpd="sng" algn="ctr">
          <a:solidFill>
            <a:schemeClr val="accent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r" defTabSz="933450" rtl="1">
            <a:lnSpc>
              <a:spcPct val="90000"/>
            </a:lnSpc>
            <a:spcBef>
              <a:spcPct val="0"/>
            </a:spcBef>
            <a:spcAft>
              <a:spcPct val="15000"/>
            </a:spcAft>
            <a:buChar char="•"/>
          </a:pPr>
          <a:r>
            <a:rPr lang="ar-SY" sz="2100" u="none" kern="1200" dirty="0">
              <a:latin typeface="Arial" panose="020B0604020202020204" pitchFamily="34" charset="0"/>
              <a:cs typeface="Arial" panose="020B0604020202020204" pitchFamily="34" charset="0"/>
            </a:rPr>
            <a:t>و</a:t>
          </a:r>
          <a:r>
            <a:rPr lang="ar-SA" sz="2100" u="none" kern="1200" dirty="0">
              <a:latin typeface="Arial" panose="020B0604020202020204" pitchFamily="34" charset="0"/>
              <a:cs typeface="Arial" panose="020B0604020202020204" pitchFamily="34" charset="0"/>
            </a:rPr>
            <a:t>هو مسقط لأهلية الأداء كلياً، سواء أتمتع الإنسان بها قبل ذلك، أم لا</a:t>
          </a:r>
          <a:r>
            <a:rPr lang="ar-SY" sz="2100" u="none" kern="1200" dirty="0">
              <a:latin typeface="Arial" panose="020B0604020202020204" pitchFamily="34" charset="0"/>
              <a:cs typeface="Arial" panose="020B0604020202020204" pitchFamily="34" charset="0"/>
            </a:rPr>
            <a:t>.</a:t>
          </a:r>
          <a:endParaRPr lang="ar-SY" sz="2100" u="none" kern="1200" dirty="0"/>
        </a:p>
      </dsp:txBody>
      <dsp:txXfrm rot="5400000">
        <a:off x="343404" y="914393"/>
        <a:ext cx="8317497" cy="578168"/>
      </dsp:txXfrm>
    </dsp:sp>
    <dsp:sp modelId="{9DD2FB95-5561-40F3-9E86-849D9CBB8239}">
      <dsp:nvSpPr>
        <dsp:cNvPr id="0" name=""/>
        <dsp:cNvSpPr/>
      </dsp:nvSpPr>
      <dsp:spPr>
        <a:xfrm>
          <a:off x="8660900" y="815507"/>
          <a:ext cx="1765597" cy="775940"/>
        </a:xfrm>
        <a:prstGeom prst="roundRect">
          <a:avLst/>
        </a:prstGeom>
        <a:gradFill rotWithShape="0">
          <a:gsLst>
            <a:gs pos="0">
              <a:schemeClr val="accent2">
                <a:shade val="80000"/>
                <a:hueOff val="-47604"/>
                <a:satOff val="-8568"/>
                <a:lumOff val="6918"/>
                <a:alphaOff val="0"/>
                <a:tint val="68000"/>
                <a:alpha val="90000"/>
                <a:lumMod val="100000"/>
              </a:schemeClr>
            </a:gs>
            <a:gs pos="100000">
              <a:schemeClr val="accent2">
                <a:shade val="80000"/>
                <a:hueOff val="-47604"/>
                <a:satOff val="-8568"/>
                <a:lumOff val="6918"/>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100000"/>
            </a:lnSpc>
            <a:spcBef>
              <a:spcPct val="0"/>
            </a:spcBef>
            <a:spcAft>
              <a:spcPct val="35000"/>
            </a:spcAft>
            <a:buNone/>
          </a:pPr>
          <a:r>
            <a:rPr lang="ar-SY" sz="2200" b="1" u="none" kern="1200" dirty="0">
              <a:latin typeface="Arial" panose="020B0604020202020204" pitchFamily="34" charset="0"/>
              <a:cs typeface="Arial" panose="020B0604020202020204" pitchFamily="34" charset="0"/>
            </a:rPr>
            <a:t>2- </a:t>
          </a:r>
          <a:r>
            <a:rPr lang="ar-SA" sz="2200" b="1" u="none" kern="1200" dirty="0">
              <a:latin typeface="Arial" panose="020B0604020202020204" pitchFamily="34" charset="0"/>
              <a:cs typeface="Arial" panose="020B0604020202020204" pitchFamily="34" charset="0"/>
            </a:rPr>
            <a:t>الجنون</a:t>
          </a:r>
          <a:r>
            <a:rPr lang="ar-SY" sz="2200" b="1" u="none" kern="1200" dirty="0">
              <a:latin typeface="Arial" panose="020B0604020202020204" pitchFamily="34" charset="0"/>
              <a:cs typeface="Arial" panose="020B0604020202020204" pitchFamily="34" charset="0"/>
            </a:rPr>
            <a:t>:</a:t>
          </a:r>
        </a:p>
      </dsp:txBody>
      <dsp:txXfrm>
        <a:off x="8698778" y="853385"/>
        <a:ext cx="1689841" cy="700184"/>
      </dsp:txXfrm>
    </dsp:sp>
    <dsp:sp modelId="{5863BDA0-C380-4FFD-B82C-2972511EFD64}">
      <dsp:nvSpPr>
        <dsp:cNvPr id="0" name=""/>
        <dsp:cNvSpPr/>
      </dsp:nvSpPr>
      <dsp:spPr>
        <a:xfrm rot="16200000">
          <a:off x="3938899" y="-2020225"/>
          <a:ext cx="1084274" cy="8340620"/>
        </a:xfrm>
        <a:prstGeom prst="round2SameRect">
          <a:avLst/>
        </a:prstGeom>
        <a:solidFill>
          <a:schemeClr val="accent2">
            <a:alpha val="90000"/>
            <a:tint val="40000"/>
            <a:hueOff val="0"/>
            <a:satOff val="0"/>
            <a:lumOff val="0"/>
            <a:alphaOff val="0"/>
          </a:schemeClr>
        </a:solidFill>
        <a:ln w="12700" cap="rnd" cmpd="sng" algn="ctr">
          <a:solidFill>
            <a:schemeClr val="accent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r" defTabSz="933450" rtl="1">
            <a:lnSpc>
              <a:spcPct val="90000"/>
            </a:lnSpc>
            <a:spcBef>
              <a:spcPct val="0"/>
            </a:spcBef>
            <a:spcAft>
              <a:spcPct val="15000"/>
            </a:spcAft>
            <a:buChar char="•"/>
          </a:pPr>
          <a:r>
            <a:rPr lang="ar-SY" sz="2100" b="1" u="none" kern="1200" dirty="0">
              <a:latin typeface="Arial" panose="020B0604020202020204" pitchFamily="34" charset="0"/>
              <a:cs typeface="Arial" panose="020B0604020202020204" pitchFamily="34" charset="0"/>
            </a:rPr>
            <a:t>إذا </a:t>
          </a:r>
          <a:r>
            <a:rPr lang="ar-SA" sz="2100" u="none" kern="1200" dirty="0">
              <a:latin typeface="Arial" panose="020B0604020202020204" pitchFamily="34" charset="0"/>
              <a:cs typeface="Arial" panose="020B0604020202020204" pitchFamily="34" charset="0"/>
            </a:rPr>
            <a:t>أصيب الإنسان المميز بعته، أو كان ذلك مرافقاً له من صغره، وقف عند أهلية الأداء الناقصة</a:t>
          </a:r>
          <a:r>
            <a:rPr lang="ar-SY" sz="2100" u="none" kern="1200" dirty="0">
              <a:latin typeface="Arial" panose="020B0604020202020204" pitchFamily="34" charset="0"/>
              <a:cs typeface="Arial" panose="020B0604020202020204" pitchFamily="34" charset="0"/>
            </a:rPr>
            <a:t>، </a:t>
          </a:r>
          <a:r>
            <a:rPr lang="ar-SA" sz="2100" u="none" kern="1200" dirty="0">
              <a:latin typeface="Arial" panose="020B0604020202020204" pitchFamily="34" charset="0"/>
              <a:cs typeface="Arial" panose="020B0604020202020204" pitchFamily="34" charset="0"/>
            </a:rPr>
            <a:t>فإذا أصيب بالعته بعدما بلغ وثبت له أهلية الأداء الكاملة، ردّ على أهلية الأداء الناقصة. وبذلك يكون حكم المعتوه حكم الصبي المميز تماماً.</a:t>
          </a:r>
          <a:endParaRPr lang="ar-SY" sz="2100" u="none" kern="1200" dirty="0"/>
        </a:p>
      </dsp:txBody>
      <dsp:txXfrm rot="5400000">
        <a:off x="363656" y="1660878"/>
        <a:ext cx="8287690" cy="978414"/>
      </dsp:txXfrm>
    </dsp:sp>
    <dsp:sp modelId="{17CB628C-AAD4-4A7F-967E-C77693D996F9}">
      <dsp:nvSpPr>
        <dsp:cNvPr id="0" name=""/>
        <dsp:cNvSpPr/>
      </dsp:nvSpPr>
      <dsp:spPr>
        <a:xfrm>
          <a:off x="8662625" y="1784412"/>
          <a:ext cx="1763873" cy="775940"/>
        </a:xfrm>
        <a:prstGeom prst="roundRect">
          <a:avLst/>
        </a:prstGeom>
        <a:gradFill rotWithShape="0">
          <a:gsLst>
            <a:gs pos="0">
              <a:schemeClr val="accent2">
                <a:shade val="80000"/>
                <a:hueOff val="-95208"/>
                <a:satOff val="-17136"/>
                <a:lumOff val="13836"/>
                <a:alphaOff val="0"/>
                <a:tint val="68000"/>
                <a:alpha val="90000"/>
                <a:lumMod val="100000"/>
              </a:schemeClr>
            </a:gs>
            <a:gs pos="100000">
              <a:schemeClr val="accent2">
                <a:shade val="80000"/>
                <a:hueOff val="-95208"/>
                <a:satOff val="-17136"/>
                <a:lumOff val="13836"/>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100000"/>
            </a:lnSpc>
            <a:spcBef>
              <a:spcPct val="0"/>
            </a:spcBef>
            <a:spcAft>
              <a:spcPct val="35000"/>
            </a:spcAft>
            <a:buNone/>
          </a:pPr>
          <a:r>
            <a:rPr lang="ar-SY" sz="2200" b="1" u="none" kern="1200" dirty="0">
              <a:latin typeface="Arial" panose="020B0604020202020204" pitchFamily="34" charset="0"/>
              <a:cs typeface="Arial" panose="020B0604020202020204" pitchFamily="34" charset="0"/>
            </a:rPr>
            <a:t>3-</a:t>
          </a:r>
          <a:r>
            <a:rPr lang="ar-SA" sz="2200" b="1" u="none" kern="1200" dirty="0">
              <a:latin typeface="Arial" panose="020B0604020202020204" pitchFamily="34" charset="0"/>
              <a:cs typeface="Arial" panose="020B0604020202020204" pitchFamily="34" charset="0"/>
            </a:rPr>
            <a:t>العتـــه</a:t>
          </a:r>
          <a:r>
            <a:rPr lang="ar-SY" sz="2200" b="1" u="none" kern="1200" dirty="0">
              <a:latin typeface="Arial" panose="020B0604020202020204" pitchFamily="34" charset="0"/>
              <a:cs typeface="Arial" panose="020B0604020202020204" pitchFamily="34" charset="0"/>
            </a:rPr>
            <a:t>:</a:t>
          </a:r>
          <a:endParaRPr lang="en-US" sz="2200" b="1" u="none" kern="1200" dirty="0">
            <a:latin typeface="Arial" panose="020B0604020202020204" pitchFamily="34" charset="0"/>
            <a:cs typeface="Arial" panose="020B0604020202020204" pitchFamily="34" charset="0"/>
          </a:endParaRPr>
        </a:p>
      </dsp:txBody>
      <dsp:txXfrm>
        <a:off x="8700503" y="1822290"/>
        <a:ext cx="1688117" cy="700184"/>
      </dsp:txXfrm>
    </dsp:sp>
    <dsp:sp modelId="{D8142483-B108-47AE-9160-40E2A5858C99}">
      <dsp:nvSpPr>
        <dsp:cNvPr id="0" name=""/>
        <dsp:cNvSpPr/>
      </dsp:nvSpPr>
      <dsp:spPr>
        <a:xfrm rot="16200000">
          <a:off x="4103711" y="-1033099"/>
          <a:ext cx="765605" cy="8348774"/>
        </a:xfrm>
        <a:prstGeom prst="round2SameRect">
          <a:avLst/>
        </a:prstGeom>
        <a:solidFill>
          <a:schemeClr val="accent2">
            <a:alpha val="90000"/>
            <a:tint val="40000"/>
            <a:hueOff val="0"/>
            <a:satOff val="0"/>
            <a:lumOff val="0"/>
            <a:alphaOff val="0"/>
          </a:schemeClr>
        </a:solidFill>
        <a:ln w="12700" cap="rnd" cmpd="sng" algn="ctr">
          <a:solidFill>
            <a:schemeClr val="accent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r" defTabSz="933450" rtl="1">
            <a:lnSpc>
              <a:spcPct val="90000"/>
            </a:lnSpc>
            <a:spcBef>
              <a:spcPct val="0"/>
            </a:spcBef>
            <a:spcAft>
              <a:spcPct val="15000"/>
            </a:spcAft>
            <a:buChar char="•"/>
          </a:pPr>
          <a:r>
            <a:rPr lang="ar-SA" sz="2100" u="none" kern="1200" dirty="0">
              <a:latin typeface="Arial" panose="020B0604020202020204" pitchFamily="34" charset="0"/>
              <a:cs typeface="Arial" panose="020B0604020202020204" pitchFamily="34" charset="0"/>
            </a:rPr>
            <a:t>لا يسقط أهلية الوجوب، لعدم إخلاله بالذمة</a:t>
          </a:r>
          <a:r>
            <a:rPr lang="ar-SY" sz="2100" u="none" kern="1200" dirty="0">
              <a:latin typeface="Arial" panose="020B0604020202020204" pitchFamily="34" charset="0"/>
              <a:cs typeface="Arial" panose="020B0604020202020204" pitchFamily="34" charset="0"/>
            </a:rPr>
            <a:t>، و</a:t>
          </a:r>
          <a:r>
            <a:rPr lang="ar-SA" sz="2100" u="none" kern="1200" dirty="0">
              <a:latin typeface="Arial" panose="020B0604020202020204" pitchFamily="34" charset="0"/>
              <a:cs typeface="Arial" panose="020B0604020202020204" pitchFamily="34" charset="0"/>
            </a:rPr>
            <a:t>يقتضي تأخير مطالبة النائم بالأحكام حتى يستيقظ</a:t>
          </a:r>
          <a:r>
            <a:rPr lang="ar-SY" sz="2100" u="none" kern="1200" dirty="0">
              <a:latin typeface="Arial" panose="020B0604020202020204" pitchFamily="34" charset="0"/>
              <a:cs typeface="Arial" panose="020B0604020202020204" pitchFamily="34" charset="0"/>
            </a:rPr>
            <a:t>.</a:t>
          </a:r>
          <a:endParaRPr lang="ar-SY" sz="2100" u="none" kern="1200" dirty="0"/>
        </a:p>
      </dsp:txBody>
      <dsp:txXfrm rot="5400000">
        <a:off x="349501" y="2795859"/>
        <a:ext cx="8311400" cy="690857"/>
      </dsp:txXfrm>
    </dsp:sp>
    <dsp:sp modelId="{EEAD60E7-A5CB-4758-ADA1-0428FD8F1844}">
      <dsp:nvSpPr>
        <dsp:cNvPr id="0" name=""/>
        <dsp:cNvSpPr/>
      </dsp:nvSpPr>
      <dsp:spPr>
        <a:xfrm>
          <a:off x="8660900" y="2753317"/>
          <a:ext cx="1765597" cy="775940"/>
        </a:xfrm>
        <a:prstGeom prst="roundRect">
          <a:avLst/>
        </a:prstGeom>
        <a:gradFill rotWithShape="0">
          <a:gsLst>
            <a:gs pos="0">
              <a:schemeClr val="accent2">
                <a:shade val="80000"/>
                <a:hueOff val="-142811"/>
                <a:satOff val="-25704"/>
                <a:lumOff val="20755"/>
                <a:alphaOff val="0"/>
                <a:tint val="68000"/>
                <a:alpha val="90000"/>
                <a:lumMod val="100000"/>
              </a:schemeClr>
            </a:gs>
            <a:gs pos="100000">
              <a:schemeClr val="accent2">
                <a:shade val="80000"/>
                <a:hueOff val="-142811"/>
                <a:satOff val="-25704"/>
                <a:lumOff val="20755"/>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100000"/>
            </a:lnSpc>
            <a:spcBef>
              <a:spcPct val="0"/>
            </a:spcBef>
            <a:spcAft>
              <a:spcPct val="35000"/>
            </a:spcAft>
            <a:buNone/>
          </a:pPr>
          <a:r>
            <a:rPr lang="ar-SY" sz="2200" b="1" u="none" kern="1200" dirty="0">
              <a:latin typeface="Arial" panose="020B0604020202020204" pitchFamily="34" charset="0"/>
              <a:cs typeface="Arial" panose="020B0604020202020204" pitchFamily="34" charset="0"/>
            </a:rPr>
            <a:t>4- </a:t>
          </a:r>
          <a:r>
            <a:rPr lang="ar-SA" sz="2200" b="1" u="none" kern="1200" dirty="0">
              <a:latin typeface="Arial" panose="020B0604020202020204" pitchFamily="34" charset="0"/>
              <a:cs typeface="Arial" panose="020B0604020202020204" pitchFamily="34" charset="0"/>
            </a:rPr>
            <a:t>النوم</a:t>
          </a:r>
          <a:r>
            <a:rPr lang="ar-SY" sz="2200" b="1" u="none" kern="1200" dirty="0">
              <a:latin typeface="Arial" panose="020B0604020202020204" pitchFamily="34" charset="0"/>
              <a:cs typeface="Arial" panose="020B0604020202020204" pitchFamily="34" charset="0"/>
            </a:rPr>
            <a:t>:</a:t>
          </a:r>
        </a:p>
      </dsp:txBody>
      <dsp:txXfrm>
        <a:off x="8698778" y="2791195"/>
        <a:ext cx="1689841" cy="700184"/>
      </dsp:txXfrm>
    </dsp:sp>
    <dsp:sp modelId="{7C4EE180-5A1E-4DF6-B056-5ACF279EB9B0}">
      <dsp:nvSpPr>
        <dsp:cNvPr id="0" name=""/>
        <dsp:cNvSpPr/>
      </dsp:nvSpPr>
      <dsp:spPr>
        <a:xfrm rot="16200000">
          <a:off x="4103711" y="-218361"/>
          <a:ext cx="765605" cy="8348774"/>
        </a:xfrm>
        <a:prstGeom prst="round2SameRect">
          <a:avLst/>
        </a:prstGeom>
        <a:solidFill>
          <a:schemeClr val="accent2">
            <a:alpha val="90000"/>
            <a:tint val="40000"/>
            <a:hueOff val="0"/>
            <a:satOff val="0"/>
            <a:lumOff val="0"/>
            <a:alphaOff val="0"/>
          </a:schemeClr>
        </a:solidFill>
        <a:ln w="12700" cap="rnd" cmpd="sng" algn="ctr">
          <a:solidFill>
            <a:schemeClr val="accent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r" defTabSz="933450" rtl="1">
            <a:lnSpc>
              <a:spcPct val="90000"/>
            </a:lnSpc>
            <a:spcBef>
              <a:spcPct val="0"/>
            </a:spcBef>
            <a:spcAft>
              <a:spcPct val="15000"/>
            </a:spcAft>
            <a:buChar char="•"/>
          </a:pPr>
          <a:r>
            <a:rPr lang="ar-SA" sz="2100" u="none" kern="1200">
              <a:latin typeface="Arial" panose="020B0604020202020204" pitchFamily="34" charset="0"/>
              <a:cs typeface="Arial" panose="020B0604020202020204" pitchFamily="34" charset="0"/>
            </a:rPr>
            <a:t>تبقى أهلية الوجوب الكاملة </a:t>
          </a:r>
          <a:r>
            <a:rPr lang="ar-SY" sz="2100" u="none" kern="1200">
              <a:latin typeface="Arial" panose="020B0604020202020204" pitchFamily="34" charset="0"/>
              <a:cs typeface="Arial" panose="020B0604020202020204" pitchFamily="34" charset="0"/>
            </a:rPr>
            <a:t>، و</a:t>
          </a:r>
          <a:r>
            <a:rPr lang="ar-SA" sz="2100" u="none" kern="1200">
              <a:latin typeface="Arial" panose="020B0604020202020204" pitchFamily="34" charset="0"/>
              <a:cs typeface="Arial" panose="020B0604020202020204" pitchFamily="34" charset="0"/>
            </a:rPr>
            <a:t>أهلية الأداء تنعدم نهائياً حال الإغماء. </a:t>
          </a:r>
          <a:r>
            <a:rPr lang="ar-SY" sz="2100" u="none" kern="1200">
              <a:latin typeface="Arial" panose="020B0604020202020204" pitchFamily="34" charset="0"/>
              <a:cs typeface="Arial" panose="020B0604020202020204" pitchFamily="34" charset="0"/>
            </a:rPr>
            <a:t>و</a:t>
          </a:r>
          <a:r>
            <a:rPr lang="ar-SA" sz="2100" u="none" kern="1200">
              <a:latin typeface="Arial" panose="020B0604020202020204" pitchFamily="34" charset="0"/>
              <a:cs typeface="Arial" panose="020B0604020202020204" pitchFamily="34" charset="0"/>
            </a:rPr>
            <a:t>لا تصح أقواله وأفعالهِ وتصرفاته وعقودهِ</a:t>
          </a:r>
          <a:r>
            <a:rPr lang="ar-SY" sz="2100" u="none" kern="1200">
              <a:latin typeface="Arial" panose="020B0604020202020204" pitchFamily="34" charset="0"/>
              <a:cs typeface="Arial" panose="020B0604020202020204" pitchFamily="34" charset="0"/>
            </a:rPr>
            <a:t>.</a:t>
          </a:r>
          <a:endParaRPr lang="ar-SY" sz="2100" u="none" kern="1200"/>
        </a:p>
      </dsp:txBody>
      <dsp:txXfrm rot="5400000">
        <a:off x="349501" y="3610597"/>
        <a:ext cx="8311400" cy="690857"/>
      </dsp:txXfrm>
    </dsp:sp>
    <dsp:sp modelId="{DCB36838-CD9F-408E-B71C-9A77AE21107B}">
      <dsp:nvSpPr>
        <dsp:cNvPr id="0" name=""/>
        <dsp:cNvSpPr/>
      </dsp:nvSpPr>
      <dsp:spPr>
        <a:xfrm>
          <a:off x="8660900" y="3568054"/>
          <a:ext cx="1765597" cy="775940"/>
        </a:xfrm>
        <a:prstGeom prst="roundRect">
          <a:avLst/>
        </a:prstGeom>
        <a:gradFill rotWithShape="0">
          <a:gsLst>
            <a:gs pos="0">
              <a:schemeClr val="accent2">
                <a:shade val="80000"/>
                <a:hueOff val="-190415"/>
                <a:satOff val="-34272"/>
                <a:lumOff val="27673"/>
                <a:alphaOff val="0"/>
                <a:tint val="68000"/>
                <a:alpha val="90000"/>
                <a:lumMod val="100000"/>
              </a:schemeClr>
            </a:gs>
            <a:gs pos="100000">
              <a:schemeClr val="accent2">
                <a:shade val="80000"/>
                <a:hueOff val="-190415"/>
                <a:satOff val="-34272"/>
                <a:lumOff val="27673"/>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100000"/>
            </a:lnSpc>
            <a:spcBef>
              <a:spcPct val="0"/>
            </a:spcBef>
            <a:spcAft>
              <a:spcPct val="35000"/>
            </a:spcAft>
            <a:buNone/>
          </a:pPr>
          <a:r>
            <a:rPr lang="ar-SY" sz="2200" b="1" u="none" kern="1200" dirty="0">
              <a:latin typeface="Arial" panose="020B0604020202020204" pitchFamily="34" charset="0"/>
              <a:cs typeface="Arial" panose="020B0604020202020204" pitchFamily="34" charset="0"/>
            </a:rPr>
            <a:t>5- </a:t>
          </a:r>
          <a:r>
            <a:rPr lang="ar-SA" sz="2200" b="1" u="none" kern="1200" dirty="0">
              <a:latin typeface="Arial" panose="020B0604020202020204" pitchFamily="34" charset="0"/>
              <a:cs typeface="Arial" panose="020B0604020202020204" pitchFamily="34" charset="0"/>
            </a:rPr>
            <a:t>الإغماء</a:t>
          </a:r>
          <a:r>
            <a:rPr lang="ar-SY" sz="2200" b="1" u="none" kern="1200" dirty="0">
              <a:latin typeface="Arial" panose="020B0604020202020204" pitchFamily="34" charset="0"/>
              <a:cs typeface="Arial" panose="020B0604020202020204" pitchFamily="34" charset="0"/>
            </a:rPr>
            <a:t>:</a:t>
          </a:r>
        </a:p>
      </dsp:txBody>
      <dsp:txXfrm>
        <a:off x="8698778" y="3605932"/>
        <a:ext cx="1689841" cy="700184"/>
      </dsp:txXfrm>
    </dsp:sp>
    <dsp:sp modelId="{2D917FBA-94C4-475B-AEBA-96008CB13080}">
      <dsp:nvSpPr>
        <dsp:cNvPr id="0" name=""/>
        <dsp:cNvSpPr/>
      </dsp:nvSpPr>
      <dsp:spPr>
        <a:xfrm rot="16200000">
          <a:off x="4103711" y="596376"/>
          <a:ext cx="765605" cy="8348774"/>
        </a:xfrm>
        <a:prstGeom prst="round2SameRect">
          <a:avLst/>
        </a:prstGeom>
        <a:solidFill>
          <a:schemeClr val="accent2">
            <a:alpha val="90000"/>
            <a:tint val="40000"/>
            <a:hueOff val="0"/>
            <a:satOff val="0"/>
            <a:lumOff val="0"/>
            <a:alphaOff val="0"/>
          </a:schemeClr>
        </a:solidFill>
        <a:ln w="12700" cap="rnd" cmpd="sng" algn="ctr">
          <a:solidFill>
            <a:schemeClr val="accent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r" defTabSz="933450" rtl="1">
            <a:lnSpc>
              <a:spcPct val="90000"/>
            </a:lnSpc>
            <a:spcBef>
              <a:spcPct val="0"/>
            </a:spcBef>
            <a:spcAft>
              <a:spcPct val="15000"/>
            </a:spcAft>
            <a:buChar char="•"/>
          </a:pPr>
          <a:r>
            <a:rPr lang="ar-SY" sz="2100" u="none" kern="1200" dirty="0">
              <a:latin typeface="Arial" panose="020B0604020202020204" pitchFamily="34" charset="0"/>
              <a:cs typeface="Arial" panose="020B0604020202020204" pitchFamily="34" charset="0"/>
            </a:rPr>
            <a:t>يسقط أهلية الأداء إذا كان مباحاً.</a:t>
          </a:r>
          <a:endParaRPr lang="ar-SY" sz="2100" u="none" kern="1200" dirty="0"/>
        </a:p>
      </dsp:txBody>
      <dsp:txXfrm rot="5400000">
        <a:off x="349501" y="4425334"/>
        <a:ext cx="8311400" cy="690857"/>
      </dsp:txXfrm>
    </dsp:sp>
    <dsp:sp modelId="{04D32428-0580-4F3E-8D3F-1189D4F87A7D}">
      <dsp:nvSpPr>
        <dsp:cNvPr id="0" name=""/>
        <dsp:cNvSpPr/>
      </dsp:nvSpPr>
      <dsp:spPr>
        <a:xfrm>
          <a:off x="8660900" y="4382792"/>
          <a:ext cx="1765597" cy="775940"/>
        </a:xfrm>
        <a:prstGeom prst="roundRect">
          <a:avLst/>
        </a:prstGeom>
        <a:gradFill rotWithShape="0">
          <a:gsLst>
            <a:gs pos="0">
              <a:schemeClr val="accent2">
                <a:shade val="80000"/>
                <a:hueOff val="-238019"/>
                <a:satOff val="-42840"/>
                <a:lumOff val="34591"/>
                <a:alphaOff val="0"/>
                <a:tint val="68000"/>
                <a:alpha val="90000"/>
                <a:lumMod val="100000"/>
              </a:schemeClr>
            </a:gs>
            <a:gs pos="100000">
              <a:schemeClr val="accent2">
                <a:shade val="80000"/>
                <a:hueOff val="-238019"/>
                <a:satOff val="-42840"/>
                <a:lumOff val="34591"/>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100000"/>
            </a:lnSpc>
            <a:spcBef>
              <a:spcPct val="0"/>
            </a:spcBef>
            <a:spcAft>
              <a:spcPct val="35000"/>
            </a:spcAft>
            <a:buNone/>
          </a:pPr>
          <a:r>
            <a:rPr lang="ar-SY" sz="2200" b="1" u="none" kern="1200" dirty="0">
              <a:latin typeface="Arial" panose="020B0604020202020204" pitchFamily="34" charset="0"/>
              <a:cs typeface="Arial" panose="020B0604020202020204" pitchFamily="34" charset="0"/>
            </a:rPr>
            <a:t>6- </a:t>
          </a:r>
          <a:r>
            <a:rPr lang="ar-SA" sz="2200" b="1" u="none" kern="1200" dirty="0">
              <a:latin typeface="Arial" panose="020B0604020202020204" pitchFamily="34" charset="0"/>
              <a:cs typeface="Arial" panose="020B0604020202020204" pitchFamily="34" charset="0"/>
            </a:rPr>
            <a:t>السُّـــــــكر</a:t>
          </a:r>
          <a:r>
            <a:rPr lang="ar-SY" sz="2200" b="1" u="none" kern="1200" dirty="0">
              <a:latin typeface="Arial" panose="020B0604020202020204" pitchFamily="34" charset="0"/>
              <a:cs typeface="Arial" panose="020B0604020202020204" pitchFamily="34" charset="0"/>
            </a:rPr>
            <a:t>:</a:t>
          </a:r>
        </a:p>
      </dsp:txBody>
      <dsp:txXfrm>
        <a:off x="8698778" y="4420670"/>
        <a:ext cx="1689841" cy="70018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layout12.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layout2.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3.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6.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7.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8.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D5A18F-CA43-4A79-8AC8-7A0DB42D71B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EG"/>
          </a:p>
        </p:txBody>
      </p:sp>
      <p:sp>
        <p:nvSpPr>
          <p:cNvPr id="3" name="Date Placeholder 2">
            <a:extLst>
              <a:ext uri="{FF2B5EF4-FFF2-40B4-BE49-F238E27FC236}">
                <a16:creationId xmlns:a16="http://schemas.microsoft.com/office/drawing/2014/main" id="{C30FF71C-C1A7-45BB-87C7-DFD419D375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707646E0-AC83-48EE-A32C-6ED2A6C8C045}" type="datetimeFigureOut">
              <a:rPr lang="ar-EG" smtClean="0"/>
              <a:t>09/02/1444</a:t>
            </a:fld>
            <a:endParaRPr lang="ar-EG"/>
          </a:p>
        </p:txBody>
      </p:sp>
      <p:sp>
        <p:nvSpPr>
          <p:cNvPr id="4" name="Footer Placeholder 3">
            <a:extLst>
              <a:ext uri="{FF2B5EF4-FFF2-40B4-BE49-F238E27FC236}">
                <a16:creationId xmlns:a16="http://schemas.microsoft.com/office/drawing/2014/main" id="{A951260F-8C4E-40D9-B41E-4EFF90BBA2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ar-EG"/>
          </a:p>
        </p:txBody>
      </p:sp>
      <p:sp>
        <p:nvSpPr>
          <p:cNvPr id="5" name="Slide Number Placeholder 4">
            <a:extLst>
              <a:ext uri="{FF2B5EF4-FFF2-40B4-BE49-F238E27FC236}">
                <a16:creationId xmlns:a16="http://schemas.microsoft.com/office/drawing/2014/main" id="{42DE7B4D-8506-40A7-9FAA-125BD6D691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9070E25D-3BE7-4DAC-81FD-DD875F0F64E1}" type="slidenum">
              <a:rPr lang="ar-EG" smtClean="0"/>
              <a:t>‹#›</a:t>
            </a:fld>
            <a:endParaRPr lang="ar-EG"/>
          </a:p>
        </p:txBody>
      </p:sp>
    </p:spTree>
    <p:extLst>
      <p:ext uri="{BB962C8B-B14F-4D97-AF65-F5344CB8AC3E}">
        <p14:creationId xmlns:p14="http://schemas.microsoft.com/office/powerpoint/2010/main" val="1314406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S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1256C42C-7DD3-4563-B31F-AA2975560F2D}" type="datetimeFigureOut">
              <a:rPr lang="ar-SY" smtClean="0"/>
              <a:t>09/02/1444</a:t>
            </a:fld>
            <a:endParaRPr lang="ar-S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S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S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7BCE31E2-926A-495C-AC6D-3F5D9D8FFD7B}" type="slidenum">
              <a:rPr lang="ar-SY" smtClean="0"/>
              <a:t>‹#›</a:t>
            </a:fld>
            <a:endParaRPr lang="ar-SY"/>
          </a:p>
        </p:txBody>
      </p:sp>
    </p:spTree>
    <p:extLst>
      <p:ext uri="{BB962C8B-B14F-4D97-AF65-F5344CB8AC3E}">
        <p14:creationId xmlns:p14="http://schemas.microsoft.com/office/powerpoint/2010/main" val="86938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5.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1.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4.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AF68861-9257-4704-826F-F029DAA08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7D2AFD17-94F2-4B67-A2DA-F789FAF5FE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42B692AA-1643-407D-9278-5E33383AC2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a:extLst>
              <a:ext uri="{FF2B5EF4-FFF2-40B4-BE49-F238E27FC236}">
                <a16:creationId xmlns:a16="http://schemas.microsoft.com/office/drawing/2014/main" id="{952E5FE8-0FBE-4F95-8458-904015724F86}"/>
              </a:ext>
            </a:extLst>
          </p:cNvPr>
          <p:cNvSpPr/>
          <p:nvPr userDrawn="1"/>
        </p:nvSpPr>
        <p:spPr>
          <a:xfrm>
            <a:off x="7787642" y="0"/>
            <a:ext cx="4404358" cy="6858000"/>
          </a:xfrm>
          <a:prstGeom prst="rect">
            <a:avLst/>
          </a:prstGeom>
          <a:solidFill>
            <a:srgbClr val="120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E64697D2-B78A-4001-823F-5670CB90E278}"/>
              </a:ext>
            </a:extLst>
          </p:cNvPr>
          <p:cNvPicPr>
            <a:picLocks noChangeAspect="1"/>
          </p:cNvPicPr>
          <p:nvPr userDrawn="1"/>
        </p:nvPicPr>
        <p:blipFill rotWithShape="1">
          <a:blip r:embed="rId2"/>
          <a:srcRect l="24296"/>
          <a:stretch/>
        </p:blipFill>
        <p:spPr>
          <a:xfrm>
            <a:off x="0" y="0"/>
            <a:ext cx="7787642" cy="6858000"/>
          </a:xfrm>
          <a:prstGeom prst="rect">
            <a:avLst/>
          </a:prstGeom>
        </p:spPr>
      </p:pic>
      <p:sp>
        <p:nvSpPr>
          <p:cNvPr id="19" name="Rectangle 18">
            <a:extLst>
              <a:ext uri="{FF2B5EF4-FFF2-40B4-BE49-F238E27FC236}">
                <a16:creationId xmlns:a16="http://schemas.microsoft.com/office/drawing/2014/main" id="{12251AEA-5D2C-4460-9C40-4C06BEA705AC}"/>
              </a:ext>
            </a:extLst>
          </p:cNvPr>
          <p:cNvSpPr/>
          <p:nvPr userDrawn="1"/>
        </p:nvSpPr>
        <p:spPr>
          <a:xfrm>
            <a:off x="8109803" y="1337287"/>
            <a:ext cx="3760036" cy="91439"/>
          </a:xfrm>
          <a:prstGeom prst="rect">
            <a:avLst/>
          </a:prstGeom>
          <a:solidFill>
            <a:srgbClr val="FF5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20">
            <a:extLst>
              <a:ext uri="{FF2B5EF4-FFF2-40B4-BE49-F238E27FC236}">
                <a16:creationId xmlns:a16="http://schemas.microsoft.com/office/drawing/2014/main" id="{6F1B66B1-D7DC-402B-9027-A8A55E9A9AC1}"/>
              </a:ext>
            </a:extLst>
          </p:cNvPr>
          <p:cNvSpPr>
            <a:spLocks noGrp="1"/>
          </p:cNvSpPr>
          <p:nvPr>
            <p:ph type="body" sz="quarter" idx="10"/>
          </p:nvPr>
        </p:nvSpPr>
        <p:spPr>
          <a:xfrm>
            <a:off x="8082340" y="1418215"/>
            <a:ext cx="3822505" cy="3727526"/>
          </a:xfrm>
        </p:spPr>
        <p:txBody>
          <a:bodyPr>
            <a:normAutofit/>
          </a:bodyPr>
          <a:lstStyle>
            <a:lvl1pPr algn="ctr" rtl="1">
              <a:buNone/>
              <a:defRPr sz="3200" b="1">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23" name="Text Placeholder 22">
            <a:extLst>
              <a:ext uri="{FF2B5EF4-FFF2-40B4-BE49-F238E27FC236}">
                <a16:creationId xmlns:a16="http://schemas.microsoft.com/office/drawing/2014/main" id="{D9732719-1859-444A-8424-A887E0F1181C}"/>
              </a:ext>
            </a:extLst>
          </p:cNvPr>
          <p:cNvSpPr>
            <a:spLocks noGrp="1"/>
          </p:cNvSpPr>
          <p:nvPr>
            <p:ph type="body" sz="quarter" idx="11"/>
          </p:nvPr>
        </p:nvSpPr>
        <p:spPr>
          <a:xfrm>
            <a:off x="8063754" y="5439786"/>
            <a:ext cx="3556714" cy="1283278"/>
          </a:xfrm>
        </p:spPr>
        <p:txBody>
          <a:bodyPr>
            <a:normAutofit/>
          </a:bodyPr>
          <a:lstStyle>
            <a:lvl1pPr algn="r" rtl="1">
              <a:buNone/>
              <a:defRPr sz="2200" b="1">
                <a:solidFill>
                  <a:schemeClr val="bg1"/>
                </a:solidFill>
                <a:latin typeface="Arial" panose="020B0604020202020204" pitchFamily="34" charset="0"/>
                <a:cs typeface="Arial" panose="020B0604020202020204" pitchFamily="34" charset="0"/>
              </a:defRPr>
            </a:lvl1pPr>
          </a:lstStyle>
          <a:p>
            <a:pPr lvl="0"/>
            <a:endParaRPr lang="en-US" dirty="0"/>
          </a:p>
        </p:txBody>
      </p:sp>
      <p:cxnSp>
        <p:nvCxnSpPr>
          <p:cNvPr id="28" name="Straight Connector 27">
            <a:extLst>
              <a:ext uri="{FF2B5EF4-FFF2-40B4-BE49-F238E27FC236}">
                <a16:creationId xmlns:a16="http://schemas.microsoft.com/office/drawing/2014/main" id="{8BF4FB8D-C9CC-4F3D-8C7B-583EF4CC4F2D}"/>
              </a:ext>
            </a:extLst>
          </p:cNvPr>
          <p:cNvCxnSpPr/>
          <p:nvPr userDrawn="1"/>
        </p:nvCxnSpPr>
        <p:spPr>
          <a:xfrm>
            <a:off x="11755120" y="5567680"/>
            <a:ext cx="0" cy="9855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B647F7-9176-491F-A7A7-E5744518E009}"/>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B72612ED-94A1-4C10-89BC-C62018B319E6}"/>
              </a:ext>
            </a:extLst>
          </p:cNvPr>
          <p:cNvPicPr>
            <a:picLocks noChangeAspect="1"/>
          </p:cNvPicPr>
          <p:nvPr userDrawn="1"/>
        </p:nvPicPr>
        <p:blipFill>
          <a:blip r:embed="rId3"/>
          <a:stretch>
            <a:fillRect/>
          </a:stretch>
        </p:blipFill>
        <p:spPr>
          <a:xfrm>
            <a:off x="10640292" y="-26125"/>
            <a:ext cx="1516083" cy="1105506"/>
          </a:xfrm>
          <a:prstGeom prst="rect">
            <a:avLst/>
          </a:prstGeom>
        </p:spPr>
      </p:pic>
      <p:pic>
        <p:nvPicPr>
          <p:cNvPr id="20" name="Picture 19">
            <a:extLst>
              <a:ext uri="{FF2B5EF4-FFF2-40B4-BE49-F238E27FC236}">
                <a16:creationId xmlns:a16="http://schemas.microsoft.com/office/drawing/2014/main" id="{799A3F89-0077-4698-937A-60E893667C3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24" name="Arrow: Pentagon 23">
            <a:extLst>
              <a:ext uri="{FF2B5EF4-FFF2-40B4-BE49-F238E27FC236}">
                <a16:creationId xmlns:a16="http://schemas.microsoft.com/office/drawing/2014/main" id="{B5ED3EFD-3C34-403B-AC07-2841BCF71E65}"/>
              </a:ext>
            </a:extLst>
          </p:cNvPr>
          <p:cNvSpPr/>
          <p:nvPr userDrawn="1"/>
        </p:nvSpPr>
        <p:spPr>
          <a:xfrm>
            <a:off x="455296" y="61769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6791332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D7F9A6-2B94-456F-A8AE-B854A1BD03FB}"/>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6" name="Rectangle 5">
            <a:extLst>
              <a:ext uri="{FF2B5EF4-FFF2-40B4-BE49-F238E27FC236}">
                <a16:creationId xmlns:a16="http://schemas.microsoft.com/office/drawing/2014/main" id="{A0159C50-587E-4246-9F49-C2BD9865E4EE}"/>
              </a:ext>
            </a:extLst>
          </p:cNvPr>
          <p:cNvSpPr/>
          <p:nvPr userDrawn="1"/>
        </p:nvSpPr>
        <p:spPr>
          <a:xfrm>
            <a:off x="0" y="0"/>
            <a:ext cx="12191999" cy="6858000"/>
          </a:xfrm>
          <a:prstGeom prst="rect">
            <a:avLst/>
          </a:prstGeom>
          <a:solidFill>
            <a:schemeClr val="accent5">
              <a:lumMod val="50000"/>
              <a:alpha val="52000"/>
            </a:schemeClr>
          </a:solidFill>
          <a:ln>
            <a:noFill/>
          </a:ln>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Predefined Process 6">
            <a:extLst>
              <a:ext uri="{FF2B5EF4-FFF2-40B4-BE49-F238E27FC236}">
                <a16:creationId xmlns:a16="http://schemas.microsoft.com/office/drawing/2014/main" id="{B441E017-0655-42C8-80EB-AD99EA76682A}"/>
              </a:ext>
            </a:extLst>
          </p:cNvPr>
          <p:cNvSpPr/>
          <p:nvPr userDrawn="1"/>
        </p:nvSpPr>
        <p:spPr>
          <a:xfrm>
            <a:off x="1221738" y="2448559"/>
            <a:ext cx="9748521" cy="1818640"/>
          </a:xfrm>
          <a:prstGeom prst="flowChartPredefinedProcess">
            <a:avLst/>
          </a:prstGeom>
          <a:solidFill>
            <a:schemeClr val="accent5">
              <a:lumMod val="20000"/>
              <a:lumOff val="80000"/>
              <a:alpha val="68000"/>
            </a:schemeClr>
          </a:solidFill>
          <a:ln w="57150">
            <a:solidFill>
              <a:srgbClr val="5D534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Judge">
            <a:extLst>
              <a:ext uri="{FF2B5EF4-FFF2-40B4-BE49-F238E27FC236}">
                <a16:creationId xmlns:a16="http://schemas.microsoft.com/office/drawing/2014/main" id="{830FACAB-8F27-4605-98CA-5FF8474D168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900918" y="2900679"/>
            <a:ext cx="914400" cy="914400"/>
          </a:xfrm>
          <a:prstGeom prst="rect">
            <a:avLst/>
          </a:prstGeom>
        </p:spPr>
      </p:pic>
      <p:sp>
        <p:nvSpPr>
          <p:cNvPr id="15" name="Text Placeholder 14">
            <a:extLst>
              <a:ext uri="{FF2B5EF4-FFF2-40B4-BE49-F238E27FC236}">
                <a16:creationId xmlns:a16="http://schemas.microsoft.com/office/drawing/2014/main" id="{2F44125F-7519-46A5-B1B4-7E5467F271A5}"/>
              </a:ext>
            </a:extLst>
          </p:cNvPr>
          <p:cNvSpPr>
            <a:spLocks noGrp="1"/>
          </p:cNvSpPr>
          <p:nvPr>
            <p:ph type="body" sz="quarter" idx="10"/>
          </p:nvPr>
        </p:nvSpPr>
        <p:spPr>
          <a:xfrm>
            <a:off x="2438400" y="2447925"/>
            <a:ext cx="7307263" cy="1819275"/>
          </a:xfrm>
        </p:spPr>
        <p:txBody>
          <a:bodyPr>
            <a:normAutofit/>
          </a:bodyPr>
          <a:lstStyle>
            <a:lvl1pPr algn="ctr" rtl="1">
              <a:buNone/>
              <a:defRPr sz="3000">
                <a:solidFill>
                  <a:srgbClr val="33261F"/>
                </a:solidFill>
                <a:latin typeface="Arial" panose="020B0604020202020204" pitchFamily="34" charset="0"/>
                <a:cs typeface="Arial" panose="020B0604020202020204" pitchFamily="34" charset="0"/>
              </a:defRPr>
            </a:lvl1pPr>
          </a:lstStyle>
          <a:p>
            <a:pPr lvl="0"/>
            <a:endParaRPr lang="en-US" dirty="0"/>
          </a:p>
        </p:txBody>
      </p:sp>
      <p:sp>
        <p:nvSpPr>
          <p:cNvPr id="3" name="Text Placeholder 2">
            <a:extLst>
              <a:ext uri="{FF2B5EF4-FFF2-40B4-BE49-F238E27FC236}">
                <a16:creationId xmlns:a16="http://schemas.microsoft.com/office/drawing/2014/main" id="{6C143C26-C02C-409F-8BB2-FE988ED3C179}"/>
              </a:ext>
            </a:extLst>
          </p:cNvPr>
          <p:cNvSpPr>
            <a:spLocks noGrp="1"/>
          </p:cNvSpPr>
          <p:nvPr>
            <p:ph type="body" sz="quarter" idx="11"/>
          </p:nvPr>
        </p:nvSpPr>
        <p:spPr>
          <a:xfrm>
            <a:off x="1390650" y="2643188"/>
            <a:ext cx="892175" cy="1390650"/>
          </a:xfrm>
        </p:spPr>
        <p:txBody>
          <a:bodyPr>
            <a:noAutofit/>
          </a:bodyPr>
          <a:lstStyle>
            <a:lvl1pPr algn="ctr" rtl="1">
              <a:buNone/>
              <a:defRPr sz="3600" b="1">
                <a:solidFill>
                  <a:srgbClr val="D23000"/>
                </a:solidFill>
              </a:defRPr>
            </a:lvl1pPr>
            <a:lvl2pPr>
              <a:defRPr sz="3200"/>
            </a:lvl2pPr>
            <a:lvl3pPr>
              <a:defRPr sz="2800"/>
            </a:lvl3pPr>
            <a:lvl4pPr>
              <a:defRPr sz="2400"/>
            </a:lvl4pPr>
            <a:lvl5pPr>
              <a:buNone/>
              <a:defRPr sz="2400"/>
            </a:lvl5pPr>
          </a:lstStyle>
          <a:p>
            <a:pPr lvl="0"/>
            <a:endParaRPr lang="en-US" dirty="0"/>
          </a:p>
        </p:txBody>
      </p:sp>
      <p:sp>
        <p:nvSpPr>
          <p:cNvPr id="8" name="Rectangle 7">
            <a:extLst>
              <a:ext uri="{FF2B5EF4-FFF2-40B4-BE49-F238E27FC236}">
                <a16:creationId xmlns:a16="http://schemas.microsoft.com/office/drawing/2014/main" id="{4E2A63B0-39F0-4749-9F33-997EF92853A6}"/>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6CA067AD-4629-4DED-885E-C151DC767776}"/>
              </a:ext>
            </a:extLst>
          </p:cNvPr>
          <p:cNvPicPr>
            <a:picLocks noChangeAspect="1"/>
          </p:cNvPicPr>
          <p:nvPr userDrawn="1"/>
        </p:nvPicPr>
        <p:blipFill>
          <a:blip r:embed="rId5"/>
          <a:stretch>
            <a:fillRect/>
          </a:stretch>
        </p:blipFill>
        <p:spPr>
          <a:xfrm>
            <a:off x="10640292" y="-26125"/>
            <a:ext cx="1516083" cy="1105506"/>
          </a:xfrm>
          <a:prstGeom prst="rect">
            <a:avLst/>
          </a:prstGeom>
        </p:spPr>
      </p:pic>
      <p:pic>
        <p:nvPicPr>
          <p:cNvPr id="10" name="Picture 9">
            <a:extLst>
              <a:ext uri="{FF2B5EF4-FFF2-40B4-BE49-F238E27FC236}">
                <a16:creationId xmlns:a16="http://schemas.microsoft.com/office/drawing/2014/main" id="{AC687E2E-315D-4600-B52B-552408BC18C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12" name="Arrow: Pentagon 11">
            <a:extLst>
              <a:ext uri="{FF2B5EF4-FFF2-40B4-BE49-F238E27FC236}">
                <a16:creationId xmlns:a16="http://schemas.microsoft.com/office/drawing/2014/main" id="{7573C8C7-C7A1-4905-BA1A-ADF435B2321F}"/>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20651169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محتويات الوحدة">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4B5ADDF-F721-486A-B596-E591B5DDD7C5}"/>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D43C0069-354E-470A-8AF8-83A3F7BB17CA}"/>
              </a:ext>
            </a:extLst>
          </p:cNvPr>
          <p:cNvSpPr/>
          <p:nvPr userDrawn="1"/>
        </p:nvSpPr>
        <p:spPr>
          <a:xfrm>
            <a:off x="406401" y="1513841"/>
            <a:ext cx="11379200" cy="5100320"/>
          </a:xfrm>
          <a:prstGeom prst="roundRect">
            <a:avLst/>
          </a:prstGeom>
          <a:noFill/>
          <a:ln w="38100">
            <a:solidFill>
              <a:schemeClr val="accent5">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E12008B0-7849-4BA9-9A41-B5EEDE631A8F}"/>
              </a:ext>
            </a:extLst>
          </p:cNvPr>
          <p:cNvCxnSpPr/>
          <p:nvPr userDrawn="1"/>
        </p:nvCxnSpPr>
        <p:spPr>
          <a:xfrm>
            <a:off x="8644078" y="910603"/>
            <a:ext cx="0" cy="487680"/>
          </a:xfrm>
          <a:prstGeom prst="line">
            <a:avLst/>
          </a:prstGeom>
          <a:ln w="38100">
            <a:solidFill>
              <a:schemeClr val="tx2">
                <a:lumMod val="90000"/>
                <a:lumOff val="1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16EC4182-DCB1-4623-848A-10ADCC1AF8B2}"/>
              </a:ext>
            </a:extLst>
          </p:cNvPr>
          <p:cNvSpPr/>
          <p:nvPr userDrawn="1"/>
        </p:nvSpPr>
        <p:spPr>
          <a:xfrm>
            <a:off x="106680" y="11175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Pentagon 17">
            <a:extLst>
              <a:ext uri="{FF2B5EF4-FFF2-40B4-BE49-F238E27FC236}">
                <a16:creationId xmlns:a16="http://schemas.microsoft.com/office/drawing/2014/main" id="{B545F1D4-A46D-49E8-A2B9-08E2ED657294}"/>
              </a:ext>
            </a:extLst>
          </p:cNvPr>
          <p:cNvSpPr/>
          <p:nvPr userDrawn="1"/>
        </p:nvSpPr>
        <p:spPr>
          <a:xfrm rot="5400000">
            <a:off x="8180029" y="966403"/>
            <a:ext cx="965388" cy="1706868"/>
          </a:xfrm>
          <a:prstGeom prst="homePlate">
            <a:avLst/>
          </a:prstGeom>
          <a:solidFill>
            <a:srgbClr val="4C413A"/>
          </a:solidFill>
          <a:ln w="76200">
            <a:solidFill>
              <a:srgbClr val="4C413A"/>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SY" sz="2400" b="1" dirty="0">
                <a:solidFill>
                  <a:srgbClr val="F0EBE2"/>
                </a:solidFill>
                <a:latin typeface="Calibri" panose="020F0502020204030204" pitchFamily="34" charset="0"/>
                <a:cs typeface="Calibri" panose="020F0502020204030204" pitchFamily="34" charset="0"/>
              </a:rPr>
              <a:t>المحتوى</a:t>
            </a:r>
            <a:endParaRPr lang="en-US" b="1" dirty="0">
              <a:solidFill>
                <a:srgbClr val="F0EBE2"/>
              </a:solidFill>
              <a:latin typeface="Calibri" panose="020F0502020204030204" pitchFamily="34" charset="0"/>
              <a:cs typeface="Calibri" panose="020F0502020204030204" pitchFamily="34" charset="0"/>
            </a:endParaRPr>
          </a:p>
        </p:txBody>
      </p:sp>
      <p:cxnSp>
        <p:nvCxnSpPr>
          <p:cNvPr id="22" name="Straight Connector 21">
            <a:extLst>
              <a:ext uri="{FF2B5EF4-FFF2-40B4-BE49-F238E27FC236}">
                <a16:creationId xmlns:a16="http://schemas.microsoft.com/office/drawing/2014/main" id="{9F5D4615-46F6-4889-A19D-FB1E3BE7ED07}"/>
              </a:ext>
            </a:extLst>
          </p:cNvPr>
          <p:cNvCxnSpPr>
            <a:cxnSpLocks/>
          </p:cNvCxnSpPr>
          <p:nvPr userDrawn="1"/>
        </p:nvCxnSpPr>
        <p:spPr>
          <a:xfrm>
            <a:off x="1925624" y="885268"/>
            <a:ext cx="2175100" cy="11018"/>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23">
            <a:extLst>
              <a:ext uri="{FF2B5EF4-FFF2-40B4-BE49-F238E27FC236}">
                <a16:creationId xmlns:a16="http://schemas.microsoft.com/office/drawing/2014/main" id="{F4DFEBA8-56F4-4063-A369-EC75380A3C9C}"/>
              </a:ext>
            </a:extLst>
          </p:cNvPr>
          <p:cNvSpPr>
            <a:spLocks noGrp="1"/>
          </p:cNvSpPr>
          <p:nvPr>
            <p:ph type="body" sz="quarter" idx="10"/>
          </p:nvPr>
        </p:nvSpPr>
        <p:spPr>
          <a:xfrm>
            <a:off x="803275" y="2387598"/>
            <a:ext cx="10656888" cy="4033839"/>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cxnSp>
        <p:nvCxnSpPr>
          <p:cNvPr id="25" name="Straight Connector 24">
            <a:extLst>
              <a:ext uri="{FF2B5EF4-FFF2-40B4-BE49-F238E27FC236}">
                <a16:creationId xmlns:a16="http://schemas.microsoft.com/office/drawing/2014/main" id="{BC070780-C6D3-4CF0-8477-38BF62D622CC}"/>
              </a:ext>
            </a:extLst>
          </p:cNvPr>
          <p:cNvCxnSpPr>
            <a:cxnSpLocks/>
          </p:cNvCxnSpPr>
          <p:nvPr userDrawn="1"/>
        </p:nvCxnSpPr>
        <p:spPr>
          <a:xfrm>
            <a:off x="7491469" y="863231"/>
            <a:ext cx="2352835" cy="0"/>
          </a:xfrm>
          <a:prstGeom prst="line">
            <a:avLst/>
          </a:prstGeom>
          <a:ln w="57150">
            <a:solidFill>
              <a:srgbClr val="49413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EB201EE-9604-434E-9494-A7E0C0B3E6D9}"/>
              </a:ext>
            </a:extLst>
          </p:cNvPr>
          <p:cNvCxnSpPr>
            <a:cxnSpLocks/>
          </p:cNvCxnSpPr>
          <p:nvPr userDrawn="1"/>
        </p:nvCxnSpPr>
        <p:spPr>
          <a:xfrm>
            <a:off x="4759288" y="866089"/>
            <a:ext cx="2175100" cy="19179"/>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5C05196-6F27-4E73-A5A5-988B10993A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3" name="Picture 22">
            <a:extLst>
              <a:ext uri="{FF2B5EF4-FFF2-40B4-BE49-F238E27FC236}">
                <a16:creationId xmlns:a16="http://schemas.microsoft.com/office/drawing/2014/main" id="{0F8EAD22-F231-4ECC-86C1-A21ABC4D1894}"/>
              </a:ext>
            </a:extLst>
          </p:cNvPr>
          <p:cNvPicPr>
            <a:picLocks noChangeAspect="1"/>
          </p:cNvPicPr>
          <p:nvPr userDrawn="1"/>
        </p:nvPicPr>
        <p:blipFill>
          <a:blip r:embed="rId3"/>
          <a:stretch>
            <a:fillRect/>
          </a:stretch>
        </p:blipFill>
        <p:spPr>
          <a:xfrm>
            <a:off x="10401385" y="172782"/>
            <a:ext cx="1559665" cy="1178902"/>
          </a:xfrm>
          <a:prstGeom prst="rect">
            <a:avLst/>
          </a:prstGeom>
        </p:spPr>
      </p:pic>
      <p:sp>
        <p:nvSpPr>
          <p:cNvPr id="20" name="Arrow: Pentagon 19">
            <a:extLst>
              <a:ext uri="{FF2B5EF4-FFF2-40B4-BE49-F238E27FC236}">
                <a16:creationId xmlns:a16="http://schemas.microsoft.com/office/drawing/2014/main" id="{6DC9FF76-9ABA-4B19-8187-F6BD513543EC}"/>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39193861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0329"/>
            <a:ext cx="9199084" cy="2196077"/>
          </a:xfrm>
          <a:prstGeom prst="rect">
            <a:avLst/>
          </a:prstGeom>
        </p:spPr>
      </p:pic>
      <p:cxnSp>
        <p:nvCxnSpPr>
          <p:cNvPr id="28" name="Straight Connector 27">
            <a:extLst>
              <a:ext uri="{FF2B5EF4-FFF2-40B4-BE49-F238E27FC236}">
                <a16:creationId xmlns:a16="http://schemas.microsoft.com/office/drawing/2014/main" id="{50A855DC-22A7-466A-B70E-D86BA79CFD7E}"/>
              </a:ext>
            </a:extLst>
          </p:cNvPr>
          <p:cNvCxnSpPr/>
          <p:nvPr userDrawn="1"/>
        </p:nvCxnSpPr>
        <p:spPr>
          <a:xfrm>
            <a:off x="11908972" y="106679"/>
            <a:ext cx="0" cy="6644641"/>
          </a:xfrm>
          <a:prstGeom prst="line">
            <a:avLst/>
          </a:prstGeom>
          <a:ln w="28575">
            <a:solidFill>
              <a:srgbClr val="535F65"/>
            </a:solidFill>
          </a:ln>
        </p:spPr>
        <p:style>
          <a:lnRef idx="1">
            <a:schemeClr val="accent1"/>
          </a:lnRef>
          <a:fillRef idx="0">
            <a:schemeClr val="accent1"/>
          </a:fillRef>
          <a:effectRef idx="0">
            <a:schemeClr val="accent1"/>
          </a:effectRef>
          <a:fontRef idx="minor">
            <a:schemeClr val="tx1"/>
          </a:fontRef>
        </p:style>
      </p:cxnSp>
      <p:pic>
        <p:nvPicPr>
          <p:cNvPr id="26" name="Picture 25">
            <a:extLst>
              <a:ext uri="{FF2B5EF4-FFF2-40B4-BE49-F238E27FC236}">
                <a16:creationId xmlns:a16="http://schemas.microsoft.com/office/drawing/2014/main" id="{37591F19-4433-4DA0-A14B-15B70188B1E6}"/>
              </a:ext>
            </a:extLst>
          </p:cNvPr>
          <p:cNvPicPr>
            <a:picLocks noChangeAspect="1"/>
          </p:cNvPicPr>
          <p:nvPr userDrawn="1"/>
        </p:nvPicPr>
        <p:blipFill>
          <a:blip r:embed="rId3">
            <a:duotone>
              <a:prstClr val="black"/>
              <a:schemeClr val="accent1">
                <a:tint val="45000"/>
                <a:satMod val="400000"/>
              </a:schemeClr>
            </a:duotone>
          </a:blip>
          <a:stretch>
            <a:fillRect/>
          </a:stretch>
        </p:blipFill>
        <p:spPr>
          <a:xfrm rot="10800000">
            <a:off x="4583016" y="1395751"/>
            <a:ext cx="8185246" cy="1229491"/>
          </a:xfrm>
          <a:prstGeom prst="rect">
            <a:avLst/>
          </a:prstGeom>
          <a:effectLst>
            <a:outerShdw blurRad="50800" dist="38100" dir="5400000" algn="t" rotWithShape="0">
              <a:prstClr val="black">
                <a:alpha val="40000"/>
              </a:prstClr>
            </a:outerShdw>
          </a:effectLst>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688832" y="309474"/>
            <a:ext cx="6507677" cy="918450"/>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34" name="Text Placeholder 33">
            <a:extLst>
              <a:ext uri="{FF2B5EF4-FFF2-40B4-BE49-F238E27FC236}">
                <a16:creationId xmlns:a16="http://schemas.microsoft.com/office/drawing/2014/main" id="{C588C701-2D1C-44DF-AE5E-C402B5F8EC08}"/>
              </a:ext>
            </a:extLst>
          </p:cNvPr>
          <p:cNvSpPr>
            <a:spLocks noGrp="1"/>
          </p:cNvSpPr>
          <p:nvPr>
            <p:ph type="body" sz="quarter" idx="11"/>
          </p:nvPr>
        </p:nvSpPr>
        <p:spPr>
          <a:xfrm>
            <a:off x="6103343" y="1524266"/>
            <a:ext cx="5427072" cy="617612"/>
          </a:xfrm>
        </p:spPr>
        <p:txBody>
          <a:bodyPr>
            <a:normAutofit/>
          </a:bodyPr>
          <a:lstStyle>
            <a:lvl1pPr algn="ctr" rtl="1">
              <a:buNone/>
              <a:defRPr sz="2400" b="1">
                <a:solidFill>
                  <a:srgbClr val="F0EBE2"/>
                </a:solidFill>
                <a:latin typeface="Calibri" panose="020F0502020204030204" pitchFamily="34" charset="0"/>
                <a:cs typeface="Calibri" panose="020F0502020204030204" pitchFamily="34" charset="0"/>
              </a:defRPr>
            </a:lvl1pPr>
          </a:lstStyle>
          <a:p>
            <a:pPr lvl="0"/>
            <a:endParaRPr lang="en-US" dirty="0"/>
          </a:p>
        </p:txBody>
      </p:sp>
      <p:sp>
        <p:nvSpPr>
          <p:cNvPr id="3" name="Content Placeholder 2">
            <a:extLst>
              <a:ext uri="{FF2B5EF4-FFF2-40B4-BE49-F238E27FC236}">
                <a16:creationId xmlns:a16="http://schemas.microsoft.com/office/drawing/2014/main" id="{99649C7B-0A08-4262-A207-07884729548C}"/>
              </a:ext>
            </a:extLst>
          </p:cNvPr>
          <p:cNvSpPr>
            <a:spLocks noGrp="1"/>
          </p:cNvSpPr>
          <p:nvPr>
            <p:ph sz="quarter" idx="12"/>
          </p:nvPr>
        </p:nvSpPr>
        <p:spPr>
          <a:xfrm>
            <a:off x="283027" y="2321866"/>
            <a:ext cx="11366667" cy="4336108"/>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ar-SA" dirty="0"/>
          </a:p>
        </p:txBody>
      </p:sp>
      <p:pic>
        <p:nvPicPr>
          <p:cNvPr id="10" name="Picture 9">
            <a:extLst>
              <a:ext uri="{FF2B5EF4-FFF2-40B4-BE49-F238E27FC236}">
                <a16:creationId xmlns:a16="http://schemas.microsoft.com/office/drawing/2014/main" id="{827DB20C-8535-4899-9A49-7108838F5DA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3" name="Picture 12">
            <a:extLst>
              <a:ext uri="{FF2B5EF4-FFF2-40B4-BE49-F238E27FC236}">
                <a16:creationId xmlns:a16="http://schemas.microsoft.com/office/drawing/2014/main" id="{96259726-3673-43BD-AFB1-F95B17EFEAF6}"/>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4" name="Arrow: Pentagon 13">
            <a:extLst>
              <a:ext uri="{FF2B5EF4-FFF2-40B4-BE49-F238E27FC236}">
                <a16:creationId xmlns:a16="http://schemas.microsoft.com/office/drawing/2014/main" id="{B2235A67-8768-436C-A9B3-619DD8B0D974}"/>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64599395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1186"/>
            <a:ext cx="9540608" cy="2174901"/>
          </a:xfrm>
          <a:prstGeom prst="rect">
            <a:avLst/>
          </a:prstGeom>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710151" y="282293"/>
            <a:ext cx="6874525" cy="940579"/>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6" name="Content Placeholder 2">
            <a:extLst>
              <a:ext uri="{FF2B5EF4-FFF2-40B4-BE49-F238E27FC236}">
                <a16:creationId xmlns:a16="http://schemas.microsoft.com/office/drawing/2014/main" id="{466E7A49-0CA4-4C40-B713-613302350446}"/>
              </a:ext>
            </a:extLst>
          </p:cNvPr>
          <p:cNvSpPr>
            <a:spLocks noGrp="1"/>
          </p:cNvSpPr>
          <p:nvPr>
            <p:ph sz="quarter" idx="12"/>
          </p:nvPr>
        </p:nvSpPr>
        <p:spPr>
          <a:xfrm>
            <a:off x="282575" y="1601941"/>
            <a:ext cx="11625263" cy="5056034"/>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pic>
        <p:nvPicPr>
          <p:cNvPr id="7" name="Picture 6">
            <a:extLst>
              <a:ext uri="{FF2B5EF4-FFF2-40B4-BE49-F238E27FC236}">
                <a16:creationId xmlns:a16="http://schemas.microsoft.com/office/drawing/2014/main" id="{63273FED-B3B3-4D25-9E02-47830172CF0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0" name="Picture 9">
            <a:extLst>
              <a:ext uri="{FF2B5EF4-FFF2-40B4-BE49-F238E27FC236}">
                <a16:creationId xmlns:a16="http://schemas.microsoft.com/office/drawing/2014/main" id="{4794E661-F0DA-42FF-80C7-AD278045E644}"/>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12" name="Arrow: Pentagon 11">
            <a:extLst>
              <a:ext uri="{FF2B5EF4-FFF2-40B4-BE49-F238E27FC236}">
                <a16:creationId xmlns:a16="http://schemas.microsoft.com/office/drawing/2014/main" id="{0AC078A9-8DA8-4AC6-B52B-21B9287D22A5}"/>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415845817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تمرين">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2617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5" name="Half Frame 4">
            <a:extLst>
              <a:ext uri="{FF2B5EF4-FFF2-40B4-BE49-F238E27FC236}">
                <a16:creationId xmlns:a16="http://schemas.microsoft.com/office/drawing/2014/main" id="{FB80023C-1266-4316-B70A-536A24692CE5}"/>
              </a:ext>
            </a:extLst>
          </p:cNvPr>
          <p:cNvSpPr/>
          <p:nvPr userDrawn="1"/>
        </p:nvSpPr>
        <p:spPr>
          <a:xfrm rot="10800000">
            <a:off x="10159133" y="705079"/>
            <a:ext cx="1821051" cy="5946662"/>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98925"/>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96340468-850C-45CF-B458-9B59FBBC3657}"/>
              </a:ext>
            </a:extLst>
          </p:cNvPr>
          <p:cNvGrpSpPr/>
          <p:nvPr userDrawn="1"/>
        </p:nvGrpSpPr>
        <p:grpSpPr>
          <a:xfrm>
            <a:off x="278603" y="1072335"/>
            <a:ext cx="5240848" cy="5579145"/>
            <a:chOff x="895335" y="205996"/>
            <a:chExt cx="3278844" cy="6445484"/>
          </a:xfrm>
        </p:grpSpPr>
        <p:pic>
          <p:nvPicPr>
            <p:cNvPr id="18" name="Picture 17">
              <a:extLst>
                <a:ext uri="{FF2B5EF4-FFF2-40B4-BE49-F238E27FC236}">
                  <a16:creationId xmlns:a16="http://schemas.microsoft.com/office/drawing/2014/main" id="{1ED7A47C-3D37-4680-8FF1-0B2B4848ED1A}"/>
                </a:ext>
              </a:extLst>
            </p:cNvPr>
            <p:cNvPicPr>
              <a:picLocks noChangeAspect="1"/>
            </p:cNvPicPr>
            <p:nvPr userDrawn="1"/>
          </p:nvPicPr>
          <p:blipFill rotWithShape="1">
            <a:blip r:embed="rId2"/>
            <a:srcRect r="-206"/>
            <a:stretch/>
          </p:blipFill>
          <p:spPr>
            <a:xfrm>
              <a:off x="895335" y="206324"/>
              <a:ext cx="3278844" cy="6445156"/>
            </a:xfrm>
            <a:prstGeom prst="rect">
              <a:avLst/>
            </a:prstGeom>
          </p:spPr>
        </p:pic>
        <p:sp>
          <p:nvSpPr>
            <p:cNvPr id="12" name="Isosceles Triangle 11">
              <a:extLst>
                <a:ext uri="{FF2B5EF4-FFF2-40B4-BE49-F238E27FC236}">
                  <a16:creationId xmlns:a16="http://schemas.microsoft.com/office/drawing/2014/main" id="{7336BA77-53EB-49A0-BCAD-F687C928529C}"/>
                </a:ext>
              </a:extLst>
            </p:cNvPr>
            <p:cNvSpPr/>
            <p:nvPr userDrawn="1"/>
          </p:nvSpPr>
          <p:spPr>
            <a:xfrm rot="5400000">
              <a:off x="999080" y="119991"/>
              <a:ext cx="1842246" cy="2014256"/>
            </a:xfrm>
            <a:prstGeom prst="triangle">
              <a:avLst>
                <a:gd name="adj" fmla="val 0"/>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0934FE84-EB54-4893-A5CE-4F8B9318600D}"/>
                </a:ext>
              </a:extLst>
            </p:cNvPr>
            <p:cNvSpPr txBox="1"/>
            <p:nvPr userDrawn="1"/>
          </p:nvSpPr>
          <p:spPr>
            <a:xfrm rot="19140051">
              <a:off x="988158" y="584655"/>
              <a:ext cx="1252130"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التمارين</a:t>
              </a:r>
              <a:endParaRPr lang="en-US" sz="2000" b="1" dirty="0">
                <a:solidFill>
                  <a:schemeClr val="bg1"/>
                </a:solidFill>
                <a:latin typeface="Calibri" panose="020F0502020204030204" pitchFamily="34" charset="0"/>
                <a:cs typeface="Calibri" panose="020F0502020204030204" pitchFamily="34" charset="0"/>
              </a:endParaRPr>
            </a:p>
          </p:txBody>
        </p:sp>
      </p:grpSp>
      <p:sp>
        <p:nvSpPr>
          <p:cNvPr id="19" name="Rectangle 18">
            <a:extLst>
              <a:ext uri="{FF2B5EF4-FFF2-40B4-BE49-F238E27FC236}">
                <a16:creationId xmlns:a16="http://schemas.microsoft.com/office/drawing/2014/main" id="{9A28428F-19CF-4C8D-89D9-8ABE271801B3}"/>
              </a:ext>
            </a:extLst>
          </p:cNvPr>
          <p:cNvSpPr/>
          <p:nvPr userDrawn="1"/>
        </p:nvSpPr>
        <p:spPr>
          <a:xfrm>
            <a:off x="254854" y="1072466"/>
            <a:ext cx="5171690" cy="5567348"/>
          </a:xfrm>
          <a:prstGeom prst="rect">
            <a:avLst/>
          </a:prstGeom>
          <a:solidFill>
            <a:schemeClr val="accent6">
              <a:lumMod val="50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Parallelogram 15">
            <a:extLst>
              <a:ext uri="{FF2B5EF4-FFF2-40B4-BE49-F238E27FC236}">
                <a16:creationId xmlns:a16="http://schemas.microsoft.com/office/drawing/2014/main" id="{8201B3C1-4D72-420F-A0A3-2A092B958A19}"/>
              </a:ext>
            </a:extLst>
          </p:cNvPr>
          <p:cNvSpPr/>
          <p:nvPr userDrawn="1"/>
        </p:nvSpPr>
        <p:spPr>
          <a:xfrm>
            <a:off x="3685078" y="129798"/>
            <a:ext cx="7463245" cy="6521814"/>
          </a:xfrm>
          <a:prstGeom prst="parallelogram">
            <a:avLst>
              <a:gd name="adj" fmla="val 31584"/>
            </a:avLst>
          </a:prstGeom>
          <a:solidFill>
            <a:srgbClr val="EAE6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23F0904E-19BA-4809-B39E-DA9EF8A83B04}"/>
              </a:ext>
            </a:extLst>
          </p:cNvPr>
          <p:cNvGrpSpPr/>
          <p:nvPr userDrawn="1"/>
        </p:nvGrpSpPr>
        <p:grpSpPr>
          <a:xfrm rot="10800000">
            <a:off x="10631277" y="1208658"/>
            <a:ext cx="1042422" cy="1226067"/>
            <a:chOff x="195216" y="176348"/>
            <a:chExt cx="1970589" cy="2009504"/>
          </a:xfrm>
        </p:grpSpPr>
        <p:sp>
          <p:nvSpPr>
            <p:cNvPr id="2" name="Isosceles Triangle 1">
              <a:extLst>
                <a:ext uri="{FF2B5EF4-FFF2-40B4-BE49-F238E27FC236}">
                  <a16:creationId xmlns:a16="http://schemas.microsoft.com/office/drawing/2014/main" id="{57448FA0-1537-437F-9F55-7CBF3F5698BC}"/>
                </a:ext>
              </a:extLst>
            </p:cNvPr>
            <p:cNvSpPr/>
            <p:nvPr userDrawn="1"/>
          </p:nvSpPr>
          <p:spPr>
            <a:xfrm rot="5400000">
              <a:off x="175759" y="195805"/>
              <a:ext cx="2009504" cy="1970589"/>
            </a:xfrm>
            <a:prstGeom prst="triangle">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Lightbulb and pencil">
              <a:extLst>
                <a:ext uri="{FF2B5EF4-FFF2-40B4-BE49-F238E27FC236}">
                  <a16:creationId xmlns:a16="http://schemas.microsoft.com/office/drawing/2014/main" id="{B84F1AF6-2BED-4321-819D-21E1A979A8D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462366" y="723900"/>
              <a:ext cx="914400" cy="914400"/>
            </a:xfrm>
            <a:prstGeom prst="rect">
              <a:avLst/>
            </a:prstGeom>
          </p:spPr>
        </p:pic>
      </p:grpSp>
      <p:sp>
        <p:nvSpPr>
          <p:cNvPr id="3" name="TextBox 2">
            <a:extLst>
              <a:ext uri="{FF2B5EF4-FFF2-40B4-BE49-F238E27FC236}">
                <a16:creationId xmlns:a16="http://schemas.microsoft.com/office/drawing/2014/main" id="{5A7272C9-96F4-4150-AAB8-950027DDD675}"/>
              </a:ext>
            </a:extLst>
          </p:cNvPr>
          <p:cNvSpPr txBox="1"/>
          <p:nvPr userDrawn="1"/>
        </p:nvSpPr>
        <p:spPr>
          <a:xfrm>
            <a:off x="4842061" y="1600499"/>
            <a:ext cx="5672375" cy="461665"/>
          </a:xfrm>
          <a:prstGeom prst="rect">
            <a:avLst/>
          </a:prstGeom>
          <a:noFill/>
        </p:spPr>
        <p:txBody>
          <a:bodyPr wrap="square" rtlCol="0">
            <a:spAutoFit/>
          </a:bodyPr>
          <a:lstStyle/>
          <a:p>
            <a:pPr algn="r" rtl="1"/>
            <a:r>
              <a:rPr lang="ar-SY" sz="2400" b="1" dirty="0">
                <a:latin typeface="Calibri" panose="020F0502020204030204" pitchFamily="34" charset="0"/>
                <a:cs typeface="Calibri" panose="020F0502020204030204" pitchFamily="34" charset="0"/>
              </a:rPr>
              <a:t>أجب عن الأسئلة التالية:</a:t>
            </a:r>
            <a:endParaRPr lang="en-US" sz="2400" b="1" dirty="0">
              <a:latin typeface="Calibri" panose="020F0502020204030204" pitchFamily="34" charset="0"/>
              <a:cs typeface="Calibri" panose="020F0502020204030204" pitchFamily="34" charset="0"/>
            </a:endParaRPr>
          </a:p>
        </p:txBody>
      </p:sp>
      <p:sp>
        <p:nvSpPr>
          <p:cNvPr id="21" name="Text Placeholder 20">
            <a:extLst>
              <a:ext uri="{FF2B5EF4-FFF2-40B4-BE49-F238E27FC236}">
                <a16:creationId xmlns:a16="http://schemas.microsoft.com/office/drawing/2014/main" id="{6572BC3A-F9CA-403F-9017-0AFBA63E457B}"/>
              </a:ext>
            </a:extLst>
          </p:cNvPr>
          <p:cNvSpPr>
            <a:spLocks noGrp="1"/>
          </p:cNvSpPr>
          <p:nvPr>
            <p:ph type="body" sz="quarter" idx="10"/>
          </p:nvPr>
        </p:nvSpPr>
        <p:spPr>
          <a:xfrm>
            <a:off x="4076241" y="2154250"/>
            <a:ext cx="7304183" cy="4497230"/>
          </a:xfrm>
        </p:spPr>
        <p:txBody>
          <a:bodyPr anchor="t">
            <a:normAutofit/>
          </a:bodyPr>
          <a:lstStyle>
            <a:lvl1pPr algn="just" rtl="1">
              <a:buNone/>
              <a:defRPr sz="2200">
                <a:latin typeface="Arial" panose="020B0604020202020204" pitchFamily="34" charset="0"/>
                <a:cs typeface="Arial" panose="020B0604020202020204" pitchFamily="34" charset="0"/>
              </a:defRPr>
            </a:lvl1pPr>
          </a:lstStyle>
          <a:p>
            <a:pPr lvl="0"/>
            <a:endParaRPr lang="en-US" dirty="0"/>
          </a:p>
        </p:txBody>
      </p:sp>
      <p:pic>
        <p:nvPicPr>
          <p:cNvPr id="17" name="Picture 16">
            <a:extLst>
              <a:ext uri="{FF2B5EF4-FFF2-40B4-BE49-F238E27FC236}">
                <a16:creationId xmlns:a16="http://schemas.microsoft.com/office/drawing/2014/main" id="{90CBC393-12DB-4F68-A1F7-A1F1816A2D6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2" name="Picture 21">
            <a:extLst>
              <a:ext uri="{FF2B5EF4-FFF2-40B4-BE49-F238E27FC236}">
                <a16:creationId xmlns:a16="http://schemas.microsoft.com/office/drawing/2014/main" id="{3FEA0636-8713-4970-857B-4010E94E20FD}"/>
              </a:ext>
            </a:extLst>
          </p:cNvPr>
          <p:cNvPicPr>
            <a:picLocks noChangeAspect="1"/>
          </p:cNvPicPr>
          <p:nvPr userDrawn="1"/>
        </p:nvPicPr>
        <p:blipFill>
          <a:blip r:embed="rId6"/>
          <a:stretch>
            <a:fillRect/>
          </a:stretch>
        </p:blipFill>
        <p:spPr>
          <a:xfrm>
            <a:off x="10305097" y="127443"/>
            <a:ext cx="1434704" cy="1084448"/>
          </a:xfrm>
          <a:prstGeom prst="rect">
            <a:avLst/>
          </a:prstGeom>
        </p:spPr>
      </p:pic>
      <p:sp>
        <p:nvSpPr>
          <p:cNvPr id="23" name="Arrow: Pentagon 22">
            <a:extLst>
              <a:ext uri="{FF2B5EF4-FFF2-40B4-BE49-F238E27FC236}">
                <a16:creationId xmlns:a16="http://schemas.microsoft.com/office/drawing/2014/main" id="{7DACEDBF-068B-434C-9693-044375007D0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82641615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C26988C-811D-4B89-9F7C-BDF7373DACA8}"/>
              </a:ext>
            </a:extLst>
          </p:cNvPr>
          <p:cNvSpPr/>
          <p:nvPr userDrawn="1"/>
        </p:nvSpPr>
        <p:spPr>
          <a:xfrm>
            <a:off x="-55131" y="1222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1352763-2406-4DAC-A83A-8EEF08D18B39}"/>
              </a:ext>
            </a:extLst>
          </p:cNvPr>
          <p:cNvSpPr/>
          <p:nvPr userDrawn="1"/>
        </p:nvSpPr>
        <p:spPr>
          <a:xfrm>
            <a:off x="116840" y="118908"/>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3A4C107-F52B-48DE-8696-32178E522B2B}"/>
              </a:ext>
            </a:extLst>
          </p:cNvPr>
          <p:cNvPicPr>
            <a:picLocks noChangeAspect="1"/>
          </p:cNvPicPr>
          <p:nvPr userDrawn="1"/>
        </p:nvPicPr>
        <p:blipFill rotWithShape="1">
          <a:blip r:embed="rId2"/>
          <a:srcRect r="18359"/>
          <a:stretch/>
        </p:blipFill>
        <p:spPr>
          <a:xfrm>
            <a:off x="5227384" y="1458364"/>
            <a:ext cx="6802121" cy="5148175"/>
          </a:xfrm>
          <a:prstGeom prst="rect">
            <a:avLst/>
          </a:prstGeom>
        </p:spPr>
      </p:pic>
      <p:sp>
        <p:nvSpPr>
          <p:cNvPr id="16" name="Isosceles Triangle 15">
            <a:extLst>
              <a:ext uri="{FF2B5EF4-FFF2-40B4-BE49-F238E27FC236}">
                <a16:creationId xmlns:a16="http://schemas.microsoft.com/office/drawing/2014/main" id="{E7374AE0-6233-463A-A995-CC369E07AA99}"/>
              </a:ext>
            </a:extLst>
          </p:cNvPr>
          <p:cNvSpPr/>
          <p:nvPr userDrawn="1"/>
        </p:nvSpPr>
        <p:spPr>
          <a:xfrm rot="10800000">
            <a:off x="6081311" y="1461511"/>
            <a:ext cx="5927054" cy="5010415"/>
          </a:xfrm>
          <a:prstGeom prst="triangle">
            <a:avLst>
              <a:gd name="adj" fmla="val 100000"/>
            </a:avLst>
          </a:prstGeom>
          <a:solidFill>
            <a:schemeClr val="bg1">
              <a:lumMod val="6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Manual Input 6">
            <a:extLst>
              <a:ext uri="{FF2B5EF4-FFF2-40B4-BE49-F238E27FC236}">
                <a16:creationId xmlns:a16="http://schemas.microsoft.com/office/drawing/2014/main" id="{E04CFBBB-D106-44B8-9DFA-D00E6748BFF2}"/>
              </a:ext>
            </a:extLst>
          </p:cNvPr>
          <p:cNvSpPr/>
          <p:nvPr userDrawn="1"/>
        </p:nvSpPr>
        <p:spPr>
          <a:xfrm rot="5400000">
            <a:off x="1938922" y="-664578"/>
            <a:ext cx="5576035" cy="8976365"/>
          </a:xfrm>
          <a:prstGeom prst="flowChartManualInput">
            <a:avLst/>
          </a:prstGeom>
          <a:solidFill>
            <a:srgbClr val="57636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4" name="Group 3">
            <a:extLst>
              <a:ext uri="{FF2B5EF4-FFF2-40B4-BE49-F238E27FC236}">
                <a16:creationId xmlns:a16="http://schemas.microsoft.com/office/drawing/2014/main" id="{6B9B5DB2-F82D-4CD9-A692-E548506E54A7}"/>
              </a:ext>
            </a:extLst>
          </p:cNvPr>
          <p:cNvGrpSpPr/>
          <p:nvPr userDrawn="1"/>
        </p:nvGrpSpPr>
        <p:grpSpPr>
          <a:xfrm>
            <a:off x="7046725" y="1475682"/>
            <a:ext cx="2748280" cy="1508385"/>
            <a:chOff x="7046725" y="1475682"/>
            <a:chExt cx="2748280" cy="1508385"/>
          </a:xfrm>
        </p:grpSpPr>
        <p:sp>
          <p:nvSpPr>
            <p:cNvPr id="20" name="Isosceles Triangle 19">
              <a:extLst>
                <a:ext uri="{FF2B5EF4-FFF2-40B4-BE49-F238E27FC236}">
                  <a16:creationId xmlns:a16="http://schemas.microsoft.com/office/drawing/2014/main" id="{E51251EB-6425-4A01-B765-EF6B6B9FE907}"/>
                </a:ext>
              </a:extLst>
            </p:cNvPr>
            <p:cNvSpPr/>
            <p:nvPr userDrawn="1"/>
          </p:nvSpPr>
          <p:spPr>
            <a:xfrm rot="12188885">
              <a:off x="7046725" y="1475682"/>
              <a:ext cx="2748280" cy="1508385"/>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TextBox 20">
              <a:extLst>
                <a:ext uri="{FF2B5EF4-FFF2-40B4-BE49-F238E27FC236}">
                  <a16:creationId xmlns:a16="http://schemas.microsoft.com/office/drawing/2014/main" id="{108BFB81-8C43-414B-922E-D8970598ADE4}"/>
                </a:ext>
              </a:extLst>
            </p:cNvPr>
            <p:cNvSpPr txBox="1"/>
            <p:nvPr userDrawn="1"/>
          </p:nvSpPr>
          <p:spPr>
            <a:xfrm rot="1303134">
              <a:off x="7929183" y="1656436"/>
              <a:ext cx="1682945" cy="461665"/>
            </a:xfrm>
            <a:prstGeom prst="rect">
              <a:avLst/>
            </a:prstGeom>
            <a:noFill/>
          </p:spPr>
          <p:txBody>
            <a:bodyPr wrap="square" rtlCol="0">
              <a:spAutoFit/>
            </a:bodyPr>
            <a:lstStyle/>
            <a:p>
              <a:r>
                <a:rPr lang="ar-SY" sz="2400" b="1" dirty="0">
                  <a:solidFill>
                    <a:schemeClr val="bg1"/>
                  </a:solidFill>
                  <a:latin typeface="Calibri" panose="020F0502020204030204" pitchFamily="34" charset="0"/>
                  <a:cs typeface="Calibri" panose="020F0502020204030204" pitchFamily="34" charset="0"/>
                </a:rPr>
                <a:t>حالة عملية</a:t>
              </a:r>
              <a:endParaRPr lang="en-US" sz="2400" b="1" dirty="0">
                <a:solidFill>
                  <a:schemeClr val="bg1"/>
                </a:solidFill>
                <a:latin typeface="Calibri" panose="020F0502020204030204" pitchFamily="34" charset="0"/>
                <a:cs typeface="Calibri" panose="020F0502020204030204" pitchFamily="34" charset="0"/>
              </a:endParaRPr>
            </a:p>
          </p:txBody>
        </p:sp>
        <p:pic>
          <p:nvPicPr>
            <p:cNvPr id="23" name="Graphic 22" descr="Gears">
              <a:extLst>
                <a:ext uri="{FF2B5EF4-FFF2-40B4-BE49-F238E27FC236}">
                  <a16:creationId xmlns:a16="http://schemas.microsoft.com/office/drawing/2014/main" id="{2D4C2A2D-2936-4086-A111-B38D3364672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4564408">
              <a:off x="7963664" y="1809091"/>
              <a:ext cx="914400" cy="914400"/>
            </a:xfrm>
            <a:prstGeom prst="rect">
              <a:avLst/>
            </a:prstGeom>
          </p:spPr>
        </p:pic>
      </p:grpSp>
      <p:sp>
        <p:nvSpPr>
          <p:cNvPr id="3" name="Content Placeholder 2"/>
          <p:cNvSpPr>
            <a:spLocks noGrp="1"/>
          </p:cNvSpPr>
          <p:nvPr userDrawn="1">
            <p:ph idx="1"/>
          </p:nvPr>
        </p:nvSpPr>
        <p:spPr>
          <a:xfrm>
            <a:off x="345440" y="1674565"/>
            <a:ext cx="7133213" cy="4878634"/>
          </a:xfrm>
        </p:spPr>
        <p:txBody>
          <a:bodyPr anchor="t">
            <a:normAutofit/>
          </a:bodyPr>
          <a:lstStyle>
            <a:lvl1pPr algn="just" rtl="1">
              <a:lnSpc>
                <a:spcPct val="150000"/>
              </a:lnSpc>
              <a:buNone/>
              <a:defRPr sz="2400">
                <a:solidFill>
                  <a:schemeClr val="bg1"/>
                </a:solidFill>
                <a:latin typeface="Arial" panose="020B0604020202020204" pitchFamily="34" charset="0"/>
                <a:cs typeface="Arial" panose="020B0604020202020204" pitchFamily="34" charset="0"/>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endParaRPr lang="ar-SA" dirty="0"/>
          </a:p>
        </p:txBody>
      </p:sp>
      <p:pic>
        <p:nvPicPr>
          <p:cNvPr id="11" name="Picture 10">
            <a:extLst>
              <a:ext uri="{FF2B5EF4-FFF2-40B4-BE49-F238E27FC236}">
                <a16:creationId xmlns:a16="http://schemas.microsoft.com/office/drawing/2014/main" id="{85075D30-DBCE-42C6-B6AE-C72CC2DB7BA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5" name="Picture 14">
            <a:extLst>
              <a:ext uri="{FF2B5EF4-FFF2-40B4-BE49-F238E27FC236}">
                <a16:creationId xmlns:a16="http://schemas.microsoft.com/office/drawing/2014/main" id="{1F56FA16-2B53-4D45-B629-37C6FC37583A}"/>
              </a:ext>
            </a:extLst>
          </p:cNvPr>
          <p:cNvPicPr>
            <a:picLocks noChangeAspect="1"/>
          </p:cNvPicPr>
          <p:nvPr userDrawn="1"/>
        </p:nvPicPr>
        <p:blipFill>
          <a:blip r:embed="rId6"/>
          <a:stretch>
            <a:fillRect/>
          </a:stretch>
        </p:blipFill>
        <p:spPr>
          <a:xfrm>
            <a:off x="10401385" y="172782"/>
            <a:ext cx="1559665" cy="1178902"/>
          </a:xfrm>
          <a:prstGeom prst="rect">
            <a:avLst/>
          </a:prstGeom>
        </p:spPr>
      </p:pic>
      <p:sp>
        <p:nvSpPr>
          <p:cNvPr id="17" name="Arrow: Pentagon 16">
            <a:extLst>
              <a:ext uri="{FF2B5EF4-FFF2-40B4-BE49-F238E27FC236}">
                <a16:creationId xmlns:a16="http://schemas.microsoft.com/office/drawing/2014/main" id="{CF207123-500E-48A2-B4B1-F8C1149E0AB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92885576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ستنتاج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31700D-97ED-48B3-BB77-1798A5344800}"/>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F9AD5724-3F18-46AE-867F-D5E4ED3E3C86}"/>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Isosceles Triangle 1">
            <a:extLst>
              <a:ext uri="{FF2B5EF4-FFF2-40B4-BE49-F238E27FC236}">
                <a16:creationId xmlns:a16="http://schemas.microsoft.com/office/drawing/2014/main" id="{63DBE50A-1D99-44A5-9376-453C58052673}"/>
              </a:ext>
            </a:extLst>
          </p:cNvPr>
          <p:cNvSpPr/>
          <p:nvPr userDrawn="1"/>
        </p:nvSpPr>
        <p:spPr>
          <a:xfrm rot="9574598">
            <a:off x="9081169" y="1357745"/>
            <a:ext cx="2363542" cy="5516412"/>
          </a:xfrm>
          <a:prstGeom prst="triangle">
            <a:avLst>
              <a:gd name="adj" fmla="val 56994"/>
            </a:avLst>
          </a:prstGeom>
          <a:solidFill>
            <a:srgbClr val="D5E1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lowchart: Manual Input 12">
            <a:extLst>
              <a:ext uri="{FF2B5EF4-FFF2-40B4-BE49-F238E27FC236}">
                <a16:creationId xmlns:a16="http://schemas.microsoft.com/office/drawing/2014/main" id="{C00AF17F-10E7-4A00-94BC-88770EFD6FE6}"/>
              </a:ext>
            </a:extLst>
          </p:cNvPr>
          <p:cNvSpPr/>
          <p:nvPr userDrawn="1"/>
        </p:nvSpPr>
        <p:spPr>
          <a:xfrm rot="5400000">
            <a:off x="2895578" y="-1640536"/>
            <a:ext cx="5585757" cy="11026139"/>
          </a:xfrm>
          <a:prstGeom prst="flowChartManualInput">
            <a:avLst/>
          </a:prstGeom>
          <a:solidFill>
            <a:srgbClr val="95B6BB"/>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3" name="Group 2">
            <a:extLst>
              <a:ext uri="{FF2B5EF4-FFF2-40B4-BE49-F238E27FC236}">
                <a16:creationId xmlns:a16="http://schemas.microsoft.com/office/drawing/2014/main" id="{344116C4-390C-49E0-85A7-249944986B4B}"/>
              </a:ext>
            </a:extLst>
          </p:cNvPr>
          <p:cNvGrpSpPr/>
          <p:nvPr userDrawn="1"/>
        </p:nvGrpSpPr>
        <p:grpSpPr>
          <a:xfrm>
            <a:off x="9840536" y="1351684"/>
            <a:ext cx="2134093" cy="5338222"/>
            <a:chOff x="9840536" y="168093"/>
            <a:chExt cx="2134093" cy="6521813"/>
          </a:xfrm>
        </p:grpSpPr>
        <p:sp>
          <p:nvSpPr>
            <p:cNvPr id="31" name="Half Frame 30">
              <a:extLst>
                <a:ext uri="{FF2B5EF4-FFF2-40B4-BE49-F238E27FC236}">
                  <a16:creationId xmlns:a16="http://schemas.microsoft.com/office/drawing/2014/main" id="{C1A5C2E1-65E1-4974-B1CE-5F9D7F20D4A2}"/>
                </a:ext>
              </a:extLst>
            </p:cNvPr>
            <p:cNvSpPr/>
            <p:nvPr userDrawn="1"/>
          </p:nvSpPr>
          <p:spPr>
            <a:xfrm rot="10800000">
              <a:off x="10153578" y="168093"/>
              <a:ext cx="1821051" cy="6521813"/>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Isosceles Triangle 13">
              <a:extLst>
                <a:ext uri="{FF2B5EF4-FFF2-40B4-BE49-F238E27FC236}">
                  <a16:creationId xmlns:a16="http://schemas.microsoft.com/office/drawing/2014/main" id="{D989ADC1-71F4-49B5-A3B8-D155077E6C6A}"/>
                </a:ext>
              </a:extLst>
            </p:cNvPr>
            <p:cNvSpPr/>
            <p:nvPr userDrawn="1"/>
          </p:nvSpPr>
          <p:spPr>
            <a:xfrm rot="16200000">
              <a:off x="9376921" y="1457937"/>
              <a:ext cx="2748280" cy="1821050"/>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TextBox 23">
              <a:extLst>
                <a:ext uri="{FF2B5EF4-FFF2-40B4-BE49-F238E27FC236}">
                  <a16:creationId xmlns:a16="http://schemas.microsoft.com/office/drawing/2014/main" id="{4A4C1BC1-196B-4552-B70E-69419DF951CA}"/>
                </a:ext>
              </a:extLst>
            </p:cNvPr>
            <p:cNvSpPr txBox="1"/>
            <p:nvPr userDrawn="1"/>
          </p:nvSpPr>
          <p:spPr>
            <a:xfrm rot="19965327">
              <a:off x="10061193" y="1600950"/>
              <a:ext cx="1682945"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استنتج</a:t>
              </a:r>
              <a:endParaRPr lang="en-US" sz="2800" b="1" dirty="0">
                <a:solidFill>
                  <a:schemeClr val="bg1"/>
                </a:solidFill>
                <a:latin typeface="Calibri" panose="020F0502020204030204" pitchFamily="34" charset="0"/>
                <a:cs typeface="Calibri" panose="020F0502020204030204" pitchFamily="34" charset="0"/>
              </a:endParaRPr>
            </a:p>
          </p:txBody>
        </p:sp>
        <p:pic>
          <p:nvPicPr>
            <p:cNvPr id="29" name="Graphic 28" descr="Lightbulb">
              <a:extLst>
                <a:ext uri="{FF2B5EF4-FFF2-40B4-BE49-F238E27FC236}">
                  <a16:creationId xmlns:a16="http://schemas.microsoft.com/office/drawing/2014/main" id="{EB3B419D-D3EF-489C-B143-F43B8C9F92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080097">
              <a:off x="10724021" y="2242348"/>
              <a:ext cx="914400" cy="914401"/>
            </a:xfrm>
            <a:prstGeom prst="rect">
              <a:avLst/>
            </a:prstGeom>
          </p:spPr>
        </p:pic>
      </p:grpSp>
      <p:sp>
        <p:nvSpPr>
          <p:cNvPr id="6" name="Content Placeholder 5">
            <a:extLst>
              <a:ext uri="{FF2B5EF4-FFF2-40B4-BE49-F238E27FC236}">
                <a16:creationId xmlns:a16="http://schemas.microsoft.com/office/drawing/2014/main" id="{D27DB137-D3B3-481D-8486-425D328E64ED}"/>
              </a:ext>
            </a:extLst>
          </p:cNvPr>
          <p:cNvSpPr>
            <a:spLocks noGrp="1"/>
          </p:cNvSpPr>
          <p:nvPr>
            <p:ph sz="quarter" idx="10"/>
          </p:nvPr>
        </p:nvSpPr>
        <p:spPr>
          <a:xfrm>
            <a:off x="296863" y="1245140"/>
            <a:ext cx="8689975" cy="5338223"/>
          </a:xfrm>
        </p:spPr>
        <p:txBody>
          <a:bodyPr anchor="t">
            <a:normAutofit/>
          </a:bodyPr>
          <a:lstStyle>
            <a:lvl1pPr algn="just" rtl="1">
              <a:lnSpc>
                <a:spcPct val="150000"/>
              </a:lnSpc>
              <a:buNone/>
              <a:defRPr sz="2400">
                <a:solidFill>
                  <a:srgbClr val="414A4D"/>
                </a:solidFill>
                <a:latin typeface="Arial" panose="020B0604020202020204" pitchFamily="34" charset="0"/>
                <a:cs typeface="Arial" panose="020B0604020202020204" pitchFamily="34" charset="0"/>
              </a:defRPr>
            </a:lvl1pPr>
          </a:lstStyle>
          <a:p>
            <a:pPr lvl="0"/>
            <a:endParaRPr lang="en-US" dirty="0"/>
          </a:p>
        </p:txBody>
      </p:sp>
      <p:pic>
        <p:nvPicPr>
          <p:cNvPr id="18" name="Picture 17">
            <a:extLst>
              <a:ext uri="{FF2B5EF4-FFF2-40B4-BE49-F238E27FC236}">
                <a16:creationId xmlns:a16="http://schemas.microsoft.com/office/drawing/2014/main" id="{1254BAC5-4DB9-4EB4-B88A-B04F9D395BE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0" name="Picture 19">
            <a:extLst>
              <a:ext uri="{FF2B5EF4-FFF2-40B4-BE49-F238E27FC236}">
                <a16:creationId xmlns:a16="http://schemas.microsoft.com/office/drawing/2014/main" id="{56FB426A-E168-4D4C-83B5-FFAF9664591C}"/>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5" name="Arrow: Pentagon 14">
            <a:extLst>
              <a:ext uri="{FF2B5EF4-FFF2-40B4-BE49-F238E27FC236}">
                <a16:creationId xmlns:a16="http://schemas.microsoft.com/office/drawing/2014/main" id="{8A85B059-A439-4205-8482-437FABD4E0F3}"/>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81914652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لخلاصة">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3C1115-BF32-4BA1-BD21-4E7DE13B9F8B}"/>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B1BF204-8E64-4EAD-9DCE-CF5010EADEB8}"/>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25E97D4-0C71-4049-A87C-4313C5ECCDC8}"/>
              </a:ext>
            </a:extLst>
          </p:cNvPr>
          <p:cNvPicPr>
            <a:picLocks noChangeAspect="1"/>
          </p:cNvPicPr>
          <p:nvPr userDrawn="1"/>
        </p:nvPicPr>
        <p:blipFill>
          <a:blip r:embed="rId2"/>
          <a:stretch>
            <a:fillRect/>
          </a:stretch>
        </p:blipFill>
        <p:spPr>
          <a:xfrm>
            <a:off x="1816925" y="-356260"/>
            <a:ext cx="8716487" cy="1757548"/>
          </a:xfrm>
          <a:prstGeom prst="rect">
            <a:avLst/>
          </a:prstGeom>
        </p:spPr>
      </p:pic>
      <p:sp>
        <p:nvSpPr>
          <p:cNvPr id="14" name="Content Placeholder 2">
            <a:extLst>
              <a:ext uri="{FF2B5EF4-FFF2-40B4-BE49-F238E27FC236}">
                <a16:creationId xmlns:a16="http://schemas.microsoft.com/office/drawing/2014/main" id="{A5A9339D-1E9F-4F99-83B1-17711D2D8EEB}"/>
              </a:ext>
            </a:extLst>
          </p:cNvPr>
          <p:cNvSpPr>
            <a:spLocks noGrp="1"/>
          </p:cNvSpPr>
          <p:nvPr>
            <p:ph sz="quarter" idx="12"/>
          </p:nvPr>
        </p:nvSpPr>
        <p:spPr>
          <a:xfrm>
            <a:off x="672028" y="1757547"/>
            <a:ext cx="10961171" cy="4605153"/>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sp>
        <p:nvSpPr>
          <p:cNvPr id="8" name="Half Frame 7">
            <a:extLst>
              <a:ext uri="{FF2B5EF4-FFF2-40B4-BE49-F238E27FC236}">
                <a16:creationId xmlns:a16="http://schemas.microsoft.com/office/drawing/2014/main" id="{846FC264-CDAC-473F-9F68-6912E4BF6840}"/>
              </a:ext>
            </a:extLst>
          </p:cNvPr>
          <p:cNvSpPr/>
          <p:nvPr userDrawn="1"/>
        </p:nvSpPr>
        <p:spPr>
          <a:xfrm rot="10800000">
            <a:off x="10159132" y="1507967"/>
            <a:ext cx="1821051" cy="5120524"/>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Half Frame 16">
            <a:extLst>
              <a:ext uri="{FF2B5EF4-FFF2-40B4-BE49-F238E27FC236}">
                <a16:creationId xmlns:a16="http://schemas.microsoft.com/office/drawing/2014/main" id="{C905C8FF-4534-4085-A1C8-622F3BA0B739}"/>
              </a:ext>
            </a:extLst>
          </p:cNvPr>
          <p:cNvSpPr/>
          <p:nvPr userDrawn="1"/>
        </p:nvSpPr>
        <p:spPr>
          <a:xfrm>
            <a:off x="211815" y="896938"/>
            <a:ext cx="1821051" cy="5792968"/>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Arrow: Pentagon 8">
            <a:extLst>
              <a:ext uri="{FF2B5EF4-FFF2-40B4-BE49-F238E27FC236}">
                <a16:creationId xmlns:a16="http://schemas.microsoft.com/office/drawing/2014/main" id="{CC4B9EAD-0AD1-4E61-A597-775E0DACFE7D}"/>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pic>
        <p:nvPicPr>
          <p:cNvPr id="15" name="Picture 14">
            <a:extLst>
              <a:ext uri="{FF2B5EF4-FFF2-40B4-BE49-F238E27FC236}">
                <a16:creationId xmlns:a16="http://schemas.microsoft.com/office/drawing/2014/main" id="{820D3346-D1CA-4C5C-9C25-DCD67F4484A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6" name="Picture 15">
            <a:extLst>
              <a:ext uri="{FF2B5EF4-FFF2-40B4-BE49-F238E27FC236}">
                <a16:creationId xmlns:a16="http://schemas.microsoft.com/office/drawing/2014/main" id="{F8D4E0FA-1C9B-4E96-8D43-FCD3E4DB0F68}"/>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2" name="TextBox 1">
            <a:extLst>
              <a:ext uri="{FF2B5EF4-FFF2-40B4-BE49-F238E27FC236}">
                <a16:creationId xmlns:a16="http://schemas.microsoft.com/office/drawing/2014/main" id="{3D9FEFAB-B994-422D-9792-1FC813B838A7}"/>
              </a:ext>
            </a:extLst>
          </p:cNvPr>
          <p:cNvSpPr txBox="1"/>
          <p:nvPr userDrawn="1"/>
        </p:nvSpPr>
        <p:spPr>
          <a:xfrm>
            <a:off x="3558448" y="330506"/>
            <a:ext cx="4880472" cy="523220"/>
          </a:xfrm>
          <a:prstGeom prst="rect">
            <a:avLst/>
          </a:prstGeom>
          <a:noFill/>
        </p:spPr>
        <p:txBody>
          <a:bodyPr wrap="square" rtlCol="1">
            <a:spAutoFit/>
          </a:bodyPr>
          <a:lstStyle/>
          <a:p>
            <a:pPr algn="ctr"/>
            <a:r>
              <a:rPr lang="ar-SY" sz="2800" b="1" dirty="0">
                <a:latin typeface="Calibri" panose="020F0502020204030204" pitchFamily="34" charset="0"/>
                <a:cs typeface="Calibri" panose="020F0502020204030204" pitchFamily="34" charset="0"/>
              </a:rPr>
              <a:t>الخلاصة</a:t>
            </a:r>
          </a:p>
        </p:txBody>
      </p:sp>
    </p:spTree>
    <p:extLst>
      <p:ext uri="{BB962C8B-B14F-4D97-AF65-F5344CB8AC3E}">
        <p14:creationId xmlns:p14="http://schemas.microsoft.com/office/powerpoint/2010/main" val="277397772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7138FC37-D6B8-4C6B-8B49-08548E07148E}" type="datetime1">
              <a:rPr lang="en-US" smtClean="0"/>
              <a:t>9/5/2022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97890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4" r:id="rId5"/>
    <p:sldLayoutId id="2147483675" r:id="rId6"/>
    <p:sldLayoutId id="2147483668" r:id="rId7"/>
    <p:sldLayoutId id="2147483669" r:id="rId8"/>
    <p:sldLayoutId id="2147483670" r:id="rId9"/>
  </p:sldLayoutIdLst>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slideLayout" Target="../slideLayouts/slideLayout4.xml"/><Relationship Id="rId1" Type="http://schemas.openxmlformats.org/officeDocument/2006/relationships/themeOverride" Target="../theme/themeOverride1.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7.xml"/><Relationship Id="rId13" Type="http://schemas.openxmlformats.org/officeDocument/2006/relationships/diagramLayout" Target="../diagrams/layout8.xml"/><Relationship Id="rId3" Type="http://schemas.openxmlformats.org/officeDocument/2006/relationships/diagramLayout" Target="../diagrams/layout6.xml"/><Relationship Id="rId7" Type="http://schemas.openxmlformats.org/officeDocument/2006/relationships/diagramData" Target="../diagrams/data7.xml"/><Relationship Id="rId12" Type="http://schemas.openxmlformats.org/officeDocument/2006/relationships/diagramData" Target="../diagrams/data8.xml"/><Relationship Id="rId2" Type="http://schemas.openxmlformats.org/officeDocument/2006/relationships/diagramData" Target="../diagrams/data6.xml"/><Relationship Id="rId16" Type="http://schemas.microsoft.com/office/2007/relationships/diagramDrawing" Target="../diagrams/drawing8.xml"/><Relationship Id="rId1" Type="http://schemas.openxmlformats.org/officeDocument/2006/relationships/slideLayout" Target="../slideLayouts/slideLayout4.xml"/><Relationship Id="rId6" Type="http://schemas.microsoft.com/office/2007/relationships/diagramDrawing" Target="../diagrams/drawing6.xml"/><Relationship Id="rId11" Type="http://schemas.microsoft.com/office/2007/relationships/diagramDrawing" Target="../diagrams/drawing7.xml"/><Relationship Id="rId5" Type="http://schemas.openxmlformats.org/officeDocument/2006/relationships/diagramColors" Target="../diagrams/colors6.xml"/><Relationship Id="rId15" Type="http://schemas.openxmlformats.org/officeDocument/2006/relationships/diagramColors" Target="../diagrams/colors8.xml"/><Relationship Id="rId10" Type="http://schemas.openxmlformats.org/officeDocument/2006/relationships/diagramColors" Target="../diagrams/colors7.xml"/><Relationship Id="rId4" Type="http://schemas.openxmlformats.org/officeDocument/2006/relationships/diagramQuickStyle" Target="../diagrams/quickStyle6.xml"/><Relationship Id="rId9" Type="http://schemas.openxmlformats.org/officeDocument/2006/relationships/diagramQuickStyle" Target="../diagrams/quickStyle7.xml"/><Relationship Id="rId14" Type="http://schemas.openxmlformats.org/officeDocument/2006/relationships/diagramQuickStyle" Target="../diagrams/quickStyle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5.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5.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5.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5.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DD4B9DC-D0D2-4CAA-8A37-6FDFF9D8F5CC}"/>
              </a:ext>
            </a:extLst>
          </p:cNvPr>
          <p:cNvSpPr>
            <a:spLocks noGrp="1"/>
          </p:cNvSpPr>
          <p:nvPr>
            <p:ph type="body" sz="quarter" idx="10"/>
          </p:nvPr>
        </p:nvSpPr>
        <p:spPr>
          <a:xfrm>
            <a:off x="7844653" y="1451669"/>
            <a:ext cx="4232806" cy="3727526"/>
          </a:xfrm>
        </p:spPr>
        <p:txBody>
          <a:bodyPr>
            <a:normAutofit/>
          </a:bodyPr>
          <a:lstStyle/>
          <a:p>
            <a:r>
              <a:rPr lang="ar-SA" dirty="0"/>
              <a:t>قانون الأحوال الشخصية (2) المواريث </a:t>
            </a:r>
            <a:endParaRPr lang="ar-SY" dirty="0"/>
          </a:p>
          <a:p>
            <a:r>
              <a:rPr lang="en-US" dirty="0"/>
              <a:t>Personal Status Law (2)</a:t>
            </a:r>
          </a:p>
          <a:p>
            <a:endParaRPr lang="en-US" sz="1400" dirty="0"/>
          </a:p>
          <a:p>
            <a:r>
              <a:rPr lang="en-US" dirty="0"/>
              <a:t>FAM505</a:t>
            </a:r>
          </a:p>
        </p:txBody>
      </p:sp>
      <p:sp>
        <p:nvSpPr>
          <p:cNvPr id="3" name="Text Placeholder 2">
            <a:extLst>
              <a:ext uri="{FF2B5EF4-FFF2-40B4-BE49-F238E27FC236}">
                <a16:creationId xmlns:a16="http://schemas.microsoft.com/office/drawing/2014/main" id="{3BD4B52E-8DBC-499A-8D24-07601C740B99}"/>
              </a:ext>
            </a:extLst>
          </p:cNvPr>
          <p:cNvSpPr>
            <a:spLocks noGrp="1"/>
          </p:cNvSpPr>
          <p:nvPr>
            <p:ph type="body" sz="quarter" idx="11"/>
          </p:nvPr>
        </p:nvSpPr>
        <p:spPr>
          <a:xfrm>
            <a:off x="8126944" y="5437775"/>
            <a:ext cx="3556714" cy="1283278"/>
          </a:xfrm>
        </p:spPr>
        <p:txBody>
          <a:bodyPr>
            <a:normAutofit/>
          </a:bodyPr>
          <a:lstStyle/>
          <a:p>
            <a:r>
              <a:rPr lang="ar-SA" sz="2000" dirty="0"/>
              <a:t>الدكتور محمد حسان عوض</a:t>
            </a:r>
            <a:endParaRPr lang="ar-SY" sz="2000" dirty="0"/>
          </a:p>
          <a:p>
            <a:r>
              <a:rPr lang="ar-SA" sz="2000" dirty="0"/>
              <a:t>الدكتور عبد المنعم فارس سقا</a:t>
            </a:r>
            <a:endParaRPr lang="en-US" sz="2000" dirty="0"/>
          </a:p>
        </p:txBody>
      </p:sp>
    </p:spTree>
    <p:extLst>
      <p:ext uri="{BB962C8B-B14F-4D97-AF65-F5344CB8AC3E}">
        <p14:creationId xmlns:p14="http://schemas.microsoft.com/office/powerpoint/2010/main" val="2318051654"/>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 الأطوار التي تمر بها الأهلية</a:t>
            </a:r>
            <a:endParaRPr lang="en-US" dirty="0"/>
          </a:p>
        </p:txBody>
      </p:sp>
      <p:sp>
        <p:nvSpPr>
          <p:cNvPr id="3" name="عنصر نائب للنص 2"/>
          <p:cNvSpPr>
            <a:spLocks noGrp="1"/>
          </p:cNvSpPr>
          <p:nvPr>
            <p:ph type="body" sz="quarter" idx="11"/>
          </p:nvPr>
        </p:nvSpPr>
        <p:spPr/>
        <p:txBody>
          <a:bodyPr>
            <a:noAutofit/>
          </a:bodyPr>
          <a:lstStyle/>
          <a:p>
            <a:r>
              <a:rPr lang="ar-SA" dirty="0"/>
              <a:t>المطلب الرابع: طور البلوغ</a:t>
            </a:r>
            <a:endParaRPr lang="en-US" dirty="0"/>
          </a:p>
        </p:txBody>
      </p:sp>
      <p:sp>
        <p:nvSpPr>
          <p:cNvPr id="5" name="Flowchart: Preparation 4">
            <a:extLst>
              <a:ext uri="{FF2B5EF4-FFF2-40B4-BE49-F238E27FC236}">
                <a16:creationId xmlns:a16="http://schemas.microsoft.com/office/drawing/2014/main" id="{B41969DC-9D64-446B-BA37-7D8F1C985D13}"/>
              </a:ext>
            </a:extLst>
          </p:cNvPr>
          <p:cNvSpPr/>
          <p:nvPr/>
        </p:nvSpPr>
        <p:spPr>
          <a:xfrm>
            <a:off x="778241" y="2427069"/>
            <a:ext cx="10546310" cy="4035605"/>
          </a:xfrm>
          <a:prstGeom prst="flowChartPreparation">
            <a:avLst/>
          </a:prstGeom>
        </p:spPr>
        <p:style>
          <a:lnRef idx="1">
            <a:schemeClr val="accent2"/>
          </a:lnRef>
          <a:fillRef idx="2">
            <a:schemeClr val="accent2"/>
          </a:fillRef>
          <a:effectRef idx="1">
            <a:schemeClr val="accent2"/>
          </a:effectRef>
          <a:fontRef idx="minor">
            <a:schemeClr val="dk1"/>
          </a:fontRef>
        </p:style>
        <p:txBody>
          <a:bodyPr rtlCol="1" anchor="ctr"/>
          <a:lstStyle/>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يبدأ طور البلوغ منذ يبلغ الإنسان فإذا بلغ فقد انتهى طور التمييز في حقه ودخل في طور البلوغ اتفاقاً.</a:t>
            </a:r>
          </a:p>
          <a:p>
            <a:pPr algn="justLow" rtl="1">
              <a:lnSpc>
                <a:spcPct val="150000"/>
              </a:lnSpc>
            </a:pPr>
            <a:r>
              <a:rPr lang="ar-SA" sz="2200" b="1" dirty="0">
                <a:solidFill>
                  <a:schemeClr val="tx1"/>
                </a:solidFill>
                <a:latin typeface="Arial" panose="020B0604020202020204" pitchFamily="34" charset="0"/>
                <a:cs typeface="Arial" panose="020B0604020202020204" pitchFamily="34" charset="0"/>
              </a:rPr>
              <a:t>نوع الأهلية الثابتة في هذا الطور</a:t>
            </a:r>
            <a:r>
              <a:rPr lang="ar-SY" sz="2200" b="1" dirty="0">
                <a:solidFill>
                  <a:schemeClr val="tx1"/>
                </a:solidFill>
                <a:latin typeface="Arial" panose="020B0604020202020204" pitchFamily="34" charset="0"/>
                <a:cs typeface="Arial" panose="020B0604020202020204" pitchFamily="34" charset="0"/>
              </a:rPr>
              <a:t>:</a:t>
            </a:r>
            <a:r>
              <a:rPr lang="ar-SA" sz="2200" b="1" dirty="0">
                <a:solidFill>
                  <a:schemeClr val="tx1"/>
                </a:solidFill>
                <a:latin typeface="Arial" panose="020B0604020202020204" pitchFamily="34" charset="0"/>
                <a:cs typeface="Arial" panose="020B0604020202020204" pitchFamily="34" charset="0"/>
              </a:rPr>
              <a:t> </a:t>
            </a:r>
          </a:p>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والأهلية الثابتة للإنسان في هذا الطور هي أهلية الأداء الكامل.</a:t>
            </a:r>
          </a:p>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فعندما تثبت له أهلية الأداء الكاملة ، يصير أهلا لأداء الواجبات وتحمل التبعات ، ويطالب بأداء كافة الحقوق المالية ، وغير المالية ، سواء أكانت من حقوق الله أم من حقوق العباد</a:t>
            </a:r>
            <a:r>
              <a:rPr lang="ar-SY" sz="2200" dirty="0">
                <a:solidFill>
                  <a:schemeClr val="tx1"/>
                </a:solidFill>
                <a:latin typeface="Arial" panose="020B0604020202020204" pitchFamily="34" charset="0"/>
                <a:cs typeface="Arial" panose="020B0604020202020204" pitchFamily="34" charset="0"/>
              </a:rPr>
              <a:t>.</a:t>
            </a:r>
            <a:endParaRPr lang="ar-SA" sz="2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0038154"/>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 الأطوار التي تمر بها الأهلية</a:t>
            </a:r>
            <a:endParaRPr lang="en-US" dirty="0"/>
          </a:p>
        </p:txBody>
      </p:sp>
      <p:sp>
        <p:nvSpPr>
          <p:cNvPr id="3" name="عنصر نائب للنص 2"/>
          <p:cNvSpPr>
            <a:spLocks noGrp="1"/>
          </p:cNvSpPr>
          <p:nvPr>
            <p:ph type="body" sz="quarter" idx="11"/>
          </p:nvPr>
        </p:nvSpPr>
        <p:spPr/>
        <p:txBody>
          <a:bodyPr>
            <a:noAutofit/>
          </a:bodyPr>
          <a:lstStyle/>
          <a:p>
            <a:r>
              <a:rPr lang="ar-SA" dirty="0"/>
              <a:t>المطلب الخامس: طور الرشد </a:t>
            </a:r>
            <a:endParaRPr lang="en-US" dirty="0"/>
          </a:p>
        </p:txBody>
      </p:sp>
      <p:sp>
        <p:nvSpPr>
          <p:cNvPr id="4" name="عنصر نائب للمحتوى 3"/>
          <p:cNvSpPr>
            <a:spLocks noGrp="1"/>
          </p:cNvSpPr>
          <p:nvPr>
            <p:ph sz="quarter" idx="12"/>
          </p:nvPr>
        </p:nvSpPr>
        <p:spPr/>
        <p:txBody>
          <a:bodyPr>
            <a:normAutofit lnSpcReduction="10000"/>
          </a:bodyPr>
          <a:lstStyle/>
          <a:p>
            <a:pPr marL="342900" indent="-342900">
              <a:buFont typeface="Arial" panose="020B0604020202020204" pitchFamily="34" charset="0"/>
              <a:buChar char="•"/>
            </a:pPr>
            <a:r>
              <a:rPr lang="ar-SA" b="1" dirty="0"/>
              <a:t>الرشد عند الفقهاء:</a:t>
            </a:r>
            <a:endParaRPr lang="en-US" dirty="0"/>
          </a:p>
          <a:p>
            <a:pPr lvl="0"/>
            <a:endParaRPr lang="ar-SY" b="1" u="sng" dirty="0"/>
          </a:p>
          <a:p>
            <a:pPr lvl="0"/>
            <a:endParaRPr lang="ar-SY" b="1" u="sng" dirty="0"/>
          </a:p>
          <a:p>
            <a:pPr lvl="0"/>
            <a:endParaRPr lang="ar-SY" b="1" u="sng" dirty="0"/>
          </a:p>
          <a:p>
            <a:pPr lvl="0"/>
            <a:r>
              <a:rPr lang="ar-SA" b="1" u="sng" dirty="0"/>
              <a:t>فإذا بلغ الشخص رشيداً:</a:t>
            </a:r>
            <a:r>
              <a:rPr lang="ar-SY" b="1" u="sng" dirty="0"/>
              <a:t> </a:t>
            </a:r>
            <a:r>
              <a:rPr lang="ar-SA" dirty="0"/>
              <a:t>كملت أهليته.</a:t>
            </a:r>
            <a:r>
              <a:rPr lang="ar-SY" dirty="0"/>
              <a:t> </a:t>
            </a:r>
            <a:r>
              <a:rPr lang="ar-SA" dirty="0"/>
              <a:t>وارتفعت الولاية عنه.</a:t>
            </a:r>
            <a:r>
              <a:rPr lang="ar-SY" dirty="0"/>
              <a:t> </a:t>
            </a:r>
            <a:r>
              <a:rPr lang="ar-SA" dirty="0"/>
              <a:t>وسلمت إليه أمواله باتفاق الفقهاء</a:t>
            </a:r>
            <a:r>
              <a:rPr lang="ar-SY" dirty="0"/>
              <a:t>.</a:t>
            </a:r>
          </a:p>
          <a:p>
            <a:pPr lvl="0"/>
            <a:r>
              <a:rPr lang="ar-SA" b="1" u="sng" dirty="0"/>
              <a:t>وإذا بلغ الشخص غير رشيد:</a:t>
            </a:r>
            <a:r>
              <a:rPr lang="ar-SY" b="1" u="sng" dirty="0"/>
              <a:t> </a:t>
            </a:r>
            <a:r>
              <a:rPr lang="ar-SA" dirty="0"/>
              <a:t>وكان عاقلاً كملت أهليته. وارتفعت الولاية عنه عند أبي حنيفة رحمه الله دون جمهور الفقهاء.</a:t>
            </a:r>
            <a:endParaRPr lang="en-US" dirty="0"/>
          </a:p>
          <a:p>
            <a:r>
              <a:rPr lang="ar-SA" dirty="0"/>
              <a:t>لا تسلم إليه أمواله ، بل تبقى في يد وليه أو وصيه حتى يثبت رشده بالفعل ، أو يبلغ خمساً وعشرين سنة</a:t>
            </a:r>
            <a:r>
              <a:rPr lang="ar-SY" dirty="0"/>
              <a:t>.</a:t>
            </a:r>
            <a:endParaRPr lang="en-US" dirty="0"/>
          </a:p>
          <a:p>
            <a:endParaRPr lang="ar-SY" b="1" dirty="0"/>
          </a:p>
        </p:txBody>
      </p:sp>
      <p:graphicFrame>
        <p:nvGraphicFramePr>
          <p:cNvPr id="5" name="Diagram 4">
            <a:extLst>
              <a:ext uri="{FF2B5EF4-FFF2-40B4-BE49-F238E27FC236}">
                <a16:creationId xmlns:a16="http://schemas.microsoft.com/office/drawing/2014/main" id="{C70483AC-4FC5-467F-A85A-89DC5D2F5845}"/>
              </a:ext>
            </a:extLst>
          </p:cNvPr>
          <p:cNvGraphicFramePr/>
          <p:nvPr>
            <p:extLst>
              <p:ext uri="{D42A27DB-BD31-4B8C-83A1-F6EECF244321}">
                <p14:modId xmlns:p14="http://schemas.microsoft.com/office/powerpoint/2010/main" val="4130775327"/>
              </p:ext>
            </p:extLst>
          </p:nvPr>
        </p:nvGraphicFramePr>
        <p:xfrm>
          <a:off x="1012191" y="2977376"/>
          <a:ext cx="10182303" cy="151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5617377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pPr>
              <a:lnSpc>
                <a:spcPct val="120000"/>
              </a:lnSpc>
            </a:pPr>
            <a:r>
              <a:rPr lang="ar-SA" dirty="0"/>
              <a:t>المبحث الثالث: تعريف عوارض الأهلية وأنواعها</a:t>
            </a:r>
            <a:endParaRPr lang="en-US" dirty="0"/>
          </a:p>
        </p:txBody>
      </p:sp>
      <p:sp>
        <p:nvSpPr>
          <p:cNvPr id="3" name="عنصر نائب للنص 2"/>
          <p:cNvSpPr>
            <a:spLocks noGrp="1"/>
          </p:cNvSpPr>
          <p:nvPr>
            <p:ph type="body" sz="quarter" idx="11"/>
          </p:nvPr>
        </p:nvSpPr>
        <p:spPr/>
        <p:txBody>
          <a:bodyPr>
            <a:noAutofit/>
          </a:bodyPr>
          <a:lstStyle/>
          <a:p>
            <a:r>
              <a:rPr lang="ar-SY" dirty="0"/>
              <a:t>المطلب الأول : تعريف عوارض الأهلية</a:t>
            </a:r>
            <a:endParaRPr lang="en-US" dirty="0"/>
          </a:p>
        </p:txBody>
      </p:sp>
      <p:sp>
        <p:nvSpPr>
          <p:cNvPr id="6" name="Flowchart: Terminator 5">
            <a:extLst>
              <a:ext uri="{FF2B5EF4-FFF2-40B4-BE49-F238E27FC236}">
                <a16:creationId xmlns:a16="http://schemas.microsoft.com/office/drawing/2014/main" id="{3570CB03-2E42-4406-B21E-370E35B4B02C}"/>
              </a:ext>
            </a:extLst>
          </p:cNvPr>
          <p:cNvSpPr/>
          <p:nvPr/>
        </p:nvSpPr>
        <p:spPr>
          <a:xfrm>
            <a:off x="1010215" y="2727026"/>
            <a:ext cx="10546310" cy="3382225"/>
          </a:xfrm>
          <a:prstGeom prst="flowChartTerminator">
            <a:avLst/>
          </a:prstGeom>
        </p:spPr>
        <p:style>
          <a:lnRef idx="1">
            <a:schemeClr val="accent2"/>
          </a:lnRef>
          <a:fillRef idx="2">
            <a:schemeClr val="accent2"/>
          </a:fillRef>
          <a:effectRef idx="1">
            <a:schemeClr val="accent2"/>
          </a:effectRef>
          <a:fontRef idx="minor">
            <a:schemeClr val="dk1"/>
          </a:fontRef>
        </p:style>
        <p:txBody>
          <a:bodyPr rtlCol="1" anchor="ctr"/>
          <a:lstStyle/>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هي أحوال أو أوصاف  تطرأ للإنسان عبر مروره بالأطوار الخمسة السابقة فتوقفه أو تمنعه من الانتقال إلى طور أعلى من الطور الذي هو فيه أو تنقص أهليته أو تزيلها أو تغير بعض الأحكام مع بقاء الأهلية.</a:t>
            </a:r>
          </a:p>
        </p:txBody>
      </p:sp>
    </p:spTree>
    <p:extLst>
      <p:ext uri="{BB962C8B-B14F-4D97-AF65-F5344CB8AC3E}">
        <p14:creationId xmlns:p14="http://schemas.microsoft.com/office/powerpoint/2010/main" val="234145160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pPr>
              <a:lnSpc>
                <a:spcPct val="130000"/>
              </a:lnSpc>
            </a:pPr>
            <a:r>
              <a:rPr lang="ar-SA" dirty="0"/>
              <a:t>المبحث الثالث: تعريف عوارض الأهلية وأنواعها</a:t>
            </a:r>
            <a:endParaRPr lang="en-US" dirty="0"/>
          </a:p>
        </p:txBody>
      </p:sp>
      <p:sp>
        <p:nvSpPr>
          <p:cNvPr id="3" name="عنصر نائب للنص 2"/>
          <p:cNvSpPr>
            <a:spLocks noGrp="1"/>
          </p:cNvSpPr>
          <p:nvPr>
            <p:ph type="body" sz="quarter" idx="11"/>
          </p:nvPr>
        </p:nvSpPr>
        <p:spPr/>
        <p:txBody>
          <a:bodyPr>
            <a:noAutofit/>
          </a:bodyPr>
          <a:lstStyle/>
          <a:p>
            <a:r>
              <a:rPr lang="ar-SA" dirty="0"/>
              <a:t>المطلب الثاني : أنواع العـوارض</a:t>
            </a:r>
            <a:endParaRPr lang="en-US" dirty="0"/>
          </a:p>
        </p:txBody>
      </p:sp>
      <p:sp>
        <p:nvSpPr>
          <p:cNvPr id="4" name="عنصر نائب للمحتوى 3"/>
          <p:cNvSpPr>
            <a:spLocks noGrp="1"/>
          </p:cNvSpPr>
          <p:nvPr>
            <p:ph sz="quarter" idx="12"/>
          </p:nvPr>
        </p:nvSpPr>
        <p:spPr>
          <a:xfrm>
            <a:off x="271876" y="2288413"/>
            <a:ext cx="11366667" cy="4336108"/>
          </a:xfrm>
        </p:spPr>
        <p:txBody>
          <a:bodyPr>
            <a:normAutofit/>
          </a:bodyPr>
          <a:lstStyle/>
          <a:p>
            <a:r>
              <a:rPr lang="ar-SA" dirty="0"/>
              <a:t>تتأثر أهلية الأداء بعوارض عدة قسمها أكثر العلماء إلى عوارض سماوية، وعوارض مكتسبة:</a:t>
            </a:r>
            <a:endParaRPr lang="en-US" dirty="0"/>
          </a:p>
          <a:p>
            <a:pPr lvl="0"/>
            <a:r>
              <a:rPr lang="ar-SA" b="1" dirty="0"/>
              <a:t>فالعوارض السماوية</a:t>
            </a:r>
            <a:r>
              <a:rPr lang="ar-SA" dirty="0"/>
              <a:t> هي التي تثبت من قبل الله تعالى ولا إرادة للإنسان في وقوعها أو اختيارها، </a:t>
            </a:r>
            <a:r>
              <a:rPr lang="ar-SA" b="1" dirty="0"/>
              <a:t>وهي عشرة:</a:t>
            </a:r>
            <a:endParaRPr lang="en-US" b="1" dirty="0"/>
          </a:p>
          <a:p>
            <a:r>
              <a:rPr lang="ar-SA" dirty="0"/>
              <a:t>				</a:t>
            </a:r>
            <a:endParaRPr lang="ar-SY" dirty="0"/>
          </a:p>
          <a:p>
            <a:endParaRPr lang="ar-SY" b="1" dirty="0"/>
          </a:p>
          <a:p>
            <a:endParaRPr lang="ar-SY" sz="1200" dirty="0"/>
          </a:p>
          <a:p>
            <a:r>
              <a:rPr lang="ar-SA" b="1" dirty="0"/>
              <a:t>والعوارض المكتسبة</a:t>
            </a:r>
            <a:r>
              <a:rPr lang="ar-SA" dirty="0"/>
              <a:t> فهي التي تنشأ باختيار الإنسان وكسبه وعمل يده، </a:t>
            </a:r>
            <a:r>
              <a:rPr lang="ar-SA" b="1" dirty="0"/>
              <a:t>وهي ثمانية:</a:t>
            </a:r>
            <a:endParaRPr lang="en-US" b="1" dirty="0"/>
          </a:p>
        </p:txBody>
      </p:sp>
      <p:graphicFrame>
        <p:nvGraphicFramePr>
          <p:cNvPr id="5" name="Diagram 4">
            <a:extLst>
              <a:ext uri="{FF2B5EF4-FFF2-40B4-BE49-F238E27FC236}">
                <a16:creationId xmlns:a16="http://schemas.microsoft.com/office/drawing/2014/main" id="{8BAD6133-B814-4564-98F5-763ABA1B6118}"/>
              </a:ext>
            </a:extLst>
          </p:cNvPr>
          <p:cNvGraphicFramePr/>
          <p:nvPr>
            <p:extLst>
              <p:ext uri="{D42A27DB-BD31-4B8C-83A1-F6EECF244321}">
                <p14:modId xmlns:p14="http://schemas.microsoft.com/office/powerpoint/2010/main" val="4098436405"/>
              </p:ext>
            </p:extLst>
          </p:nvPr>
        </p:nvGraphicFramePr>
        <p:xfrm>
          <a:off x="3454788" y="3362093"/>
          <a:ext cx="8128000" cy="9467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a:extLst>
              <a:ext uri="{FF2B5EF4-FFF2-40B4-BE49-F238E27FC236}">
                <a16:creationId xmlns:a16="http://schemas.microsoft.com/office/drawing/2014/main" id="{3DF13E5E-757E-4964-8E92-8E7F55B6388C}"/>
              </a:ext>
            </a:extLst>
          </p:cNvPr>
          <p:cNvGraphicFramePr/>
          <p:nvPr>
            <p:extLst>
              <p:ext uri="{D42A27DB-BD31-4B8C-83A1-F6EECF244321}">
                <p14:modId xmlns:p14="http://schemas.microsoft.com/office/powerpoint/2010/main" val="1429657251"/>
              </p:ext>
            </p:extLst>
          </p:nvPr>
        </p:nvGraphicFramePr>
        <p:xfrm>
          <a:off x="655422" y="3992137"/>
          <a:ext cx="8128000" cy="127703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7" name="Diagram 6">
            <a:extLst>
              <a:ext uri="{FF2B5EF4-FFF2-40B4-BE49-F238E27FC236}">
                <a16:creationId xmlns:a16="http://schemas.microsoft.com/office/drawing/2014/main" id="{96EE01A6-C38D-4C8F-946D-36012A19B884}"/>
              </a:ext>
            </a:extLst>
          </p:cNvPr>
          <p:cNvGraphicFramePr/>
          <p:nvPr>
            <p:extLst>
              <p:ext uri="{D42A27DB-BD31-4B8C-83A1-F6EECF244321}">
                <p14:modId xmlns:p14="http://schemas.microsoft.com/office/powerpoint/2010/main" val="464950754"/>
              </p:ext>
            </p:extLst>
          </p:nvPr>
        </p:nvGraphicFramePr>
        <p:xfrm>
          <a:off x="1159726" y="5599621"/>
          <a:ext cx="10405330" cy="1277035"/>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3383143141"/>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pPr>
              <a:lnSpc>
                <a:spcPct val="140000"/>
              </a:lnSpc>
            </a:pPr>
            <a:r>
              <a:rPr lang="ar-SA" dirty="0"/>
              <a:t>المبحث الثالث: تعريف عوارض الأهلية وأنواعها</a:t>
            </a:r>
            <a:endParaRPr lang="en-US" dirty="0"/>
          </a:p>
        </p:txBody>
      </p:sp>
      <p:sp>
        <p:nvSpPr>
          <p:cNvPr id="3" name="عنصر نائب للنص 2"/>
          <p:cNvSpPr>
            <a:spLocks noGrp="1"/>
          </p:cNvSpPr>
          <p:nvPr>
            <p:ph type="body" sz="quarter" idx="11"/>
          </p:nvPr>
        </p:nvSpPr>
        <p:spPr>
          <a:xfrm>
            <a:off x="5177928" y="1524266"/>
            <a:ext cx="6544019" cy="617612"/>
          </a:xfrm>
        </p:spPr>
        <p:txBody>
          <a:bodyPr>
            <a:noAutofit/>
          </a:bodyPr>
          <a:lstStyle/>
          <a:p>
            <a:r>
              <a:rPr lang="ar-SA" dirty="0"/>
              <a:t>المطلب الثالث : أنواع الأهلية التي تتأثر بالعوارض</a:t>
            </a:r>
            <a:endParaRPr lang="en-US" dirty="0"/>
          </a:p>
        </p:txBody>
      </p:sp>
      <p:sp>
        <p:nvSpPr>
          <p:cNvPr id="5" name="Rectangle: Diagonal Corners Rounded 4">
            <a:extLst>
              <a:ext uri="{FF2B5EF4-FFF2-40B4-BE49-F238E27FC236}">
                <a16:creationId xmlns:a16="http://schemas.microsoft.com/office/drawing/2014/main" id="{E43F7A7F-617C-4F1D-9761-EE3986C25D1F}"/>
              </a:ext>
            </a:extLst>
          </p:cNvPr>
          <p:cNvSpPr/>
          <p:nvPr/>
        </p:nvSpPr>
        <p:spPr>
          <a:xfrm>
            <a:off x="981749" y="2449370"/>
            <a:ext cx="10546310" cy="3639195"/>
          </a:xfrm>
          <a:prstGeom prst="round2DiagRect">
            <a:avLst/>
          </a:prstGeom>
        </p:spPr>
        <p:style>
          <a:lnRef idx="1">
            <a:schemeClr val="accent2"/>
          </a:lnRef>
          <a:fillRef idx="2">
            <a:schemeClr val="accent2"/>
          </a:fillRef>
          <a:effectRef idx="1">
            <a:schemeClr val="accent2"/>
          </a:effectRef>
          <a:fontRef idx="minor">
            <a:schemeClr val="dk1"/>
          </a:fontRef>
        </p:style>
        <p:txBody>
          <a:bodyPr rtlCol="1" anchor="ctr"/>
          <a:lstStyle/>
          <a:p>
            <a:pPr algn="justLow" rtl="1">
              <a:lnSpc>
                <a:spcPct val="150000"/>
              </a:lnSpc>
            </a:pPr>
            <a:r>
              <a:rPr lang="ar-SA" sz="2200" b="1" dirty="0">
                <a:solidFill>
                  <a:schemeClr val="tx1"/>
                </a:solidFill>
                <a:latin typeface="Arial" panose="020B0604020202020204" pitchFamily="34" charset="0"/>
                <a:cs typeface="Arial" panose="020B0604020202020204" pitchFamily="34" charset="0"/>
              </a:rPr>
              <a:t>أهلية الأداء:</a:t>
            </a:r>
          </a:p>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إن عوارض الأهلية كلها تؤثر في أهلية الأداء لا غير، فتفقدها، أو تنقصها، أو تحد من صلاحيتها لبعض الأحكام، دون أن تنقصها.</a:t>
            </a:r>
          </a:p>
          <a:p>
            <a:pPr algn="justLow" rtl="1">
              <a:lnSpc>
                <a:spcPct val="150000"/>
              </a:lnSpc>
            </a:pPr>
            <a:r>
              <a:rPr lang="ar-SA" sz="2200" b="1" dirty="0">
                <a:solidFill>
                  <a:schemeClr val="tx1"/>
                </a:solidFill>
                <a:latin typeface="Arial" panose="020B0604020202020204" pitchFamily="34" charset="0"/>
                <a:cs typeface="Arial" panose="020B0604020202020204" pitchFamily="34" charset="0"/>
              </a:rPr>
              <a:t>أهلية الوجوب:</a:t>
            </a:r>
          </a:p>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لا يؤثر فيها أي عارض من العوارض هذه.</a:t>
            </a:r>
          </a:p>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وهذا كله باستثناء عارض الموت، فإنه مفقد لأهليتي الأداء والوجوب معاً.</a:t>
            </a:r>
          </a:p>
        </p:txBody>
      </p:sp>
    </p:spTree>
    <p:extLst>
      <p:ext uri="{BB962C8B-B14F-4D97-AF65-F5344CB8AC3E}">
        <p14:creationId xmlns:p14="http://schemas.microsoft.com/office/powerpoint/2010/main" val="401221587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pPr>
              <a:lnSpc>
                <a:spcPct val="140000"/>
              </a:lnSpc>
            </a:pPr>
            <a:r>
              <a:rPr lang="ar-SA" dirty="0"/>
              <a:t>المبحث الرابع: العوارض التي تزيل الأهلية</a:t>
            </a:r>
            <a:endParaRPr lang="en-US" dirty="0"/>
          </a:p>
        </p:txBody>
      </p:sp>
      <p:graphicFrame>
        <p:nvGraphicFramePr>
          <p:cNvPr id="4" name="Diagram 3">
            <a:extLst>
              <a:ext uri="{FF2B5EF4-FFF2-40B4-BE49-F238E27FC236}">
                <a16:creationId xmlns:a16="http://schemas.microsoft.com/office/drawing/2014/main" id="{128A3DDE-D4E2-4383-8DBE-11BB43536B28}"/>
              </a:ext>
            </a:extLst>
          </p:cNvPr>
          <p:cNvGraphicFramePr/>
          <p:nvPr>
            <p:extLst>
              <p:ext uri="{D42A27DB-BD31-4B8C-83A1-F6EECF244321}">
                <p14:modId xmlns:p14="http://schemas.microsoft.com/office/powerpoint/2010/main" val="503123292"/>
              </p:ext>
            </p:extLst>
          </p:nvPr>
        </p:nvGraphicFramePr>
        <p:xfrm>
          <a:off x="1101384" y="1460807"/>
          <a:ext cx="10738625" cy="51595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41981911"/>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pPr>
              <a:lnSpc>
                <a:spcPct val="140000"/>
              </a:lnSpc>
            </a:pPr>
            <a:r>
              <a:rPr lang="ar-SA" dirty="0"/>
              <a:t>المبحث الخامس : العوارض التي تُنقص الأهلية</a:t>
            </a:r>
            <a:endParaRPr lang="en-US" dirty="0"/>
          </a:p>
        </p:txBody>
      </p:sp>
      <p:graphicFrame>
        <p:nvGraphicFramePr>
          <p:cNvPr id="4" name="Diagram 3">
            <a:extLst>
              <a:ext uri="{FF2B5EF4-FFF2-40B4-BE49-F238E27FC236}">
                <a16:creationId xmlns:a16="http://schemas.microsoft.com/office/drawing/2014/main" id="{E06990E3-EBFC-4324-B952-909DBC016439}"/>
              </a:ext>
            </a:extLst>
          </p:cNvPr>
          <p:cNvGraphicFramePr/>
          <p:nvPr>
            <p:extLst>
              <p:ext uri="{D42A27DB-BD31-4B8C-83A1-F6EECF244321}">
                <p14:modId xmlns:p14="http://schemas.microsoft.com/office/powerpoint/2010/main" val="3455250157"/>
              </p:ext>
            </p:extLst>
          </p:nvPr>
        </p:nvGraphicFramePr>
        <p:xfrm>
          <a:off x="0" y="1605776"/>
          <a:ext cx="11976410" cy="51037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29163956"/>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Autofit/>
          </a:bodyPr>
          <a:lstStyle/>
          <a:p>
            <a:pPr>
              <a:lnSpc>
                <a:spcPct val="100000"/>
              </a:lnSpc>
            </a:pPr>
            <a:r>
              <a:rPr lang="ar-SA" dirty="0"/>
              <a:t>المبحث السادس: عوارض لا تنقص الأهلية، ولكن تؤثر في بعض الأحكام</a:t>
            </a:r>
            <a:endParaRPr lang="en-US" dirty="0"/>
          </a:p>
        </p:txBody>
      </p:sp>
      <p:graphicFrame>
        <p:nvGraphicFramePr>
          <p:cNvPr id="5" name="Diagram 4">
            <a:extLst>
              <a:ext uri="{FF2B5EF4-FFF2-40B4-BE49-F238E27FC236}">
                <a16:creationId xmlns:a16="http://schemas.microsoft.com/office/drawing/2014/main" id="{DBE16B22-E02D-4D9C-81F0-30DCC4160C51}"/>
              </a:ext>
            </a:extLst>
          </p:cNvPr>
          <p:cNvGraphicFramePr/>
          <p:nvPr>
            <p:extLst>
              <p:ext uri="{D42A27DB-BD31-4B8C-83A1-F6EECF244321}">
                <p14:modId xmlns:p14="http://schemas.microsoft.com/office/powerpoint/2010/main" val="4238279980"/>
              </p:ext>
            </p:extLst>
          </p:nvPr>
        </p:nvGraphicFramePr>
        <p:xfrm>
          <a:off x="0" y="1848312"/>
          <a:ext cx="12562227" cy="44967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8279755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Autofit/>
          </a:bodyPr>
          <a:lstStyle/>
          <a:p>
            <a:pPr>
              <a:lnSpc>
                <a:spcPct val="100000"/>
              </a:lnSpc>
            </a:pPr>
            <a:r>
              <a:rPr lang="ar-SA" dirty="0"/>
              <a:t>المبحث السادس: عوارض لا تنقص الأهلية، ولكن تؤثر في بعض الأحكام</a:t>
            </a:r>
            <a:endParaRPr lang="en-US" dirty="0"/>
          </a:p>
        </p:txBody>
      </p:sp>
      <p:graphicFrame>
        <p:nvGraphicFramePr>
          <p:cNvPr id="6" name="Diagram 5">
            <a:extLst>
              <a:ext uri="{FF2B5EF4-FFF2-40B4-BE49-F238E27FC236}">
                <a16:creationId xmlns:a16="http://schemas.microsoft.com/office/drawing/2014/main" id="{D81607EF-18CF-4EE7-9A72-2E1794EDA184}"/>
              </a:ext>
            </a:extLst>
          </p:cNvPr>
          <p:cNvGraphicFramePr/>
          <p:nvPr>
            <p:extLst>
              <p:ext uri="{D42A27DB-BD31-4B8C-83A1-F6EECF244321}">
                <p14:modId xmlns:p14="http://schemas.microsoft.com/office/powerpoint/2010/main" val="832381106"/>
              </p:ext>
            </p:extLst>
          </p:nvPr>
        </p:nvGraphicFramePr>
        <p:xfrm>
          <a:off x="535259" y="1704742"/>
          <a:ext cx="11902068" cy="45845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50225607"/>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3752856" y="2053890"/>
            <a:ext cx="7304183" cy="4497230"/>
          </a:xfrm>
        </p:spPr>
        <p:txBody>
          <a:bodyPr>
            <a:normAutofit lnSpcReduction="10000"/>
          </a:bodyPr>
          <a:lstStyle/>
          <a:p>
            <a:pPr>
              <a:lnSpc>
                <a:spcPct val="150000"/>
              </a:lnSpc>
            </a:pPr>
            <a:r>
              <a:rPr lang="ar-SY" b="1" dirty="0"/>
              <a:t>اختر الإجابة الصحيحة:</a:t>
            </a:r>
          </a:p>
          <a:p>
            <a:pPr marL="0" lvl="0" indent="0">
              <a:lnSpc>
                <a:spcPct val="150000"/>
              </a:lnSpc>
            </a:pPr>
            <a:r>
              <a:rPr lang="ar-SA" b="1" dirty="0"/>
              <a:t>1- أهلية الثابتة للإنسان في طور البلوغ هي</a:t>
            </a:r>
            <a:r>
              <a:rPr lang="ar-SA" dirty="0"/>
              <a:t>:</a:t>
            </a:r>
            <a:endParaRPr lang="en-US" dirty="0"/>
          </a:p>
          <a:p>
            <a:pPr marL="457200" lvl="0" indent="-457200">
              <a:lnSpc>
                <a:spcPct val="200000"/>
              </a:lnSpc>
              <a:buFont typeface="+mj-lt"/>
              <a:buAutoNum type="alphaUcPeriod"/>
            </a:pPr>
            <a:r>
              <a:rPr lang="ar-SA" dirty="0"/>
              <a:t> أهلية الأداء الكاملة.</a:t>
            </a:r>
            <a:endParaRPr lang="en-US" dirty="0"/>
          </a:p>
          <a:p>
            <a:pPr marL="457200" lvl="0" indent="-457200">
              <a:lnSpc>
                <a:spcPct val="200000"/>
              </a:lnSpc>
              <a:buFont typeface="+mj-lt"/>
              <a:buAutoNum type="alphaUcPeriod"/>
            </a:pPr>
            <a:r>
              <a:rPr lang="ar-SA" dirty="0"/>
              <a:t>أهلية الأداء الناقصة.</a:t>
            </a:r>
            <a:endParaRPr lang="en-US" dirty="0"/>
          </a:p>
          <a:p>
            <a:pPr marL="457200" lvl="0" indent="-457200">
              <a:lnSpc>
                <a:spcPct val="200000"/>
              </a:lnSpc>
              <a:buFont typeface="+mj-lt"/>
              <a:buAutoNum type="alphaUcPeriod"/>
            </a:pPr>
            <a:r>
              <a:rPr lang="ar-SA" dirty="0"/>
              <a:t>أهلية الوجوب الناقصة.</a:t>
            </a:r>
            <a:endParaRPr lang="en-US" dirty="0"/>
          </a:p>
          <a:p>
            <a:pPr marL="457200" lvl="0" indent="-457200">
              <a:lnSpc>
                <a:spcPct val="200000"/>
              </a:lnSpc>
              <a:buFont typeface="+mj-lt"/>
              <a:buAutoNum type="alphaUcPeriod"/>
            </a:pPr>
            <a:r>
              <a:rPr lang="ar-SA" dirty="0"/>
              <a:t>أهلية الأداء المتوسطة.</a:t>
            </a:r>
            <a:endParaRPr lang="en-US" dirty="0"/>
          </a:p>
          <a:p>
            <a:endParaRPr lang="ar-SY" dirty="0"/>
          </a:p>
        </p:txBody>
      </p:sp>
    </p:spTree>
    <p:extLst>
      <p:ext uri="{BB962C8B-B14F-4D97-AF65-F5344CB8AC3E}">
        <p14:creationId xmlns:p14="http://schemas.microsoft.com/office/powerpoint/2010/main" val="155645689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A" b="1" dirty="0"/>
              <a:t>الأهليـــــــــة</a:t>
            </a:r>
            <a:endParaRPr lang="ar-SY" b="1" dirty="0"/>
          </a:p>
        </p:txBody>
      </p:sp>
      <p:sp>
        <p:nvSpPr>
          <p:cNvPr id="3" name="عنصر نائب للنص 2"/>
          <p:cNvSpPr>
            <a:spLocks noGrp="1"/>
          </p:cNvSpPr>
          <p:nvPr>
            <p:ph type="body" sz="quarter" idx="11"/>
          </p:nvPr>
        </p:nvSpPr>
        <p:spPr/>
        <p:txBody>
          <a:bodyPr/>
          <a:lstStyle/>
          <a:p>
            <a:r>
              <a:rPr lang="ar-SY" dirty="0"/>
              <a:t>1</a:t>
            </a:r>
          </a:p>
        </p:txBody>
      </p:sp>
    </p:spTree>
    <p:extLst>
      <p:ext uri="{BB962C8B-B14F-4D97-AF65-F5344CB8AC3E}">
        <p14:creationId xmlns:p14="http://schemas.microsoft.com/office/powerpoint/2010/main" val="409051987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4873083" y="2115443"/>
            <a:ext cx="6250863" cy="4497230"/>
          </a:xfrm>
        </p:spPr>
        <p:txBody>
          <a:bodyPr>
            <a:normAutofit/>
          </a:bodyPr>
          <a:lstStyle/>
          <a:p>
            <a:pPr>
              <a:lnSpc>
                <a:spcPct val="150000"/>
              </a:lnSpc>
            </a:pPr>
            <a:r>
              <a:rPr lang="ar-SY" b="1" dirty="0"/>
              <a:t>اختر الإجابة الصحيحة:</a:t>
            </a:r>
          </a:p>
          <a:p>
            <a:pPr marL="0" lvl="0" indent="0">
              <a:lnSpc>
                <a:spcPct val="150000"/>
              </a:lnSpc>
            </a:pPr>
            <a:r>
              <a:rPr lang="ar-SA" b="1"/>
              <a:t>2- صلاحية </a:t>
            </a:r>
            <a:r>
              <a:rPr lang="ar-SA" b="1" dirty="0"/>
              <a:t>الإنسان لصدور الفعل منهُ على وجهٍ يعتدُّ بهِ شرعاً هو تعريف</a:t>
            </a:r>
            <a:r>
              <a:rPr lang="ar-SY" b="1" dirty="0"/>
              <a:t>:</a:t>
            </a:r>
            <a:endParaRPr lang="en-US" dirty="0"/>
          </a:p>
          <a:p>
            <a:pPr marL="457200" lvl="0" indent="-457200">
              <a:lnSpc>
                <a:spcPct val="150000"/>
              </a:lnSpc>
              <a:buFont typeface="+mj-lt"/>
              <a:buAutoNum type="alphaUcPeriod"/>
            </a:pPr>
            <a:r>
              <a:rPr lang="ar-SA" dirty="0"/>
              <a:t>أهلية الوجوب الناقصة.</a:t>
            </a:r>
            <a:endParaRPr lang="en-US" dirty="0"/>
          </a:p>
          <a:p>
            <a:pPr marL="457200" lvl="0" indent="-457200">
              <a:lnSpc>
                <a:spcPct val="150000"/>
              </a:lnSpc>
              <a:buFont typeface="+mj-lt"/>
              <a:buAutoNum type="alphaUcPeriod"/>
            </a:pPr>
            <a:r>
              <a:rPr lang="ar-SA" dirty="0"/>
              <a:t>أهلية الأداء.</a:t>
            </a:r>
            <a:endParaRPr lang="en-US" dirty="0"/>
          </a:p>
          <a:p>
            <a:pPr marL="457200" lvl="0" indent="-457200">
              <a:lnSpc>
                <a:spcPct val="150000"/>
              </a:lnSpc>
              <a:buFont typeface="+mj-lt"/>
              <a:buAutoNum type="alphaUcPeriod"/>
            </a:pPr>
            <a:r>
              <a:rPr lang="ar-SA" dirty="0"/>
              <a:t>أهلية الوجوب الكاملة.</a:t>
            </a:r>
            <a:endParaRPr lang="en-US" dirty="0"/>
          </a:p>
          <a:p>
            <a:pPr marL="457200" lvl="0" indent="-457200">
              <a:lnSpc>
                <a:spcPct val="150000"/>
              </a:lnSpc>
              <a:buFont typeface="+mj-lt"/>
              <a:buAutoNum type="alphaUcPeriod"/>
            </a:pPr>
            <a:r>
              <a:rPr lang="ar-SA" dirty="0"/>
              <a:t>أهلية الأداء الناقصة.</a:t>
            </a:r>
            <a:endParaRPr lang="en-US" dirty="0"/>
          </a:p>
          <a:p>
            <a:endParaRPr lang="ar-SY" dirty="0"/>
          </a:p>
        </p:txBody>
      </p:sp>
    </p:spTree>
    <p:extLst>
      <p:ext uri="{BB962C8B-B14F-4D97-AF65-F5344CB8AC3E}">
        <p14:creationId xmlns:p14="http://schemas.microsoft.com/office/powerpoint/2010/main" val="2915002359"/>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736369" y="2376447"/>
            <a:ext cx="10656888" cy="4033839"/>
          </a:xfrm>
        </p:spPr>
        <p:txBody>
          <a:bodyPr>
            <a:normAutofit lnSpcReduction="10000"/>
          </a:bodyPr>
          <a:lstStyle/>
          <a:p>
            <a:r>
              <a:rPr lang="ar-SA" b="1" dirty="0"/>
              <a:t>المبحث الأول: </a:t>
            </a:r>
            <a:r>
              <a:rPr lang="ar-SA" dirty="0"/>
              <a:t>تعريف الأهلية وأقسامها.</a:t>
            </a:r>
            <a:endParaRPr lang="en-US" dirty="0"/>
          </a:p>
          <a:p>
            <a:r>
              <a:rPr lang="ar-SA" b="1" dirty="0"/>
              <a:t>المبحث الثاني: </a:t>
            </a:r>
            <a:r>
              <a:rPr lang="ar-SA" dirty="0"/>
              <a:t>الأطوار التي تمر بها الأهلية.</a:t>
            </a:r>
            <a:endParaRPr lang="en-US" dirty="0"/>
          </a:p>
          <a:p>
            <a:r>
              <a:rPr lang="ar-SA" b="1" dirty="0"/>
              <a:t>المبحث الثالث: </a:t>
            </a:r>
            <a:r>
              <a:rPr lang="ar-SA" dirty="0"/>
              <a:t>مفهوم عوارض الأهلية وأنواعها.</a:t>
            </a:r>
            <a:endParaRPr lang="en-US" dirty="0"/>
          </a:p>
          <a:p>
            <a:r>
              <a:rPr lang="ar-SA" b="1" dirty="0"/>
              <a:t>المبحث الرابع: </a:t>
            </a:r>
            <a:r>
              <a:rPr lang="ar-SA" dirty="0"/>
              <a:t>العوارض التي تزيل الأهلية.</a:t>
            </a:r>
            <a:endParaRPr lang="en-US" dirty="0"/>
          </a:p>
          <a:p>
            <a:r>
              <a:rPr lang="ar-SA" b="1" dirty="0"/>
              <a:t>المبحث الخامس: </a:t>
            </a:r>
            <a:r>
              <a:rPr lang="ar-SA" dirty="0"/>
              <a:t>العوارض التي تُنقص الأهلية.</a:t>
            </a:r>
            <a:endParaRPr lang="en-US" dirty="0"/>
          </a:p>
          <a:p>
            <a:r>
              <a:rPr lang="ar-SA" b="1" dirty="0"/>
              <a:t>المبحث السادس: </a:t>
            </a:r>
            <a:r>
              <a:rPr lang="ar-SA" dirty="0"/>
              <a:t>عوارض تؤثر في بعض الأحكام.</a:t>
            </a:r>
            <a:endParaRPr lang="en-US" dirty="0"/>
          </a:p>
          <a:p>
            <a:endParaRPr lang="ar-SY" dirty="0"/>
          </a:p>
        </p:txBody>
      </p:sp>
    </p:spTree>
    <p:extLst>
      <p:ext uri="{BB962C8B-B14F-4D97-AF65-F5344CB8AC3E}">
        <p14:creationId xmlns:p14="http://schemas.microsoft.com/office/powerpoint/2010/main" val="400934875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A" dirty="0"/>
              <a:t>المبحث الأول: تعريف الأهلية وأقسامها</a:t>
            </a:r>
            <a:endParaRPr lang="en-US" dirty="0"/>
          </a:p>
        </p:txBody>
      </p:sp>
      <p:sp>
        <p:nvSpPr>
          <p:cNvPr id="3" name="عنصر نائب للنص 2"/>
          <p:cNvSpPr>
            <a:spLocks noGrp="1"/>
          </p:cNvSpPr>
          <p:nvPr>
            <p:ph type="body" sz="quarter" idx="11"/>
          </p:nvPr>
        </p:nvSpPr>
        <p:spPr>
          <a:xfrm>
            <a:off x="6103343" y="1513115"/>
            <a:ext cx="5427072" cy="617612"/>
          </a:xfrm>
        </p:spPr>
        <p:txBody>
          <a:bodyPr>
            <a:noAutofit/>
          </a:bodyPr>
          <a:lstStyle/>
          <a:p>
            <a:r>
              <a:rPr lang="ar-SY" dirty="0"/>
              <a:t>المطلب الأول : تعريف الأهليــــة</a:t>
            </a:r>
            <a:endParaRPr lang="en-US" dirty="0"/>
          </a:p>
        </p:txBody>
      </p:sp>
      <p:sp>
        <p:nvSpPr>
          <p:cNvPr id="4" name="عنصر نائب للمحتوى 3"/>
          <p:cNvSpPr>
            <a:spLocks noGrp="1"/>
          </p:cNvSpPr>
          <p:nvPr>
            <p:ph sz="quarter" idx="12"/>
          </p:nvPr>
        </p:nvSpPr>
        <p:spPr/>
        <p:txBody>
          <a:bodyPr/>
          <a:lstStyle/>
          <a:p>
            <a:pPr marL="342900" indent="-342900">
              <a:buFont typeface="Wingdings" panose="05000000000000000000" pitchFamily="2" charset="2"/>
              <a:buChar char="q"/>
            </a:pPr>
            <a:r>
              <a:rPr lang="ar-SA" b="1" dirty="0">
                <a:solidFill>
                  <a:schemeClr val="tx1"/>
                </a:solidFill>
              </a:rPr>
              <a:t>الأهلية في الاصطلاح</a:t>
            </a:r>
            <a:r>
              <a:rPr lang="ar-SA" dirty="0">
                <a:solidFill>
                  <a:schemeClr val="tx1"/>
                </a:solidFill>
              </a:rPr>
              <a:t>: </a:t>
            </a:r>
            <a:endParaRPr lang="en-US" dirty="0">
              <a:solidFill>
                <a:schemeClr val="tx1"/>
              </a:solidFill>
            </a:endParaRPr>
          </a:p>
          <a:p>
            <a:r>
              <a:rPr lang="ar-SA" dirty="0">
                <a:solidFill>
                  <a:schemeClr val="tx1"/>
                </a:solidFill>
              </a:rPr>
              <a:t>هي: صفة يقدرها الشارع في الشخص تجعله محلاً صالحاً لخطاب تشريعي.</a:t>
            </a:r>
            <a:endParaRPr lang="ar-SY" b="1" dirty="0">
              <a:solidFill>
                <a:schemeClr val="tx1"/>
              </a:solidFill>
            </a:endParaRPr>
          </a:p>
          <a:p>
            <a:pPr marL="342900" indent="-342900">
              <a:buFont typeface="Wingdings" panose="05000000000000000000" pitchFamily="2" charset="2"/>
              <a:buChar char="q"/>
            </a:pPr>
            <a:r>
              <a:rPr lang="ar-SA" b="1" dirty="0">
                <a:solidFill>
                  <a:schemeClr val="tx1"/>
                </a:solidFill>
              </a:rPr>
              <a:t>أقسام الأهلية</a:t>
            </a:r>
            <a:r>
              <a:rPr lang="ar-SY" b="1" dirty="0">
                <a:solidFill>
                  <a:schemeClr val="tx1"/>
                </a:solidFill>
              </a:rPr>
              <a:t>:</a:t>
            </a:r>
            <a:r>
              <a:rPr lang="ar-SA" b="1" dirty="0">
                <a:solidFill>
                  <a:schemeClr val="tx1"/>
                </a:solidFill>
              </a:rPr>
              <a:t> </a:t>
            </a:r>
            <a:endParaRPr lang="en-US" b="1" dirty="0">
              <a:solidFill>
                <a:schemeClr val="tx1"/>
              </a:solidFill>
            </a:endParaRPr>
          </a:p>
          <a:p>
            <a:r>
              <a:rPr lang="ar-SA" dirty="0">
                <a:solidFill>
                  <a:schemeClr val="tx1"/>
                </a:solidFill>
              </a:rPr>
              <a:t>قسم الفقهاء الأهلية من حيث المناط إلى قسمين:</a:t>
            </a:r>
            <a:endParaRPr lang="en-US" dirty="0">
              <a:solidFill>
                <a:schemeClr val="tx1"/>
              </a:solidFill>
            </a:endParaRPr>
          </a:p>
          <a:p>
            <a:endParaRPr lang="ar-SY" dirty="0"/>
          </a:p>
        </p:txBody>
      </p:sp>
      <p:graphicFrame>
        <p:nvGraphicFramePr>
          <p:cNvPr id="5" name="Diagram 4">
            <a:extLst>
              <a:ext uri="{FF2B5EF4-FFF2-40B4-BE49-F238E27FC236}">
                <a16:creationId xmlns:a16="http://schemas.microsoft.com/office/drawing/2014/main" id="{48C73B73-C07D-45EF-B0E8-C880FB7B47B1}"/>
              </a:ext>
            </a:extLst>
          </p:cNvPr>
          <p:cNvGraphicFramePr/>
          <p:nvPr>
            <p:extLst>
              <p:ext uri="{D42A27DB-BD31-4B8C-83A1-F6EECF244321}">
                <p14:modId xmlns:p14="http://schemas.microsoft.com/office/powerpoint/2010/main" val="1255957506"/>
              </p:ext>
            </p:extLst>
          </p:nvPr>
        </p:nvGraphicFramePr>
        <p:xfrm>
          <a:off x="1014802" y="4891184"/>
          <a:ext cx="10782700" cy="17402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1624039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A" dirty="0"/>
              <a:t>المبحث الأول: تعريف الأهلية وأقسامها</a:t>
            </a:r>
            <a:endParaRPr lang="en-US" dirty="0"/>
          </a:p>
        </p:txBody>
      </p:sp>
      <p:sp>
        <p:nvSpPr>
          <p:cNvPr id="3" name="عنصر نائب للنص 2"/>
          <p:cNvSpPr>
            <a:spLocks noGrp="1"/>
          </p:cNvSpPr>
          <p:nvPr>
            <p:ph type="body" sz="quarter" idx="11"/>
          </p:nvPr>
        </p:nvSpPr>
        <p:spPr/>
        <p:txBody>
          <a:bodyPr>
            <a:noAutofit/>
          </a:bodyPr>
          <a:lstStyle/>
          <a:p>
            <a:r>
              <a:rPr lang="ar-SA" dirty="0"/>
              <a:t>المطلب الثاني : أهلية الوجوب</a:t>
            </a:r>
            <a:endParaRPr lang="en-US" dirty="0"/>
          </a:p>
        </p:txBody>
      </p:sp>
      <p:sp>
        <p:nvSpPr>
          <p:cNvPr id="4" name="عنصر نائب للمحتوى 3"/>
          <p:cNvSpPr>
            <a:spLocks noGrp="1"/>
          </p:cNvSpPr>
          <p:nvPr>
            <p:ph sz="quarter" idx="12"/>
          </p:nvPr>
        </p:nvSpPr>
        <p:spPr>
          <a:xfrm>
            <a:off x="440530" y="2299562"/>
            <a:ext cx="11179093" cy="4336108"/>
          </a:xfrm>
        </p:spPr>
        <p:txBody>
          <a:bodyPr>
            <a:normAutofit/>
          </a:bodyPr>
          <a:lstStyle/>
          <a:p>
            <a:pPr marL="342900" indent="-342900">
              <a:lnSpc>
                <a:spcPct val="100000"/>
              </a:lnSpc>
              <a:buFont typeface="Wingdings" panose="05000000000000000000" pitchFamily="2" charset="2"/>
              <a:buChar char="q"/>
            </a:pPr>
            <a:r>
              <a:rPr lang="ar-SA" b="1" dirty="0"/>
              <a:t>معنى أهلية الوجوب: </a:t>
            </a:r>
            <a:endParaRPr lang="en-US" b="1" dirty="0"/>
          </a:p>
          <a:p>
            <a:pPr marL="0" indent="0">
              <a:lnSpc>
                <a:spcPct val="100000"/>
              </a:lnSpc>
            </a:pPr>
            <a:r>
              <a:rPr lang="ar-SA" dirty="0"/>
              <a:t>صلاحية الشخص لوجوب الحقوق المشروعة له وعليه معا، أو له ، أو عليه ، ومناطها الحياة الإنسانية، فإذا ما وجد الإنسان فإن هذه الأهلية تثبت له من غير نظر إلى سنٍ أو عقل.</a:t>
            </a:r>
            <a:endParaRPr lang="ar-SY" dirty="0"/>
          </a:p>
          <a:p>
            <a:pPr marL="342900" indent="-342900">
              <a:lnSpc>
                <a:spcPct val="100000"/>
              </a:lnSpc>
              <a:buFont typeface="Wingdings" panose="05000000000000000000" pitchFamily="2" charset="2"/>
              <a:buChar char="q"/>
            </a:pPr>
            <a:r>
              <a:rPr lang="ar-SA" b="1" dirty="0"/>
              <a:t>أنواع أهلية الوجوب: </a:t>
            </a:r>
            <a:endParaRPr lang="ar-SY" b="1" dirty="0"/>
          </a:p>
        </p:txBody>
      </p:sp>
      <p:graphicFrame>
        <p:nvGraphicFramePr>
          <p:cNvPr id="5" name="Diagram 4">
            <a:extLst>
              <a:ext uri="{FF2B5EF4-FFF2-40B4-BE49-F238E27FC236}">
                <a16:creationId xmlns:a16="http://schemas.microsoft.com/office/drawing/2014/main" id="{21453758-00E5-4DE2-9449-CE1034004465}"/>
              </a:ext>
            </a:extLst>
          </p:cNvPr>
          <p:cNvGraphicFramePr/>
          <p:nvPr>
            <p:extLst>
              <p:ext uri="{D42A27DB-BD31-4B8C-83A1-F6EECF244321}">
                <p14:modId xmlns:p14="http://schemas.microsoft.com/office/powerpoint/2010/main" val="698013935"/>
              </p:ext>
            </p:extLst>
          </p:nvPr>
        </p:nvGraphicFramePr>
        <p:xfrm>
          <a:off x="1057978" y="4084797"/>
          <a:ext cx="10782700" cy="24978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93291689"/>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A" dirty="0"/>
              <a:t>المبحث الأول: تعريف الأهلية وأقسامها</a:t>
            </a:r>
            <a:endParaRPr lang="en-US" dirty="0"/>
          </a:p>
        </p:txBody>
      </p:sp>
      <p:sp>
        <p:nvSpPr>
          <p:cNvPr id="3" name="عنصر نائب للنص 2"/>
          <p:cNvSpPr>
            <a:spLocks noGrp="1"/>
          </p:cNvSpPr>
          <p:nvPr>
            <p:ph type="body" sz="quarter" idx="11"/>
          </p:nvPr>
        </p:nvSpPr>
        <p:spPr/>
        <p:txBody>
          <a:bodyPr>
            <a:noAutofit/>
          </a:bodyPr>
          <a:lstStyle/>
          <a:p>
            <a:r>
              <a:rPr lang="ar-SA" dirty="0"/>
              <a:t>المطلب الثالث:  أهلية الأداء</a:t>
            </a:r>
            <a:endParaRPr lang="en-US" dirty="0"/>
          </a:p>
        </p:txBody>
      </p:sp>
      <p:sp>
        <p:nvSpPr>
          <p:cNvPr id="4" name="عنصر نائب للمحتوى 3"/>
          <p:cNvSpPr>
            <a:spLocks noGrp="1"/>
          </p:cNvSpPr>
          <p:nvPr>
            <p:ph sz="quarter" idx="12"/>
          </p:nvPr>
        </p:nvSpPr>
        <p:spPr>
          <a:xfrm>
            <a:off x="542674" y="2349855"/>
            <a:ext cx="11121503" cy="4336108"/>
          </a:xfrm>
        </p:spPr>
        <p:txBody>
          <a:bodyPr>
            <a:normAutofit/>
          </a:bodyPr>
          <a:lstStyle/>
          <a:p>
            <a:pPr marL="342900" indent="-342900">
              <a:lnSpc>
                <a:spcPct val="100000"/>
              </a:lnSpc>
              <a:spcBef>
                <a:spcPts val="800"/>
              </a:spcBef>
              <a:spcAft>
                <a:spcPts val="800"/>
              </a:spcAft>
              <a:buFont typeface="Wingdings" panose="05000000000000000000" pitchFamily="2" charset="2"/>
              <a:buChar char="q"/>
            </a:pPr>
            <a:r>
              <a:rPr lang="ar-SA" b="1" dirty="0"/>
              <a:t>معنى أهلية الأداء:</a:t>
            </a:r>
            <a:endParaRPr lang="en-US" b="1" dirty="0"/>
          </a:p>
          <a:p>
            <a:pPr marL="0" indent="0">
              <a:lnSpc>
                <a:spcPct val="100000"/>
              </a:lnSpc>
              <a:spcBef>
                <a:spcPts val="800"/>
              </a:spcBef>
              <a:spcAft>
                <a:spcPts val="800"/>
              </a:spcAft>
            </a:pPr>
            <a:r>
              <a:rPr lang="ar-SA" dirty="0"/>
              <a:t>هي صلاحية الإنسان لصدور الفعل منهُ على وجهٍ يعتدُّ بهِ شرعاً ، تترتبُ عليهِ آثاره الشرعية، وتتعلق به الأحكام الشرعية كالوجوب والندب والصحة والبطلان.</a:t>
            </a:r>
            <a:endParaRPr lang="en-US" dirty="0"/>
          </a:p>
          <a:p>
            <a:pPr marL="342900" indent="-342900">
              <a:lnSpc>
                <a:spcPct val="100000"/>
              </a:lnSpc>
              <a:spcBef>
                <a:spcPts val="800"/>
              </a:spcBef>
              <a:spcAft>
                <a:spcPts val="800"/>
              </a:spcAft>
              <a:buFont typeface="Wingdings" panose="05000000000000000000" pitchFamily="2" charset="2"/>
              <a:buChar char="q"/>
            </a:pPr>
            <a:r>
              <a:rPr lang="ar-SA" b="1" dirty="0"/>
              <a:t>أنواع أهلية الأداء: </a:t>
            </a:r>
            <a:endParaRPr lang="en-US" b="1" dirty="0"/>
          </a:p>
          <a:p>
            <a:endParaRPr lang="ar-SY" dirty="0"/>
          </a:p>
        </p:txBody>
      </p:sp>
      <p:graphicFrame>
        <p:nvGraphicFramePr>
          <p:cNvPr id="5" name="Diagram 4">
            <a:extLst>
              <a:ext uri="{FF2B5EF4-FFF2-40B4-BE49-F238E27FC236}">
                <a16:creationId xmlns:a16="http://schemas.microsoft.com/office/drawing/2014/main" id="{DD1BED06-3B55-44BC-B745-43FCAADB651D}"/>
              </a:ext>
            </a:extLst>
          </p:cNvPr>
          <p:cNvGraphicFramePr/>
          <p:nvPr>
            <p:extLst>
              <p:ext uri="{D42A27DB-BD31-4B8C-83A1-F6EECF244321}">
                <p14:modId xmlns:p14="http://schemas.microsoft.com/office/powerpoint/2010/main" val="131018122"/>
              </p:ext>
            </p:extLst>
          </p:nvPr>
        </p:nvGraphicFramePr>
        <p:xfrm>
          <a:off x="1137791" y="4173316"/>
          <a:ext cx="10782700" cy="24978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57096131"/>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الأطوار التي تمر بها الأهلية</a:t>
            </a:r>
            <a:endParaRPr lang="en-US" dirty="0"/>
          </a:p>
        </p:txBody>
      </p:sp>
      <p:sp>
        <p:nvSpPr>
          <p:cNvPr id="3" name="عنصر نائب للنص 2"/>
          <p:cNvSpPr>
            <a:spLocks noGrp="1"/>
          </p:cNvSpPr>
          <p:nvPr>
            <p:ph type="body" sz="quarter" idx="11"/>
          </p:nvPr>
        </p:nvSpPr>
        <p:spPr/>
        <p:txBody>
          <a:bodyPr>
            <a:noAutofit/>
          </a:bodyPr>
          <a:lstStyle/>
          <a:p>
            <a:r>
              <a:rPr lang="ar-SA" dirty="0"/>
              <a:t>المطلب الأول: طور الاجتنان </a:t>
            </a:r>
            <a:endParaRPr lang="en-US" dirty="0"/>
          </a:p>
        </p:txBody>
      </p:sp>
      <p:sp>
        <p:nvSpPr>
          <p:cNvPr id="4" name="عنصر نائب للمحتوى 3"/>
          <p:cNvSpPr>
            <a:spLocks noGrp="1"/>
          </p:cNvSpPr>
          <p:nvPr>
            <p:ph sz="quarter" idx="12"/>
          </p:nvPr>
        </p:nvSpPr>
        <p:spPr>
          <a:xfrm>
            <a:off x="379194" y="2212418"/>
            <a:ext cx="11173523" cy="4336108"/>
          </a:xfrm>
        </p:spPr>
        <p:txBody>
          <a:bodyPr>
            <a:normAutofit/>
          </a:bodyPr>
          <a:lstStyle/>
          <a:p>
            <a:pPr>
              <a:spcBef>
                <a:spcPts val="100"/>
              </a:spcBef>
              <a:spcAft>
                <a:spcPts val="100"/>
              </a:spcAft>
            </a:pPr>
            <a:r>
              <a:rPr lang="ar-SA" dirty="0"/>
              <a:t>هو أول طور من الأطوار التي تثبت للإنسان، ويثبت له منذ أن نعقد نطفة في بطن أمه، ثم يستمر معه مضغة ثم جنيناً حتى يولد حياً</a:t>
            </a:r>
            <a:r>
              <a:rPr lang="ar-SY" dirty="0"/>
              <a:t>.</a:t>
            </a:r>
          </a:p>
          <a:p>
            <a:pPr marL="342900" indent="-342900">
              <a:spcBef>
                <a:spcPts val="100"/>
              </a:spcBef>
              <a:spcAft>
                <a:spcPts val="100"/>
              </a:spcAft>
              <a:buFont typeface="Wingdings" panose="05000000000000000000" pitchFamily="2" charset="2"/>
              <a:buChar char="q"/>
            </a:pPr>
            <a:r>
              <a:rPr lang="ar-SA" b="1" dirty="0"/>
              <a:t>نوعية الأهلية الثابتة للجنين: </a:t>
            </a:r>
            <a:endParaRPr lang="en-US" b="1" dirty="0"/>
          </a:p>
          <a:p>
            <a:pPr>
              <a:spcBef>
                <a:spcPts val="100"/>
              </a:spcBef>
              <a:spcAft>
                <a:spcPts val="100"/>
              </a:spcAft>
            </a:pPr>
            <a:r>
              <a:rPr lang="ar-SA" dirty="0"/>
              <a:t>الأهلية الثابتة للجنين هي أهلية الوجوب الناقصة، ذلك أن مناط هذه الأهلية هو الحياة الإنسانية</a:t>
            </a:r>
            <a:r>
              <a:rPr lang="ar-SY" dirty="0"/>
              <a:t>.</a:t>
            </a:r>
          </a:p>
          <a:p>
            <a:pPr marL="342900" indent="-342900">
              <a:spcBef>
                <a:spcPts val="100"/>
              </a:spcBef>
              <a:spcAft>
                <a:spcPts val="100"/>
              </a:spcAft>
              <a:buFont typeface="Wingdings" panose="05000000000000000000" pitchFamily="2" charset="2"/>
              <a:buChar char="q"/>
            </a:pPr>
            <a:r>
              <a:rPr lang="ar-SA" b="1" dirty="0"/>
              <a:t>أحكام أهلية الوجوب الناقصة:</a:t>
            </a:r>
            <a:endParaRPr lang="ar-SY" b="1" dirty="0"/>
          </a:p>
        </p:txBody>
      </p:sp>
      <p:graphicFrame>
        <p:nvGraphicFramePr>
          <p:cNvPr id="5" name="Diagram 4">
            <a:extLst>
              <a:ext uri="{FF2B5EF4-FFF2-40B4-BE49-F238E27FC236}">
                <a16:creationId xmlns:a16="http://schemas.microsoft.com/office/drawing/2014/main" id="{C684E11F-16B5-4086-A34F-CE83AF2B970D}"/>
              </a:ext>
            </a:extLst>
          </p:cNvPr>
          <p:cNvGraphicFramePr/>
          <p:nvPr>
            <p:extLst>
              <p:ext uri="{D42A27DB-BD31-4B8C-83A1-F6EECF244321}">
                <p14:modId xmlns:p14="http://schemas.microsoft.com/office/powerpoint/2010/main" val="2342544246"/>
              </p:ext>
            </p:extLst>
          </p:nvPr>
        </p:nvGraphicFramePr>
        <p:xfrm>
          <a:off x="1414660" y="4879385"/>
          <a:ext cx="9102590" cy="18659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9392091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الأطوار التي تمر بها الأهلية</a:t>
            </a:r>
            <a:endParaRPr lang="en-US" dirty="0"/>
          </a:p>
        </p:txBody>
      </p:sp>
      <p:sp>
        <p:nvSpPr>
          <p:cNvPr id="3" name="عنصر نائب للنص 2"/>
          <p:cNvSpPr>
            <a:spLocks noGrp="1"/>
          </p:cNvSpPr>
          <p:nvPr>
            <p:ph type="body" sz="quarter" idx="11"/>
          </p:nvPr>
        </p:nvSpPr>
        <p:spPr/>
        <p:txBody>
          <a:bodyPr>
            <a:noAutofit/>
          </a:bodyPr>
          <a:lstStyle/>
          <a:p>
            <a:r>
              <a:rPr lang="ar-SA" dirty="0"/>
              <a:t>المطلب الثاني: طور الطفولة</a:t>
            </a:r>
            <a:endParaRPr lang="en-US" dirty="0"/>
          </a:p>
        </p:txBody>
      </p:sp>
      <p:sp>
        <p:nvSpPr>
          <p:cNvPr id="5" name="Flowchart: Predefined Process 4">
            <a:extLst>
              <a:ext uri="{FF2B5EF4-FFF2-40B4-BE49-F238E27FC236}">
                <a16:creationId xmlns:a16="http://schemas.microsoft.com/office/drawing/2014/main" id="{47D6C399-1F56-4834-AE98-A930FEDA9756}"/>
              </a:ext>
            </a:extLst>
          </p:cNvPr>
          <p:cNvSpPr/>
          <p:nvPr/>
        </p:nvSpPr>
        <p:spPr>
          <a:xfrm>
            <a:off x="808383" y="2352273"/>
            <a:ext cx="10654748" cy="3264761"/>
          </a:xfrm>
          <a:prstGeom prst="flowChartPredefinedProcess">
            <a:avLst/>
          </a:prstGeom>
        </p:spPr>
        <p:style>
          <a:lnRef idx="1">
            <a:schemeClr val="accent2"/>
          </a:lnRef>
          <a:fillRef idx="2">
            <a:schemeClr val="accent2"/>
          </a:fillRef>
          <a:effectRef idx="1">
            <a:schemeClr val="accent2"/>
          </a:effectRef>
          <a:fontRef idx="minor">
            <a:schemeClr val="dk1"/>
          </a:fontRef>
        </p:style>
        <p:txBody>
          <a:bodyPr rtlCol="1" anchor="ctr"/>
          <a:lstStyle/>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تبدأ هذه المرحلة من حين انفصال الجنين عن أمه حياً، وتمتد إلى سن التمييز ونهايته ببلوغ الطفل سن التمييز وهو سن السابعة لدى جمهور الفقهاء</a:t>
            </a:r>
            <a:r>
              <a:rPr lang="ar-SY" sz="2200" dirty="0">
                <a:solidFill>
                  <a:schemeClr val="tx1"/>
                </a:solidFill>
                <a:latin typeface="Arial" panose="020B0604020202020204" pitchFamily="34" charset="0"/>
                <a:cs typeface="Arial" panose="020B0604020202020204" pitchFamily="34" charset="0"/>
              </a:rPr>
              <a:t>.</a:t>
            </a:r>
          </a:p>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والطفل في هذه المرحلة، وإن كان يجب عليه كافة الحقوق كالبالغ، إلا أنه يعامل بما يناسبه في هذه المرحلة؛ لضعف بنيته، ولعدم قدرته على مباشرة الأداء بنفسه، فيؤدي عنه وليه ما أمكن أداؤه عنه.</a:t>
            </a:r>
            <a:endParaRPr lang="en-US" sz="2200" dirty="0">
              <a:solidFill>
                <a:schemeClr val="tx1"/>
              </a:solidFill>
              <a:latin typeface="Arial" panose="020B0604020202020204" pitchFamily="34" charset="0"/>
              <a:cs typeface="Arial" panose="020B0604020202020204" pitchFamily="34" charset="0"/>
            </a:endParaRPr>
          </a:p>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وأما الحقوق الواجبة عليه ، التي تؤدى عنه ، سواء أكانت من حقوق الله أم حقوق العباد</a:t>
            </a:r>
            <a:r>
              <a:rPr lang="ar-SY" sz="2200" dirty="0">
                <a:solidFill>
                  <a:schemeClr val="tx1"/>
                </a:solidFill>
                <a:latin typeface="Arial" panose="020B0604020202020204" pitchFamily="34" charset="0"/>
                <a:cs typeface="Arial" panose="020B0604020202020204" pitchFamily="34" charset="0"/>
              </a:rPr>
              <a:t>.</a:t>
            </a:r>
          </a:p>
        </p:txBody>
      </p:sp>
      <p:sp>
        <p:nvSpPr>
          <p:cNvPr id="10" name="TextBox 9">
            <a:extLst>
              <a:ext uri="{FF2B5EF4-FFF2-40B4-BE49-F238E27FC236}">
                <a16:creationId xmlns:a16="http://schemas.microsoft.com/office/drawing/2014/main" id="{258878C3-EDCE-496C-8061-3D1FC1DE3C29}"/>
              </a:ext>
            </a:extLst>
          </p:cNvPr>
          <p:cNvSpPr txBox="1"/>
          <p:nvPr/>
        </p:nvSpPr>
        <p:spPr>
          <a:xfrm>
            <a:off x="1139687" y="5643152"/>
            <a:ext cx="10234557" cy="1045223"/>
          </a:xfrm>
          <a:prstGeom prst="rect">
            <a:avLst/>
          </a:prstGeom>
          <a:noFill/>
        </p:spPr>
        <p:txBody>
          <a:bodyPr wrap="square">
            <a:spAutoFit/>
          </a:bodyPr>
          <a:lstStyle/>
          <a:p>
            <a:pPr algn="ctr" rtl="1">
              <a:lnSpc>
                <a:spcPct val="150000"/>
              </a:lnSpc>
            </a:pPr>
            <a:r>
              <a:rPr lang="ar-SA" sz="2200" b="1" dirty="0">
                <a:solidFill>
                  <a:schemeClr val="tx1"/>
                </a:solidFill>
                <a:latin typeface="Arial" panose="020B0604020202020204" pitchFamily="34" charset="0"/>
                <a:cs typeface="Arial" panose="020B0604020202020204" pitchFamily="34" charset="0"/>
              </a:rPr>
              <a:t>نوعية الأهلية الثابتة للطفل: </a:t>
            </a:r>
            <a:r>
              <a:rPr lang="ar-SA" sz="2200" dirty="0">
                <a:solidFill>
                  <a:schemeClr val="tx1"/>
                </a:solidFill>
                <a:latin typeface="Arial" panose="020B0604020202020204" pitchFamily="34" charset="0"/>
                <a:cs typeface="Arial" panose="020B0604020202020204" pitchFamily="34" charset="0"/>
              </a:rPr>
              <a:t>أثبت الفقهاء للطفل أهلية وجوب كاملة، لأن مناط أهلية الوجوب هي الحياة</a:t>
            </a:r>
            <a:r>
              <a:rPr lang="ar-SY" sz="2200" dirty="0">
                <a:solidFill>
                  <a:schemeClr val="tx1"/>
                </a:solidFill>
                <a:latin typeface="Arial" panose="020B0604020202020204" pitchFamily="34" charset="0"/>
                <a:cs typeface="Arial" panose="020B0604020202020204" pitchFamily="34" charset="0"/>
              </a:rPr>
              <a:t>. </a:t>
            </a:r>
            <a:r>
              <a:rPr lang="ar-SA" sz="2200" dirty="0">
                <a:solidFill>
                  <a:schemeClr val="tx1"/>
                </a:solidFill>
                <a:latin typeface="Arial" panose="020B0604020202020204" pitchFamily="34" charset="0"/>
                <a:cs typeface="Arial" panose="020B0604020202020204" pitchFamily="34" charset="0"/>
              </a:rPr>
              <a:t>- وله أهلية أداء ناقصة</a:t>
            </a:r>
            <a:r>
              <a:rPr lang="ar-SY" sz="2200" dirty="0">
                <a:solidFill>
                  <a:schemeClr val="tx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75046038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 الأطوار التي تمر بها الأهلية</a:t>
            </a:r>
            <a:endParaRPr lang="en-US" dirty="0"/>
          </a:p>
        </p:txBody>
      </p:sp>
      <p:sp>
        <p:nvSpPr>
          <p:cNvPr id="3" name="عنصر نائب للنص 2"/>
          <p:cNvSpPr>
            <a:spLocks noGrp="1"/>
          </p:cNvSpPr>
          <p:nvPr>
            <p:ph type="body" sz="quarter" idx="11"/>
          </p:nvPr>
        </p:nvSpPr>
        <p:spPr/>
        <p:txBody>
          <a:bodyPr>
            <a:noAutofit/>
          </a:bodyPr>
          <a:lstStyle/>
          <a:p>
            <a:r>
              <a:rPr lang="ar-SY" dirty="0"/>
              <a:t>المطلب الثالث: طــور التمييــــز</a:t>
            </a:r>
            <a:endParaRPr lang="en-US" dirty="0"/>
          </a:p>
        </p:txBody>
      </p:sp>
      <p:sp>
        <p:nvSpPr>
          <p:cNvPr id="5" name="Flowchart: Document 4">
            <a:extLst>
              <a:ext uri="{FF2B5EF4-FFF2-40B4-BE49-F238E27FC236}">
                <a16:creationId xmlns:a16="http://schemas.microsoft.com/office/drawing/2014/main" id="{6995DF6C-D38A-422A-A28E-31D62D6D5C58}"/>
              </a:ext>
            </a:extLst>
          </p:cNvPr>
          <p:cNvSpPr/>
          <p:nvPr/>
        </p:nvSpPr>
        <p:spPr>
          <a:xfrm>
            <a:off x="1126436" y="2520175"/>
            <a:ext cx="10388030" cy="4028351"/>
          </a:xfrm>
          <a:prstGeom prst="flowChartDocument">
            <a:avLst/>
          </a:prstGeom>
        </p:spPr>
        <p:style>
          <a:lnRef idx="1">
            <a:schemeClr val="accent2"/>
          </a:lnRef>
          <a:fillRef idx="2">
            <a:schemeClr val="accent2"/>
          </a:fillRef>
          <a:effectRef idx="1">
            <a:schemeClr val="accent2"/>
          </a:effectRef>
          <a:fontRef idx="minor">
            <a:schemeClr val="dk1"/>
          </a:fontRef>
        </p:style>
        <p:txBody>
          <a:bodyPr rtlCol="1" anchor="ctr"/>
          <a:lstStyle/>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وهذه المرحلة تبدأ ببلوغ الصبي سبع سنين حيث ينتهي طور الطفولة، وهو سن التمييز كما حدده جمهور الفقهاء، وينتهي بالبلوغ.</a:t>
            </a:r>
          </a:p>
          <a:p>
            <a:pPr algn="justLow" rtl="1">
              <a:lnSpc>
                <a:spcPct val="150000"/>
              </a:lnSpc>
            </a:pPr>
            <a:r>
              <a:rPr lang="ar-SA" sz="2200" b="1" dirty="0">
                <a:solidFill>
                  <a:schemeClr val="tx1"/>
                </a:solidFill>
                <a:latin typeface="Arial" panose="020B0604020202020204" pitchFamily="34" charset="0"/>
                <a:cs typeface="Arial" panose="020B0604020202020204" pitchFamily="34" charset="0"/>
              </a:rPr>
              <a:t>نوع الأهلية الثابتة للمميز: </a:t>
            </a:r>
          </a:p>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يثبت للمميز فوق أهلية الوجوب الكاملة التي كانت له أهلية أداء ناقصة. ذلك أن أهلية الأداء مناطها العقل والإدراك.</a:t>
            </a:r>
          </a:p>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سمى قانون الأحوال الشخصية الصغير بالقاصر.</a:t>
            </a:r>
          </a:p>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(المادة 162): (القاصر هو من لم يبلغ سن الرشد، وهو ثماني عشرة سنة كاملة).</a:t>
            </a:r>
          </a:p>
        </p:txBody>
      </p:sp>
    </p:spTree>
    <p:extLst>
      <p:ext uri="{BB962C8B-B14F-4D97-AF65-F5344CB8AC3E}">
        <p14:creationId xmlns:p14="http://schemas.microsoft.com/office/powerpoint/2010/main" val="3905031101"/>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theme/theme1.xml><?xml version="1.0" encoding="utf-8"?>
<a:theme xmlns:a="http://schemas.openxmlformats.org/drawingml/2006/main" name="DividendVTI">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ividend">
      <a:majorFont>
        <a:latin typeface="Franklin Gothic Demi"/>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2455B2D-BAB7-438A-85DA-0266A24CB79F}">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D8C6403A-684A-431F-8F36-A24C99E28661}">
  <ds:schemaRefs>
    <ds:schemaRef ds:uri="http://schemas.microsoft.com/sharepoint/v3/contenttype/forms"/>
  </ds:schemaRefs>
</ds:datastoreItem>
</file>

<file path=customXml/itemProps3.xml><?xml version="1.0" encoding="utf-8"?>
<ds:datastoreItem xmlns:ds="http://schemas.openxmlformats.org/officeDocument/2006/customXml" ds:itemID="{CDF95FD5-1F25-4FA5-84C8-2AB1AFB896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1189</TotalTime>
  <Words>1404</Words>
  <Application>Microsoft Office PowerPoint</Application>
  <PresentationFormat>Widescreen</PresentationFormat>
  <Paragraphs>159</Paragraphs>
  <Slides>20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Arial</vt:lpstr>
      <vt:lpstr>Calibri</vt:lpstr>
      <vt:lpstr>Franklin Gothic Book</vt:lpstr>
      <vt:lpstr>Franklin Gothic Demi</vt:lpstr>
      <vt:lpstr>Gill Sans MT</vt:lpstr>
      <vt:lpstr>Wingdings</vt:lpstr>
      <vt:lpstr>Wingdings 2</vt:lpstr>
      <vt:lpstr>DividendVTI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Roula Sulaiman</dc:creator>
  <cp:lastModifiedBy>Meray</cp:lastModifiedBy>
  <cp:revision>87</cp:revision>
  <dcterms:created xsi:type="dcterms:W3CDTF">2020-10-27T07:33:32Z</dcterms:created>
  <dcterms:modified xsi:type="dcterms:W3CDTF">2022-09-05T08:59:06Z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